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94660"/>
  </p:normalViewPr>
  <p:slideViewPr>
    <p:cSldViewPr snapToGrid="0">
      <p:cViewPr varScale="1">
        <p:scale>
          <a:sx n="68" d="100"/>
          <a:sy n="68" d="100"/>
        </p:scale>
        <p:origin x="5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2:11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51 2144,'-1'-1'227,"0"0"0,1 0-1,-1 0 1,1-1 0,-1 1 0,1 0 0,0 0 0,-1-1-1,1 1 1,0 0 0,0-1 0,0 1 0,0 0 0,0-1-1,0 1 1,0 0 0,1-1 0,-1 1 0,0 0 0,1 0 0,-1-1-1,1 1 1,-1 0 0,1 0 0,0 0 0,-1 0 0,1 0-1,0-1 1,2 0 0,-3 2-169,0-1 1,0 1-1,0 0 1,0 0-1,0 0 0,0-1 1,0 1-1,1 0 1,-1 0-1,0-1 0,0 1 1,0 0-1,0 0 1,0-1-1,0 1 0,0 0 1,0 0-1,0 0 1,0-1-1,0 1 0,0 0 1,-1 0-1,1-1 0,0 1 1,0 0-1,0 0 1,0 0-1,0-1 0,0 1 1,0 0-1,-1 0 1,1 0-1,0-1 0,0 1 1,0 0-1,0 0-39,0 0 0,0 0 0,0 0 0,0 0 0,0 0 0,0 0 0,0 0 0,0 0 0,0 0 0,0 0 0,1 0 0,-1 0 0,0 0 0,0 0 0,0 0 0,0 0 0,0 0 0,0-1 0,0 1 0,0 0 0,0 0 0,0 0 0,0 0 0,1 0 0,-1 0 0,0 0 1,0 0-1,0 0 0,0 0 0,0 0 0,0 0 0,0-1 0,0 1 0,0 0 0,0 0 0,0 0 0,0 0 0,0 0 0,0 0 0,0 0 0,0 0 0,0 0 0,0-1 0,0 1 0,0 0 0,0 0 0,0 0 0,0 0 0,0 0 0,0 0 0,0 0 0,0 0 0,0 0 0,0 0 0,-1-1 0,1 1 0,0 0 0,0 0 0,0 0 0,0 0 0,0 0 0,0 0 0,0 0 0,0 0 0,0 0 0,0 0 0,-1 26 797,-3 4-233,2 1 1,2 50-1,2-28-173,0 72 611,27 183 0,-7-141-365,-19-115-439,-2-36-27,0 0 0,0-1-1,7 25 1,-6-34 447,-2-15-2515,-1-3-1206,1-1 914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2:20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19 2240,'-24'0'6426,"103"-2"380,49-5-6378,-77 4 231,28-2-443,-1 3-1,105 12 0,-156-9-157,-21-1 17,0 0 0,0 1-1,1-1 1,5 2 0,-9-1-21,-2-1-44,-1 1 0,0-1 1,1 0-1,-1 0 0,1 0 0,-1 0 0,0 0 1,1 0-1,-1 0 0,1 0 0,-1 0 0,1 0 0,-1 0 1,0 0-1,1 0 0,-1 0 0,1 0 0,-1 0 1,0 0-1,1-1 0,-1 1 0,1 0 0,-1-1 0,5 1 70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0:05.5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389 24 2912,'1'0'137,"0"0"0,0-1 1,0 1-1,0 0 0,0-1 0,0 1 0,0 0 1,0-1-1,0 1 0,0-1 0,0 0 0,-1 1 1,1-1-1,0 0 0,0 1 0,0-1 1,-1 0-1,1 0 0,1-1 0,-2 1 76,1 0-1,-1 0 0,1 1 1,0-1-1,-1 0 0,1 0 1,0 1-1,0-1 1,-1 1-1,1-1 0,0 0 1,0 1-1,0 0 0,0-1 1,0 1-1,0-1 1,0 1-1,0 0 0,1 0 1,-11 3 2877,-39 17-1914,-50 18-362,-20 9-150,94-36-533,2 1 1,-43 30-1,59-38-85,1 0 0,0 0 0,0 1 0,-7 8 0,11-12-32,1 1 0,-1-1 0,0 0 0,0 0 0,1 0 0,-1 1 0,1-1 1,-1 0-1,1 1 0,-1-1 0,1 0 0,0 1 0,0-1 0,0 0 0,0 1 0,0-1 0,0 1 0,0-1 0,0 0 1,0 1-1,1-1 0,-1 0 0,0 1 0,1-1 0,-1 0 0,1 1 0,1 1 0,1 1 25,0 0 0,1-1 0,-1 0 0,1 1 0,0-1 0,0-1-1,0 1 1,0 0 0,0-1 0,1 0 0,-1 0 0,6 1 0,10 4 170,30 5 0,-39-10-168,61 13 2,-22-6 83,87 28-1,-131-35-83,0 0 0,-1 0 0,1 1 0,-1 0 1,0 0-1,1 1 0,-2-1 0,1 1 0,0 0 0,5 6 1,-9-8 5,1 0 0,-1 0 1,0 0-1,0 0 0,0 0 1,0 1-1,0-1 0,-1 0 1,1 0-1,-1 1 1,1-1-1,-1 0 0,0 0 1,0 1-1,0-1 0,0 0 1,0 1-1,-1-1 0,1 0 1,-1 1-1,1-1 1,-1 0-1,0 0 0,0 0 1,0 0-1,0 0 0,0 0 1,0 0-1,-3 3 0,-10 13 132,-1-1-1,-32 31 1,37-40-142,0 0 0,0-1 0,0 0 0,-1-1 0,-18 8 0,-60 18 211,57-23-155,16-3-82,0-2 1,-1 0 0,0-1 0,-27 1 0,44-4-85,0 0-1,-1 0 1,1 0 0,0 0 0,0 0 0,-1 0 0,1 0-1,0 0 1,-1 0 0,1 0 0,0 0 0,0 0 0,-1 0-1,1 0 1,0 0 0,0-1 0,-1 1 0,1 0 0,0 0-1,0 0 1,-1 0 0,1 0 0,0-1 0,0 1 0,-1 0 0,1 0-1,0-1 1,4-5-1787,12-4-842,41-17-3950,-20 14 3894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53:13.66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2 449 5472,'-2'-4'1903,"8"5"-465,19 9 525,6 2 13,-11-8-1072,0-1 1,0-1-1,0 0 1,21-2-1,-35-1-801,1 1-1,-1-1 1,0-1-1,1 1 0,-1-1 1,0 0-1,0 0 1,0 0-1,-1-1 1,1 0-1,-1 0 1,1-1-1,-1 0 0,0 0 1,0 0-1,-1 0 1,1-1-1,4-5 1,-2-1-3,0-1-1,-1 1 1,0-1 0,-1 0 0,-1-1 0,6-22 0,-2-1 91,2-42 1,-8 58-115,0 1-1,-2 0 0,-1-1 0,0 1 0,-1 0 1,-5-20-1,6 36-48,0 0 0,0 0 0,0 0 0,0 0 0,-1 0 0,1 0 0,-1 0 0,0 0 0,0 1 0,0-1 0,0 0 0,-4-3 0,5 5-13,0 1 0,0-1 0,0 1 0,0-1 0,0 1 0,0-1 0,0 1 0,0 0 0,0-1 0,0 1 0,0 0-1,0 0 1,0 0 0,0 0 0,0 0 0,-2 0 0,1 1 12,1-1 0,-1 1-1,0-1 1,0 1 0,1 0-1,-1 0 1,0 0 0,1 0-1,-1 0 1,1 0 0,0 0-1,-3 2 1,-1 4 44,-1-1 1,1 1-1,0 0 1,1 1-1,0-1 0,0 1 1,0 0-1,-2 10 1,-17 72 125,15-54 67,1-6 49,1 1 0,-2 43 1,8-65-219,0 1 1,0 0-1,0-1 1,2 1-1,-1 0 0,1-1 1,0 1-1,1-1 1,0 0-1,1 0 1,8 16-1,-11-23-55,0-1-1,1 1 1,-1 0-1,0-1 1,1 1-1,-1-1 1,1 1-1,-1-1 1,1 0-1,0 0 1,-1 0-1,1 0 1,0 0-1,0 0 1,0 0-1,0-1 1,0 1-1,0-1 1,0 1-1,0-1 1,0 0-1,0 1 1,0-1-1,0 0 1,0-1-1,0 1 1,0 0-1,0 0 1,0-1-1,0 0 1,0 1 0,0-1-1,2-1 1,4-1 17,-1-1 0,0-1 0,0 1 0,0-1 1,-1 0-1,10-10 0,52-56 55,66-61-272,-123 123 176,9-8 26,0 1-1,1 1 0,29-15 1,-49 29-44,0 0 0,0 1 0,1-1 1,-1 0-1,1 1 0,-1-1 1,0 1-1,1 0 0,-1 0 0,1-1 1,-1 1-1,1 0 0,-1 0 1,1 0-1,-1 0 0,1 1 0,-1-1 1,1 0-1,2 2 0,-3-2 5,0 1 0,0 0 0,1 0-1,-1 0 1,0 0 0,0 0 0,0 0 0,0 1-1,0-1 1,-1 0 0,1 0 0,0 1-1,-1-1 1,1 1 0,0 2 0,1 2 16,-1 1 1,0-1-1,0 1 0,-1-1 1,1 1-1,-2-1 0,0 9 1,-5 15 119,-1-1 0,-2 0 0,-18 43 0,-7 23 94,33-94-213,1 0 1,-1 0-1,1 0 1,0 0-1,0 0 0,0 0 1,-1 0-1,1 0 0,0 0 1,0 0-1,0 0 0,0 1 1,1-1-1,-1 0 0,0 0 1,0 0-1,1 0 0,0 1 1,-1-2-10,1 1 0,-1-1 0,1 1 0,-1-1-1,1 0 1,-1 1 0,1-1 0,-1 0 0,1 0 0,-1 1 0,1-1 0,0 0 0,-1 0 0,1 0 0,-1 0 0,1 0 0,0 0 0,-1 0 0,1 0 0,-1 0 0,1 0 0,1 0 0,4-2 25,1 0 1,-1-1-1,0 1 1,9-6 0,-8 5-43,47-26-197,-1-2 1,67-51-1,-118 81 181,7-6 46,0 0-1,1 1 1,-1 0 0,20-8-1,-28 13-27,0 1 1,0-1-1,0 1 1,0 0-1,0 0 0,0 0 1,0 0-1,1 0 0,-1 0 1,0 0-1,0 0 0,0 0 1,0 0-1,0 0 0,0 1 1,0-1-1,0 0 0,0 1 1,0-1-1,1 1 1,-1 1-11,1-1 1,-1 0 0,1 1 0,-1-1 0,1 1 0,-1-1-1,0 1 1,0 0 0,2 3 0,1 5-47,0-1 0,-1 1 0,4 15 0,-4-12 39,3 11-11,-4-12 114,1 1 0,1-1 0,0 0 0,6 12-1,-8-21-61,-1-1 0,0 1-1,1-1 1,-1 0 0,1 1-1,0-1 1,0 0 0,0 0-1,0-1 1,0 1 0,0 0-1,1-1 1,-1 1 0,0-1-1,1 1 1,-1-1 0,1 0-1,0 0 1,-1-1 0,1 1-1,0 0 1,-1-1 0,1 1-1,3-1 1,8-1 35,0 0-1,0-1 0,0 0 1,-1-1-1,22-8 1,62-31 114,-83 34-154,0 1 1,-1-2-1,0 0 0,-1-1 1,0 0-1,0-1 0,-1 0 0,11-15 1,-15 18-24,-1-1 1,0 0-1,-1 0 1,0 0-1,0-1 0,-1 0 1,0 0-1,-1 0 1,0 0-1,0 0 1,-1-1-1,-1 1 1,1-13-1,-2 21-4,0-1 0,0 1-1,-1-1 1,1 1 0,-1-1-1,1 1 1,-1-1 0,0 1 0,-1-3-1,1 4-1,1 0 0,-1 0 0,1 0-1,-1 1 1,0-1 0,1 0 0,-1 1 0,0-1-1,1 0 1,-1 1 0,0-1 0,0 1-1,0-1 1,0 1 0,1-1 0,-1 1 0,0 0-1,0-1 1,0 1 0,0 0 0,0 0 0,0 0-1,0 0 1,0 0 0,0 0 0,0 0-1,0 0 1,0 0 0,-1 0 0,-2 2 3,0-1 1,0 1 0,0 0-1,0 0 1,1 1 0,-1-1-1,1 1 1,-1-1-1,1 1 1,0 0 0,0 0-1,1 1 1,-4 3-1,-1 3-7,0 0 0,1 1-1,-9 19 1,11-21 36,0 1 0,1 0 1,1-1-1,-1 1 0,2 0 0,-1 0 0,1 20 0,1-25-8,1 0-1,-1 0 1,1 0-1,0 0 1,0 0-1,1 0 0,-1 0 1,1 0-1,0-1 1,1 1-1,-1-1 0,1 1 1,0-1-1,0 0 1,0 0-1,1 0 0,5 5 1,-3-4 19,1 0 0,0 0 0,0 0 0,0-1 1,0 0-1,1 0 0,-1-1 0,1 0 0,0-1 1,0 1-1,0-2 0,0 1 0,0-1 0,1 0 0,-1-1 1,0 0-1,1 0 0,-1-1 0,0 0 0,0 0 0,0-1 1,1 0-1,-2 0 0,1-1 0,0 0 0,0 0 1,-1-1-1,0 0 0,0-1 0,0 1 0,0-1 0,-1-1 1,11-10-1,-7 3-11,0 0 0,0-2 0,9-18 0,20-50-114,-36 76 114,9-21-23,7-33 0,-18 58-22,3-11-150,-4 12 30,0 3-11,-5 22-171,4-6 326,0-1-1,1 1 1,1 0-1,0-1 1,1 1-1,1-1 1,1 0-1,6 18 0,-8-26 32,1 0-1,1-1 0,-1 1 0,1-1 0,1 0 0,-1 0 1,1-1-1,1 1 0,-1-1 0,1 0 0,0-1 1,0 1-1,0-1 0,1 0 0,0-1 0,0 0 0,0 0 1,1 0-1,-1-1 0,11 3 0,2-1 5,0-1 0,1-2 0,-1 0 0,1-1 0,-1-1 0,1-1 0,-1 0 0,1-2 0,-1 0 0,0-2 0,0 0 0,0-1 0,-1-1 0,0-1 0,0 0 0,23-16 0,-32 18-17,0-1 0,-1 0 1,0-1-1,0 0 0,0 0 0,-1-1 0,0 0 1,-1-1-1,0 1 0,-1-1 0,0-1 0,8-17 0,13-42-36,-26 69-3,-1 0-1,1 0 1,-1 0-1,0 0 0,0 0 1,1 0-1,-1 0 1,0 0-1,0 0 1,0 0-1,0 0 1,-1 0-1,1-2 1,-4 1-177,-2 8 73,-8 17 39,0 0 0,2 1 0,-15 39 0,5-10 162,10-27-57,-10 34-1,20-51-13,-1 1-1,1 0 1,1-1-1,0 1 1,0 0-1,1 0 1,1 12-1,3-9 201,-3-12-192,-1-1 1,0 0 0,0 0-1,0 1 1,1-1-1,-1 0 1,0 0 0,0 0-1,1 1 1,-1-1 0,0 0-1,1 0 1,-1 0 0,0 0-1,0 1 1,1-1 0,-1 0-1,0 0 1,1 0-1,-1 0 1,0 0 0,1 0-1,-1 0 1,1 0 0,0-1 12,1 1 1,0-1-1,-1 0 1,1 0 0,-1 0-1,0 0 1,1 0-1,-1 0 1,0 0 0,1-1-1,-1 1 1,0 0-1,0-1 1,1-1-1,5-8 86,-1-1-1,0 1 0,5-15 1,1 0-281,-9 19 82,-1 5 43,-1-1-1,0 0 1,0 0 0,0 1-1,0-1 1,1-6-1,-2 9-74,1 1 83,0 1 0,-1 0 0,1-1 0,-1 1 0,0 0 0,1 0 0,-1-1 0,0 1 0,0 3 0,-3 111 47,-31 206 0,30-300 84,-1 0 0,0 0-1,-2 0 1,-1-1-1,-19 38 1,24-55-81,1 0 0,-1 0 0,-1-1 0,1 1 0,0-1 0,-1 0 0,0 0 0,0 0-1,0 0 1,0-1 0,0 1 0,0-1 0,-1 0 0,1-1 0,-1 1 0,1-1 0,-1 0 0,0 0 0,1 0 0,-1 0 0,0-1 0,0 0 0,0 0 0,1 0 0,-1-1 0,0 0 0,0 0 0,1 0 0,-1 0 0,1-1 0,-1 1 0,1-1 0,-1 0 0,-5-5 0,4 4-54,0-2 0,0 1-1,1-1 1,0 0 0,-6-6 0,9 8 31,1 1-1,-1-1 1,0 1 0,1-1-1,0 0 1,0 1-1,0-1 1,0 0 0,0 0-1,0 0 1,1 0-1,-1 0 1,1 0 0,0 0-1,0 0 1,1-4-1,0-4 3,1 1-1,1-1 1,0 1-1,0 0 0,1 0 1,0 0-1,7-11 0,45-61-89,-45 67 99,13-16 35,1 2 1,2 0 0,45-36-1,-33 32 55,2 2 0,59-33 0,0 13 1,44-26-84,-128 66 11,-1 0 0,1-1-1,-2-1 1,0 0 0,0-1 0,16-22-1,31-45 86,-61 80-102,1 1 1,-1-1-1,0 1 1,1-1 0,-1 1-1,0 0 1,1-1-1,-1 1 1,0 0-1,1-1 1,-1 1 0,1 0-1,-1 0 1,1-1-1,-1 1 1,1 0 0,-1 0-1,1 0 1,4 5 71,-2 16-97,-9 82 47,-1 3 228,8-74-70,-1-30-155,0 0 0,1 0 0,-1 0 0,0 0 0,1 0 0,0 1 0,-1-1 0,1 0 0,0 0 0,0-1 0,2 4 0,-3-5-14,1 0 0,-1 1-1,1-1 1,-1 0-1,1 1 1,-1-1 0,1 0-1,-1 0 1,1 0 0,0 1-1,-1-1 1,1 0-1,-1 0 1,1 0 0,0 0-1,-1 0 1,1 0 0,-1 0-1,1-1 1,0 1-1,-1 0 1,1 0 0,-1 0-1,1 0 1,-1-1-1,2 0 1,13-8 238,-14 8-198,5-4-26,-1 0 0,0-1 1,0 1-1,0-1 0,-1 0 0,5-8 1,21-44 20,-6 12 190,-19 36-197,12-18-99,-16 27 46,-1 0 1,1 1-1,-1-1 0,1 0 0,-1 1 1,1-1-1,0 0 0,0 1 1,-1-1-1,1 1 0,0-1 0,0 1 1,0-1-1,-1 1 0,1 0 0,0-1 1,0 1-1,0 0 0,0 0 0,0 0 1,0 0-1,0 0 0,0 0 0,0 0 1,-1 0-1,1 0 0,2 0 0,-2 1 2,0 0-1,0-1 1,-1 1-1,1 0 1,0 0-1,0 0 1,0 0-1,-1 0 1,1 0-1,0 0 1,-1 0-1,1 0 1,-1 0-1,1 0 1,-1 0-1,0 0 1,1 1-1,-1-1 1,0 0-1,0 0 1,0 2-1,2 4-37,2 14 46,-1 0 1,-1 0-1,0 0 1,-3 35-1,-14 86 206,10-109-162,4-26-32,-10 78 201,-30 118 1,35-184-92,-14 36-1,17-50-86,0 1-1,0-1 1,0 1-1,-1-1 1,0 0-1,0-1 1,0 1-1,0-1 0,-1 1 1,-5 3-1,8-7-27,0 0-1,0 1 1,0-1-1,0 0 0,-1 0 1,1-1-1,0 1 0,-1 0 1,1-1-1,-1 0 1,1 1-1,0-1 0,-1 0 1,1 0-1,-1 0 1,1-1-1,0 1 0,-6-2 1,5 1-3,-1-1-1,0 1 1,0-1 0,1 0-1,-1 0 1,1-1 0,0 1 0,0-1-1,-6-5 1,5 3-8,0-1 0,0 1 0,0-1 0,1 0 0,0 0 0,0 0 0,0 0 0,1-1 0,-2-8 0,3 12 3,-3-12 14,1 1 1,1-1 0,0 1 0,1-1 0,1 0-1,0 0 1,1 1 0,0-1 0,2 1-1,-1-1 1,6-15 0,-3 18-2,0 1 0,0 0 1,1 0-1,0 0 0,0 1 0,2 0 1,-1 1-1,1-1 0,1 1 0,12-11 1,-5 7-194,1 1 0,0 0 0,0 1 0,2 1 0,23-10 0,-40 19 13,34-11-3879,-17 10-916,-2 6-3474,-4 4 4468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52:41.13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187 554 3552,'23'-3'13055,"-33"3"-11797,5-1-988,0 1-1,0 0 1,0 1-1,0-1 0,0 1 1,1 0-1,-1 0 1,0 0-1,-5 3 0,-6 3 232,11-6-413,1 1 0,-1 0 1,0 0-1,1 1 0,0-1 0,-1 1 1,1 0-1,0 0 0,0 0 0,1 1 1,-1-1-1,-5 8 0,-1 5 1,1 0 0,1 1 0,0-1-1,1 2 1,1-1 0,1 1 0,0 0-1,1 0 1,1 0 0,1 0 0,0 1-1,2-1 1,1 24 0,0-37-28,-1-1-1,1 1 1,0-1 0,0 1-1,0-1 1,0 1 0,4 6-1,-4-10-32,-1 0-1,1 0 1,-1 0-1,1-1 1,-1 1-1,1 0 1,-1 0-1,1-1 1,0 1-1,0 0 0,-1-1 1,1 1-1,0 0 1,0-1-1,0 1 1,0-1-1,-1 0 1,1 1-1,0-1 1,0 0-1,0 1 1,0-1-1,0 0 0,0 0 1,0 0-1,0 0 1,0 0-1,0 0 1,0 0-1,0 0 1,0 0-1,0-1 1,0 1-1,0 0 1,0 0-1,0-1 1,0 1-1,-1-1 0,3 0 1,-1 0 7,0-1-1,0 1 1,-1 0 0,1-1-1,0 0 1,-1 1 0,1-1-1,-1 0 1,1 0 0,-1 0-1,0 1 1,0-2 0,0 1-1,2-3 1,1-5 69,6-10-145,-1-1 0,-1 1 1,-2-1-1,0-1 0,4-24 1,-4 7-222,0-80 0,-7 112-40,-2 9-202,-4 12 153,5-5 356,0 0 1,1 0-1,0 0 1,1 0 0,1 13-1,-1-1 36,1 15 59,2 1 0,1-1 0,10 36 0,-12-60-4,2 0 0,-1 0 0,2 0 0,-1-1 0,2 1 0,-1-1 0,10 13 0,-14-23-75,0 0-1,1 0 1,-1 0-1,0 0 1,0 0-1,0 0 1,1 0-1,-1 0 1,1 0-1,-1-1 1,1 1-1,-1-1 1,1 1-1,-1-1 1,1 1-1,-1-1 1,1 0-1,-1 0 1,1 0-1,-1 0 1,1 0-1,0 0 1,-1 0-1,1 0 1,-1-1-1,1 1 1,-1-1-1,1 1 0,1-2 1,2 0 33,0-1 1,0 0-1,0 0 1,-1 0-1,1-1 1,-1 1-1,6-7 1,18-24 295,40-63 1,-54 75-311,24-33 47,-14 21 3,34-65 0,-38 56-202,-2-1 0,18-68 0,-8-21-28,-7 31 13,-17 86-21,-1 1 0,-1-1 0,1-22 0,-14 78-337,-7 57 597,4 0 0,0 116 0,19-41-37,-2-139 82,2 0 1,1-1-1,11 39 0,-5-44 136,-12-26-282,0-1 0,1 1 0,-1-1 1,0 0-1,0 1 0,0-1 0,1 0 1,-1 1-1,0-1 0,0 0 0,1 1 1,-1-1-1,0 0 0,0 1 0,1-1 1,-1 0-1,0 0 0,1 1 0,-1-1 1,1 0-1,-1 0 0,0 0 0,1 0 1,-1 0-1,0 1 0,1-1 1,-1 0-1,1 0 0,-1 0 0,1 0 1,-1 0-1,0 0 0,1 0 0,-1 0 1,1 0-1,-1-1 0,0 1 0,1 0 1,-1 0-1,1 0 0,-1 0 0,0 0 1,1-1-1,-1 1 0,0 0 0,1 0 1,-1-1-1,0 1 0,1 0 0,-1-1 1,0 1-1,0 0 0,1-1 1,-1 1-1,0 0 0,0-1 0,0 1 1,0 0-1,1-1 0,-1 1 0,0-1 1,0 1-1,0-1 0,4-12 82,0 0 1,-1 0-1,3-20 0,-3 13-130,3-28-501,0-97-1,-6 144 528,0 0 0,0 1 0,0-1 0,0 0 1,0 1-1,1-1 0,-1 0 0,0 1 0,0-1 0,0 0 1,1 1-1,-1-1 0,0 0 0,1 1 0,-1-1 0,0 1 0,1-1 1,-1 1-1,1-1 0,-1 1 0,1-1 0,-1 1 0,1-1 0,-1 1 1,1 0-1,-1-1 0,1 1 0,-1 0 0,1-1 0,0 1 1,1 0-1,0-1 11,1 1 1,0 0 0,0 0-1,0 0 1,5 1 0,0-1 6,180-16-149,-70 3 65,-70 7 123,-37 4-23,1 0 1,-1 1-1,1 0 1,0 1-1,21 2 1,-25 1 90,-13 2-137,-4 1 7,9-6 16,-29 22 37,2 0 0,1 2 1,1 1-1,-24 29 0,30-27 15,1 0 1,2 2-1,0-1 0,-21 59 1,35-82-24,1-1 0,0 1 0,0-1 0,0 1 0,1-1 0,-1 1 0,1-1 0,0 1 0,0 0 0,1-1 0,0 6 0,0-8-4,-1-1 0,1 1 0,0-1 1,-1 1-1,1-1 0,0 1 0,0-1 0,0 0 1,0 1-1,0-1 0,0 0 0,0 0 0,0 0 1,1 0-1,-1 0 0,0 0 0,1 0 0,-1 0 1,1 0-1,-1-1 0,1 1 0,-1-1 1,1 1-1,-1-1 0,1 1 0,0-1 0,-1 0 1,1 0-1,-1 0 0,1 0 0,0 0 0,-1 0 1,4-1-1,0 0-2,-1 0 0,1 0-1,0-1 1,-1 0 0,1 0 0,-1 0 0,0 0 0,0-1 0,0 1 0,0-1 0,0 0-1,0 0 1,-1-1 0,1 1 0,3-6 0,-5 7-16,6-8 23,1 0 1,-1 0-1,-1-1 0,0-1 0,6-12 1,20-61-32,-10 8 20,-21 68-38,0 0 0,-1 0-1,0 0 1,-1-1-1,0 1 1,-2-13-1,1 18-23,0-1-1,0 0 1,-1 1-1,1-1 1,-1 0-1,-1 1 1,1 0-1,0 0 1,-1 0 0,0 0-1,0 0 1,0 0-1,-1 1 1,1-1-1,-8-4 1,9 6 22,-1 0 0,1 0 0,-1 1 0,0 0 0,1-1-1,-1 1 1,0 0 0,0 0 0,0 0 0,0 1 0,0-1 0,0 1 0,0 0 0,0 0 0,0 0 0,0 0 0,0 0 0,0 0 0,0 1 0,0 0 0,0-1-1,0 1 1,0 0 0,0 1 0,1-1 0,-4 2 0,5-3 17,1 1 0,-1-1 0,1 1 0,-1-1 0,1 1 0,-1-1 0,1 1 0,0-1 0,-1 1 0,1-1 0,0 1 0,-1-1 0,1 1 0,0 0 0,-1-1 0,1 1 0,0-1-1,0 1 1,0 0 0,0-1 0,0 1 0,0 0 0,0-1 0,0 1 0,0 0 0,0-1 0,0 1 0,0 0 0,0-1 0,0 1 0,1 0 0,-1-1 0,0 1 0,1-1 0,-1 1 0,0-1 0,1 1 0,-1 0 0,0-1 0,1 1 0,-1-1 0,1 1 0,3 3 4,-1-1 1,0 1-1,1-1 1,6 5 0,1-2 38,-1 1 0,1-2 0,1 1 0,-1-2 0,1 1 0,0-2 0,0 1 0,0-2 0,0 1 0,0-2 0,1 0 0,-1 0 0,20-2 0,-17 0 8,-1-1 0,0 0 0,0-1 0,0-1 0,0 0 0,-1-1-1,0-1 1,0 0 0,0 0 0,0-1 0,17-14 0,13-8-36,-23 17 255,-26 55 337,-2-9-557,1 1 0,-2 55 0,6-52 24,1-25 13,1 0 0,0 1 0,1-1 0,1 1 0,0-1 0,4 16 0,-5-29-69,0 0-1,0 0 1,1 0 0,-1 1-1,0-1 1,1 0-1,-1 0 1,0 0 0,1 0-1,-1 0 1,0 0-1,1 0 1,-1 0 0,0-1-1,0 1 1,1 0-1,-1 0 1,0 0 0,1 0-1,-1 0 1,0 0-1,0-1 1,1 1 0,-1 0-1,0 0 1,0 0-1,1-1 1,-1 1 0,0 0-1,0 0 1,0 0 0,0-1-1,1 1 1,11-12 51,2-6-10,-1 1-1,14-27 1,5-7-11,-4 11-126,1 1 0,3 1 0,1 2 0,38-33-1,-85 126-263,10-41 342,2-1 1,0 1 0,0 0 0,2 0-1,0 0 1,1 0 0,0 0 0,2 0-1,0 0 1,0 0 0,1-1-1,13 29 1,-14-37 39,0-1 0,1 0 0,0 0 0,0 0 0,0 0 0,10 9 0,-12-13-23,0-1 0,1 1 0,-1 0 0,0-1-1,1 1 1,-1-1 0,0 0 0,1 1-1,0-1 1,-1-1 0,1 1 0,0 0-1,-1-1 1,1 1 0,0-1 0,0 0 0,-1 0-1,1 0 1,0 0 0,0 0 0,3-1-1,0-1 11,1-1 0,-1 1-1,0-1 1,0-1-1,0 1 1,0-1 0,0 0-1,-1 0 1,0-1-1,0 0 1,9-10-1,3-6 70,24-39-1,-34 47-75,23-37 24,-3-1 0,-2-2 1,-2 0-1,-3-1 1,-2-2-1,19-100 0,-20 75-45,-8 46-153,-2-2 1,-2 1 0,2-40 0,-8 67 21,-2 13-3,-3 18 14,-33 242-3,34-154 192,5 1 0,17 139 0,-10-205 84,-1-2-1129,-4-15-2527,-1-50-10849,6 2 11093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52:41.48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9 9216,'0'-8'4192,"23"8"-3648,-10 0 2015,0 3-1503,9-3 1056,1 8-1216,14 1 64,-2 7-576,15-1-224,-1 2-96,1 0-224,-5 3 96,-10-9-2912,-3 4 1600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52:44.10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258 37 2144,'3'-6'602,"-3"5"-475,1 0 0,-1 1 1,1-1-1,-1 0 0,1 0 1,-1 0-1,1 0 0,0 0 1,-1 0-1,1 1 0,0-1 1,-1 0-1,1 0 1,2 0-1,-2 0 379,0 0 0,1 0 0,-1 0-1,0 0 1,0 0 0,0 0 0,1-1 0,-1 1 0,0 0 0,-1-1 0,4-3 2977,-8 16-2004,3-8-1457,-9 25 1039,-2 0 0,-1-1 1,-33 50-1,-1 2-391,2 2 0,-53 140 1,95-217-588,1 1 0,1 0 0,-1 1 0,1-1 0,0 0 0,0 0 0,1 1 0,-1-1 0,1 7 0,1-11-54,-1 0 0,0 0-1,1 1 1,-1-1 0,1 0 0,-1 0 0,1 1-1,-1-1 1,1 0 0,0 0 0,-1 0-1,1 0 1,0 0 0,0 0 0,0 0 0,1 1-1,0-1 9,1 0-1,-1 0 0,0 0 1,0 0-1,0 0 0,0-1 1,1 1-1,-1-1 0,0 1 1,0-1-1,1 0 0,2 0 1,9-2 157,1 0 1,-1 0 0,0-2 0,0 0 0,0 0 0,20-10 0,-10 4-82,64-33 93,-64 29-246,1 2 0,35-13-1,-33 15 170,-7 3-1122,-15 6-2953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52:44.49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6 124 8640,'0'-1'127,"-1"1"1,1 0 0,0 0-1,-1 0 1,1-1 0,0 1-1,0 0 1,-1 0 0,1-1-1,0 1 1,-1 0-1,1-1 1,0 1 0,0 0-1,0-1 1,-1 1 0,1 0-1,0-1 1,0 1 0,0 0-1,0-1 1,0 1 0,0-1-1,0 1 1,0 0-1,0-2 1,9-4 3231,-4 4-1919,28-13 847,35-10 0,-4 2-2040,-45 17-224,20-5 1,-23 7-957,-1-1 0,17-6 0,-25 6-2278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52:44.82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26 90 8896,'-23'-7'2869,"23"7"-2835,0 0 1,0 0-1,-1-1 0,1 1 1,0 0-1,0 0 1,0 0-1,0 0 0,0 0 1,0 0-1,0 0 0,0 0 1,-1 0-1,1 0 0,0 0 1,0 0-1,0 0 1,0-1-1,0 1 0,0 0 1,0 0-1,0 0 0,0 0 1,0 0-1,0 0 1,0 0-1,0 0 0,0-1 1,0 1-1,0 0 0,0 0 1,0 0-1,0 0 0,0 0 1,0 0-1,0 0 1,0-1-1,0 1 0,0 0 1,0 0-1,0 0 0,0 0 1,0 0-1,0 0 0,0 0 1,0 0-1,0 0 1,0-1-1,1 1 0,-1 0 1,0 0-1,0 0 0,0 0 1,0 0-1,0 0 1,0 0-1,0 0 0,0 0 1,0 0-1,1 0 0,-1 0 1,0 0-1,6-4 1406,111-26 3860,60 0-4707,-153 28-824,132-10 537,-51 14-4562,-74 2 2182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52:45.15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6 1 7552,'0'1'242,"-1"-1"0,1 1 0,-1 0 0,1 0 0,-1 0 0,1-1 0,-1 1 0,1 0 0,0 0 0,0 0 0,-1 0 0,1 0 0,0 0 0,0 0-1,0-1 1,0 1 0,0 0 0,0 0 0,0 0 0,0 0 0,0 0 0,1 1 0,10 23 2684,-5-10-1732,7 24-58,-3 1 0,7 53 0,-5-14-669,20 153-38,-31-200-926,-1-21-2110,0-7 809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52:45.66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671 2 6464,'-5'-1'534,"1"1"0,-1 0 1,1 0-1,-1 0 0,0 1 1,1 0-1,-1-1 0,1 2 0,0-1 1,-1 0-1,1 1 0,-7 3 1,-5 4 1691,-27 20 1,24-15-1648,-11 9 657,0 1 1,-41 45-1,25-23-460,-21 17-218,-93 67-1,143-118-584,0 1 1,1 2-1,0-1 0,-14 19 1,22-26-291,-6 7 199,13-14-15,1 0 0,-1 1 0,1-1 0,-1 1-1,1-1 1,0 1 0,-1 0 0,1-1-1,0 1 1,-1-1 0,1 1 0,0-1-1,0 1 1,0 0 0,0-1 0,-1 1 0,1 0-1,0-1 1,0 1 0,0 0 0,0 0-1,1 0-15,0-1 1,-1 1-1,1-1 0,0 1 0,-1 0 0,1-1 0,0 0 0,-1 1 0,1-1 0,0 1 0,0-1 0,0 0 1,-1 0-1,1 1 0,0-1 0,0 0 0,0 0 0,0 0 0,0 0 0,-1 0 0,1 0 0,0 0 1,0 0-1,0 0 0,0-1 0,-1 1 0,1 0 0,2-1 0,4 0-919,5-1-289,-1 0-1,1 0 1,-1-1 0,1 0-1,11-6 1,30-11-2104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52:46.03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149 0 9312,'-6'1'614,"-1"0"0,0 1 1,1 0-1,-1 0 0,1 0 0,-1 1 1,1 0-1,0 0 0,0 0 1,-9 8-1,8-4-317,1 0-1,-1 0 1,2 1-1,-1-1 1,1 2 0,0-1-1,1 0 1,-1 1 0,2 0-1,-1 0 1,1 0 0,-2 14-1,3-15-161,1 0-1,0 0 0,1 0 1,-1 0-1,1 0 0,1 0 0,0 0 1,0 0-1,0 0 0,1-1 1,0 1-1,1 0 0,0-1 0,0 1 1,6 9-1,-3-8 78,0 0 0,1-1 1,0 1-1,9 6 0,-14-12-137,1-1 1,0 0 0,-1 0-1,1 0 1,0 0-1,0 0 1,0-1-1,0 1 1,0-1 0,0 0-1,1 0 1,-1 0-1,0 0 1,1-1 0,-1 1-1,0-1 1,5 0-1,-5 0-43,-1-1 1,1 1-1,0-1 0,-1 0 0,1 0 0,0 0 0,-1 0 0,0 0 1,1-1-1,-1 1 0,0-1 0,1 1 0,-1-1 0,0 0 1,0 0-1,2-3 0,-1 1-48,0-1 1,-1 1-1,1 0 1,-1-1-1,0 0 1,0 0-1,-1 1 1,2-9-1,-1 3-79,-1 0-1,0-1 0,-1 1 1,0 0-1,-1-1 1,0 1-1,0 0 1,-4-15-1,3 20 43,-1-1 0,1 1-1,-1 0 1,0 0 0,0 0 0,0 0-1,-1 1 1,1-1 0,-7-4 0,-1-2-1437,-1 2 0,-16-11-1,25 18-1191,2 4 853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52:48.88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 1060 5152,'0'0'99,"-1"0"1,1 1-1,0-1 0,0 0 1,-1 1-1,1-1 1,0 0-1,0 1 1,0-1-1,0 1 0,0-1 1,-1 1-1,1-1 1,0 0-1,0 1 0,0-1 1,0 1-1,0-1 1,0 1-1,0-1 0,0 0 1,1 2-1,-1-2 15,0 0 1,0 0-1,1 0 0,-1 0 1,0 1-1,1-1 0,-1 0 0,0 0 1,1 0-1,-1 0 0,0 0 0,1 0 1,-1 0-1,0 0 0,1 0 0,-1 0 1,0 0-1,1 0 0,-1 0 0,0 0 1,1 0-1,-1 0 0,3-1 233,-1 0-1,0 1 0,0-1 1,1 0-1,-1 0 0,0 0 1,0-1-1,2-1 1,26-26 1268,35-44 1,7-8-901,43-21 152,-79 73-463,-1-1 1,61-71-1,-75 72-222,-1-1 1,27-56-1,22-73 604,-64 147-730,-1 3 30,0 1 1,-1-1-1,0 0 1,-1 0 0,0 0-1,2-19 1,-5 28-89,1 1 0,0-1 0,0 0 1,0 0-1,0 0 0,0 0 0,0 0 1,0 0-1,0 0 0,0 0 0,-1 0 1,1 0-1,0 0 0,0 0 0,0 0 0,0 0 1,0 0-1,0 0 0,0 0 0,0 0 1,-1 0-1,1 0 0,0 0 0,0 0 1,0 0-1,0 0 0,0 0 0,0-1 0,0 1 1,0 0-1,0 0 0,-1 0 0,1 0 1,0 0-1,0 0 0,0 0 0,0 0 1,0 0-1,0 0 0,0 0 0,0-1 1,0 1-1,0 0 0,0 0 0,0 0 0,0 0 1,0 0-1,0 0 0,0 0 0,0 0 1,0-1-1,0 1 0,0 0 0,-7 13-25,-58 151 260,35-82-2,20-57-132,1 1-1,1 1 0,2 0 1,-6 42-1,11-58-16,1 1-1,0-1 1,0 0-1,1 0 0,0 1 1,1-1-1,1 0 1,0 0-1,0 0 0,1-1 1,0 1-1,1-1 1,9 16-1,-13-25-42,0 1 1,1 0-1,-1 0 1,0-1-1,1 1 1,-1-1-1,1 1 1,-1-1-1,1 1 1,0-1-1,0 0 0,-1 0 1,1 0-1,0 0 1,0 0-1,0 0 1,0-1-1,0 1 1,0-1-1,0 1 1,0-1-1,1 0 0,-1 0 1,3 0-1,-2-1 4,1 1-1,0-1 0,0-1 0,-1 1 1,1-1-1,-1 1 0,1-1 1,-1 0-1,0 0 0,0 0 0,1-1 1,2-2-1,16-17 50,-1 0 1,34-48-1,-18 13-108,48-102 0,-64 116 18,61-131 103,-33 67 11,12-29-312,-60 134 176,-1 1 0,1-1 0,0 0 0,-1 1 0,0-1 0,1 0 1,-1 1-1,0-1 0,0 0 0,0 0 0,0 1 0,0-1 0,0 0 0,-1-2 0,1 4 20,0 0 1,-1 0-1,1 0 0,0 0 0,0 0 0,-1 0 0,1 0 0,0 0 0,-1 0 1,1 0-1,0 0 0,0 0 0,-1 0 0,1 0 0,0 0 0,0 0 0,-1 0 1,1 0-1,0 0 0,0 1 0,0-1 0,-1 0 0,1 0 0,0 0 1,0 0-1,0 1 0,-1-1 0,1 0 0,0 0 0,0 0 0,0 1 0,0-1 1,0 0-1,-1 1 0,-6 9 70,-12 22 57,2 2 1,2 0-1,-14 45 1,13-37 34,-132 341 862,128-329-859,3 1 1,-16 81-1,40-148 794,4-12-1260,22-32 0,-21 42 221,1 1 0,0 0 0,1 0 0,1 2 0,25-17 0,-39 27 60,1 0 0,-1 0-1,1 0 1,0 0 0,-1 1-1,1-1 1,0 0 0,-1 1 0,1 0-1,0-1 1,-1 1 0,1 0-1,0 0 1,0 0 0,0 0-1,-1 0 1,1 0 0,0 0 0,0 1-1,-1-1 1,1 1 0,0-1-1,-1 1 1,1 0 0,0 0-1,1 1 1,2 2 4,1 0 0,-1 1 1,0 0-1,-1 0 0,7 9 0,6 6-45,-10-13 93,1 1-1,0-1 0,1-1 1,-1 1-1,1-1 0,1-1 1,12 6-1,-16-8 13,1 0 1,0-1-1,0 0 0,-1-1 1,1 0-1,0 0 0,0 0 0,1-1 1,-1 0-1,0 0 0,0-1 1,7-1-1,1-2 10,0-1 0,-1 0-1,0-1 1,0-1 0,0 0 0,-1-1 0,0-1 0,0 0 0,19-19-1,-25 22-54,-1-1-1,0 0 0,-1 0 0,1 0 1,-2-1-1,1 0 0,-1 0 0,6-14 0,-10 21-23,0 0 0,1 0-1,-1 0 1,0 0 0,0 0-1,0 0 1,0 0 0,0 0-1,0 0 1,0 0 0,0 0-1,0 0 1,-1 0 0,1 0-1,0 0 1,-1 0-1,0-2 1,1 2 14,-1 1 1,1-1-1,0 1 0,-1 0 0,1-1 1,-1 1-1,1 0 0,0-1 1,-1 1-1,1 0 0,-1-1 0,1 1 1,-1 0-1,1 0 0,-1 0 0,0-1 1,1 1-1,-1 0 0,1 0 1,-1 0-1,1 0 0,-1 0 0,1 0 1,-1 0-1,0 0 0,1 0 0,-1 0 1,1 0-1,-1 1 0,1-1 1,-1 0-1,1 0 0,-1 0 0,1 1 1,-1-1-1,-6 4 8,2 0 1,-1 0 0,0 0-1,1 0 1,-1 1-1,1 0 1,1 0-1,-1 0 1,1 1 0,0-1-1,0 1 1,0 0-1,1 0 1,0 1-1,0-1 1,1 1 0,-1 0-1,0 6 1,1-5 36,1-1 1,0 1-1,0-1 1,1 0 0,0 1-1,0-1 1,1 1-1,0-1 1,0 1-1,1-1 1,0 0-1,0 1 1,0-1 0,1 0-1,0-1 1,1 1-1,4 7 1,-7-13-12,0 0-1,0 1 1,0-1 0,0 1 0,1-1-1,-1 0 1,0 0 0,1 0 0,-1 0-1,1 0 1,-1 0 0,1 0 0,-1 0 0,1-1-1,0 1 1,-1-1 0,1 1 0,0-1-1,-1 0 1,1 1 0,0-1 0,0 0-1,-1 0 1,1 0 0,0 0 0,0-1-1,-1 1 1,1 0 0,0-1 0,-1 1-1,1-1 1,0 0 0,-1 1 0,1-1 0,-1 0-1,1 0 1,1-2 0,5-2 48,-1-1 0,0 0 0,0 0 0,-1 0 0,10-13-1,36-45 35,27-36-130,-77 98 0,0-1 3,-1 1 0,1-1 1,0 1-1,-1-1 0,1 1 0,-1-1 0,0 0 0,0 0 1,0 0-1,0 0 0,-1 0 0,1-3 0,1 17-86,1-1-1,0 1 1,7 13-1,4 18 447,-8-24-275,14 30-1,-17-40-3,1-1-1,0 1 0,1-1 1,0-1-1,0 1 0,10 9 0,-13-14-29,0 0-1,1-1 0,-1 1 0,1-1 0,-1 0 0,0 1 0,1-1 0,0 0 0,-1-1 1,1 1-1,0 0 0,-1-1 0,1 1 0,0-1 0,0 0 0,-1 0 0,1 0 0,0-1 1,0 1-1,-1 0 0,1-1 0,4-1 0,4-2 62,0-1 0,0 0-1,19-13 1,-26 16-66,23-16 49,0 0 0,-1-2 1,32-33-1,-41 37-185,0 1 0,40-26 0,-49 35 48,-7 6 61,-1 0 1,1 0-1,-1-1 0,0 1 1,1 0-1,-1 0 0,1 0 1,-1 0-1,0 0 0,1 0 1,-1 0-1,1 0 0,-1 0 1,0 0-1,1 0 0,-1 0 1,1 0-1,-1 1 0,1-1 1,0 1-4,0 0 0,-1 0 1,1 0-1,0 0 0,-1 0 1,1 0-1,-1 0 0,1 0 0,-1 0 1,0 0-1,1 0 0,-1 0 1,0 0-1,0 0 0,0 0 1,0 1-1,0-1 0,0 2 1,-2 22 29,2-25-20,-26 175 732,25-174-724,1 0 1,0 0-1,-1 0 1,1 0-1,0 0 1,0 0-1,0 0 1,0 0-1,0 0 1,0 0-1,0 0 1,0 0-1,0 0 1,1 2-1,0-4 3,1 0-1,-1 0 1,0 0-1,0 0 1,1 0-1,-1 0 0,0 0 1,0 0-1,0-1 1,1-2-1,31-41 210,16-23-339,-41 60 67,0-1 0,0 1-1,1 0 1,0 1-1,11-8 1,-19 15 44,2-3-43,1 1 1,0 0-1,0 0 0,6-2 1,-10 4 42,1 0 0,-1 0 1,1-1-1,-1 1 0,1 0 1,-1 0-1,1 0 0,-1 0 0,1 0 1,-1 0-1,1 0 0,-1 0 1,1 0-1,-1 0 0,1 0 0,-1 0 1,1 0-1,-1 0 0,1 0 1,-1 1-1,1-1 0,-1 0 0,0 0 1,1 1-1,-1-1 0,1 0 1,-1 0-1,0 1 0,1-1 0,-1 1 1,0-1-1,1 0 0,-1 1 1,0-1-1,1 1 0,-1-1 0,0 1 1,0-1-1,0 0 0,1 1 1,-1-1-1,0 1 0,0-1 0,0 1 1,0-1-1,0 1 0,0-1 1,0 1-1,0-1 0,0 2 0,-1 5 8,0-1-1,0 1 0,0 0 0,-1-1 0,-4 10 1,4-11 3,0 0 0,1-1 0,-1 1 0,1 0 0,0 0 0,0 0 0,1 0-1,-1 0 1,1 0 0,1 6 0,-1-11 4,0 0-1,0 1 1,0-1-1,0 0 1,0 0-1,0 1 1,1-1-1,-1 0 1,0 0-1,0 0 0,0 0 1,0 1-1,1-1 1,-1 0-1,0 0 1,0 0-1,0 0 1,1 0-1,-1 0 1,0 0-1,0 1 1,0-1-1,1 0 0,-1 0 1,0 0-1,0 0 1,1 0-1,-1 0 1,0 0-1,0 0 1,1 0-1,-1 0 1,0 0-1,14-4 136,19-13-72,-26 14-26,135-59-52,-74 35-50,-65 26 20,0-1 1,1 1 0,-1 0 0,0 0-1,1 1 1,-1-1 0,0 1 0,1-1-1,5 1 1,-8 1 26,1-1-1,-1 0 0,0 1 1,0-1-1,0 0 0,1 1 1,-1 0-1,0-1 0,0 1 1,0 0-1,0-1 0,0 1 1,0 0-1,0 0 0,-1 0 1,1 0-1,0 0 0,0 0 1,-1 0-1,1 0 0,0 0 1,-1 0-1,1 0 0,-1 1 1,0-1-1,1 0 0,-1 0 1,0 3-1,1 1 22,0 0 0,0 0 0,0 0 0,1 0 0,0 0 0,0 0 0,0 0 0,0 0 0,1-1 0,0 1 0,0-1-1,5 6 1,-6-7 13,0-1 1,1 1-1,-1-1 0,1 0 0,0 0 0,0 0 0,0 0 0,0 0 0,0-1 0,5 3 0,-5-4 12,-1 1 1,1-1-1,0 0 1,0 0-1,0 0 1,0 0-1,0 0 1,0-1-1,0 1 1,0-1-1,0 0 1,4-2-1,3-1-17,-1-1 1,0 0-1,0-1 1,0 0-1,13-13 1,18-11-190,-31 22 108,-9 8 55,0 1 1,0-1-1,0 0 0,0 0 1,0 0-1,0 0 0,0 0 0,0 0 1,0 0-1,0 0 0,0 0 1,0 1-1,0-1 0,0 0 1,1 0-1,-1 0 0,0 0 1,0 0-1,0 0 0,0 0 0,0 0 1,0 0-1,0 0 0,0 0 1,0 0-1,0 1 0,0-1 1,0 0-1,0 0 0,1 0 1,-1 0-1,0 0 0,0 0 0,0 0 1,0 0-1,0 0 0,0 0 1,0 0-1,0 0 0,0 0 1,0 0-1,1 0 0,-1 0 1,0 0-1,0 0 0,0 0 0,0 0 1,0 0-1,0 0 0,0 0 1,0 0-1,0 0 0,1-1 1,-1 1-1,0 0 0,0 0 1,0 0-1,0 0 0,2 9-39,2 10 92,-3-11 6,0-1 0,1 0 1,0 0-1,5 12 0,-6-18-49,-1 0 0,1 0 1,0 0-1,-1 0 0,1 0 0,0 0 1,0 0-1,-1 0 0,1 0 1,0 0-1,0 0 0,0-1 1,0 1-1,0 0 0,0-1 0,1 1 1,-1-1-1,0 1 0,0-1 1,0 1-1,0-1 0,1 0 0,-1 0 1,0 0-1,0 0 0,1 0 1,-1 0-1,0 0 0,0 0 1,1 0-1,-1 0 0,0 0 0,2-2 1,70-26 63,1-2-39,92-14-31,-27 8 0,-94 20-144,-43 16 161,-5 0-23,-8 5-40,-18 10 76,22-11-16,1 2 0,-1-1 0,1 1 0,0 0 0,0 0 0,-9 14 0,12-16-9,1 0 1,0 0-1,1 0 0,-1 0 0,1 1 0,0-1 0,0 0 1,0 1-1,1-1 0,-1 0 0,1 1 0,0-1 1,0 1-1,1-1 0,1 7 0,0 0 47,1 0 0,0 0 1,1 0-1,0-1 0,1 0 0,12 19 1,-15-25-157,2 0 1,-1 0-1,0 0 1,1 0-1,0-1 1,-1 1-1,9 4 1,-9-6-187,0-1 1,-1 0-1,1 0 1,0 0-1,0 0 1,0 0-1,0 0 1,0-1-1,0 1 0,0-1 1,0 0-1,0 0 1,0 0-1,3-1 1,-2 0-707,0 0 0,-1-1 0,1 1 1,-1-1-1,1 0 0,-1 0 0,0 0 1,1 0-1,-1-1 0,5-5 0,-5 5-370,13-9-2404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0:06.1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129 166 4224,'-9'-1'1990,"15"8"244,16 7 368,-15-10-2337,0-2-1,0 1 1,0-1-1,0 0 1,0 0-1,1-1 1,-1 0-1,0 0 1,1-1-1,-1 0 0,1-1 1,-1 1-1,1-1 1,-1 0-1,0-1 1,0 0-1,10-4 1,-10 3-164,-1 1 0,1-1-1,-1-1 1,0 1 0,0-1 0,-1 0 0,1-1 0,-1 1 0,0-1 0,0 0-1,0 0 1,-1-1 0,0 1 0,0-1 0,0 0 0,-1 0 0,0 0 0,4-11-1,-6 14-81,0 1-1,-1-1 0,1 0 0,-1 0 0,1 0 0,-1 0 0,0 0 0,0 0 0,0 0 0,-1 0 0,1 0 0,-1 1 0,1-1 0,-1 0 1,0 0-1,0 0 0,0 1 0,-1-1 0,1 0 0,-1 1 0,1 0 0,-1-1 0,0 1 0,0 0 0,0 0 0,0 0 0,0 0 1,-1 0-1,1 0 0,0 0 0,-1 1 0,1-1 0,-1 1 0,0 0 0,-3-1 0,-1 0-23,0 1 0,1 0 0,-1 1-1,0 0 1,0 0 0,0 0 0,0 1 0,0 0-1,1 0 1,-1 1 0,0 0 0,1 0 0,-1 0-1,-8 5 1,-7 5 6,-1 0 0,-30 24 0,39-26 34,0 1 1,1 1-1,0 0 0,-12 16 0,18-19 56,0 0 1,1 1-1,0 0 0,1 0 1,0 0-1,0 0 1,-4 16-1,8-22-26,0 1 0,0 0 0,0 0 0,1 0 0,0-1 0,0 1 0,0 0 0,0 0 0,1 0 0,-1 0 0,1-1-1,1 1 1,-1 0 0,3 5 0,-1-3 24,1-1 0,-1 0-1,1 0 1,1-1 0,-1 1-1,1-1 1,0 0 0,10 9-1,2-3 106,1 0-1,-1 0 1,2-2-1,-1 0 1,35 11-1,-46-18-185,22 8 259,37 7 1,-57-15-311,1-1-1,0 0 1,0-1 0,0 0 0,-1 0 0,1-1 0,19-3 0,-3-3-2469,2 2 666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52:49.26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162 13 9728,'-61'-12'4384,"29"12"-3808,19 0 1535,3 0-1279,-4 0 288,6 0-672,-2 0-1952,5 0 800,-3 0-3647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52:49.63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14 120 10560,'-14'-8'4768,"69"8"-4128,-23-3 1471,3 3-1279,33-12 1280,3 4-1216,37-12-320,10 3-352,-2-9-384,-13 1 64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53:01.63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1062 1728,'21'2'6632,"-15"-1"-6158,0-1 0,-1 0 1,1-1-1,0 1 0,7-3 0,-3-1-202,0 0-1,-1-1 1,1 0-1,-1-1 1,0 0-1,-1 0 1,1-1-1,-1 0 1,-1-1-1,1 1 1,-1-2-1,-1 1 1,1-1 0,-2 0-1,8-13 1,4-14-54,-1 0 0,19-69 0,-31 89-76,33-96 190,16-59 552,-45 135-313,-8 35-561,0 3-122,9 101 493,-3-47-186,-3-23 51,1-1-1,15 58 0,-16-81-163,0 0 0,0 0 0,1 0 0,0 0-1,0-1 1,1 1 0,0-1 0,1 0-1,0-1 1,0 1 0,0-1 0,1-1-1,0 1 1,10 6 0,-12-10-8,0 0-1,0-1 1,0 0 0,0 0-1,1 0 1,-1 0-1,1-1 1,0 0 0,-1 0-1,1-1 1,0 1 0,-1-1-1,1-1 1,0 1-1,-1-1 1,1 0 0,0 0-1,-1 0 1,1-1 0,-1 0-1,10-5 1,-6 3-38,0-2 1,0 1 0,-1-1-1,1 0 1,-1-1-1,-1 0 1,1 0-1,-1-1 1,-1 0 0,0 0-1,7-11 1,-1-3 29,-1 1 1,-1-1 0,-1-1-1,10-41 1,-15 47-31,-1 0 0,-1-1 1,0 1-1,-1 0 1,-1-1-1,-1 1 0,-3-25 1,3 38-93,0 0 0,0 0 0,-1 0 0,1 0 0,-1 0-1,0 0 1,0 0 0,0 0 0,-3-3 0,4 6 23,1 0-1,-1 0 0,0 1 1,0-1-1,0 0 1,1 0-1,-1 1 0,0-1 1,0 1-1,0-1 0,0 1 1,0-1-1,0 1 0,0-1 1,0 1-1,0 0 1,0 0-1,0-1 0,0 1 1,-1 0-1,1 0 0,0 0 1,0 0-1,0 0 1,0 0-1,0 1 0,0-1 1,0 0-1,0 1 0,0-1 1,0 0-1,0 1 0,0-1 1,0 1-1,0 0 1,0-1-1,0 1 0,-1 1 1,-1 1 20,0 1 1,0-1 0,0 1 0,1-1-1,0 1 1,0 0 0,0 0 0,0 0 0,0 0-1,1 0 1,0 0 0,0 1 0,-1 4-1,-1 11 35,-1 29 0,4-49-22,-1 25 62,1 0 0,1 0 0,1 1 0,1-2 0,11 39 0,-12-52 5,2-1 0,-1 0-1,1-1 1,1 1 0,0-1-1,0 0 1,1 0 0,0 0 0,0-1-1,1 0 1,0 0 0,1-1-1,0 0 1,0 0 0,17 11 0,-19-15-16,-1-1 1,1 0-1,0 0 1,-1 0-1,1-1 1,0 0-1,0 0 1,0 0-1,0-1 1,0 0-1,0 0 1,0 0-1,0-1 1,0 0-1,0 0 1,-1-1-1,1 1 1,8-5-1,9-4 45,-1-1 0,0 0 0,22-18 0,-33 22-45,41-31 29,53-48 0,-79 61 19,0-1 1,33-43 0,-54 63-70,-1-1 1,0 1 0,0-1-1,0 0 1,-1 0 0,0 0-1,0 0 1,2-11 0,-4 16-42,-1 0 0,0-1 0,0 1 1,0 0-1,0-1 0,0 1 0,0 0 0,-1 0 1,1-1-1,-1 1 0,1 0 0,-1 0 0,0 0 1,0-1-1,0 1 0,0 0 0,0 0 0,-1 1 1,1-1-1,0 0 0,-1 0 0,0 1 0,1-1 1,-1 0-1,0 1 0,0 0 0,0-1 0,0 1 1,0 0-1,-4-1 0,2 0-24,0 1 0,0-1 0,0 1 0,-1 0 0,1 1-1,-1-1 1,1 1 0,0 0 0,-1 0 0,1 0 0,0 0 0,-1 1 0,1 0 0,0 0 0,-1 0 0,1 0 0,0 1 0,0 0-1,0 0 1,0 0 0,0 0 0,1 0 0,-5 4 0,-3 2 20,1 1-1,0 0 1,1 1 0,0 0-1,0 0 1,-8 15 0,3-2 22,1 0 1,1 1 0,-14 41 0,12-21 136,-10 58 1,21-90-92,0 23 0,2-31-37,1 0 0,1-1 0,-1 1 0,1 0 0,-1 0 0,1 0 0,0 0 0,0-1 0,1 1 0,1 4 0,-2-7 27,0 0-1,-1 0 1,1 0 0,0 0-1,0 0 1,-1-1-1,1 1 1,0 0-1,0 0 1,0-1 0,0 1-1,0-1 1,0 1-1,0-1 1,0 1-1,0-1 1,1 1 0,-1-1-1,1 0 1,1 1 34,0-1 1,0 0-1,0 0 1,-1 0-1,1-1 1,0 1-1,5-2 1,-1 0 22,-1-1 1,1 0-1,0 0 1,-1 0-1,12-9 1,-7 3-60,-1-1-1,-1 0 1,11-14 0,-7 8-44,11-15-3,-2-1 0,-1-1 1,19-42-1,-16 31-216,-11 27-29,-13 16 241,0 1 0,1-1 0,-1 1 0,0 0-1,0-1 1,1 1 0,-1 0 0,0 0 0,1-1-1,-1 1 1,0 0 0,1-1 0,-1 1-1,0 0 1,1 0 0,-1 0 0,1 0 0,-1-1-1,0 1 1,1 0 0,-1 0 0,1 0 0,-1 0-1,0 0 1,1 0 0,-1 0 0,1 0-1,-1 0 1,1 0 0,-1 0 0,0 0 0,1 1-1,-1-1 1,1 0 0,-1 0 0,0 0-1,1 0 1,-1 1 0,0-1 0,1 0 0,-1 0-1,0 1 1,1-1 0,-1 0 0,1 1 0,3 9-46,0 1 0,0 0 0,-1-1 0,-1 1 0,2 14 0,3 11 61,-1-11 25,-3-11-15,0 1 0,1-1 0,11 26 1,-10-30 24,1 0 0,0 0 1,0 0-1,1 0 0,0-1 1,1-1-1,12 13 0,-17-19 1,0 1-1,0-1 1,0 0-1,0 0 1,1-1-1,-1 1 1,0-1-1,1 1 1,-1-1-1,1 0 0,0 0 1,-1-1-1,1 1 1,0-1-1,-1 1 1,1-1-1,0-1 1,0 1-1,-1 0 1,1-1-1,0 0 1,-1 0-1,1 0 1,-1 0-1,1 0 1,-1-1-1,5-2 1,8-6-2,0-1 1,0 0 0,-1-1-1,18-19 1,48-60-136,-70 78 26,5-6 111,-1 0 1,0-1-1,-2-1 1,13-23 0,-25 41-54,0 1 1,0-1-1,0 0 1,0 1-1,-1-1 1,1 0-1,-1 0 1,0 0-1,1 1 1,-1-1-1,0 0 1,-2-5-1,2 7 8,0 1 0,0 0 0,0-1 0,0 1 0,0 0 0,0 0 0,-1-1 0,1 1 0,0 0 0,0 0 0,0-1 0,-1 1 0,1 0 0,0 0-1,0-1 1,-1 1 0,1 0 0,0 0 0,-1 0 0,1 0 0,0 0 0,0-1 0,-1 1 0,1 0 0,0 0 0,-1 0 0,1 0 0,0 0 0,-1 0 0,1 0 0,0 0 0,-1 0 0,1 0 0,0 0-1,-1 0 1,1 1 0,0-1 0,-1 0 0,-13 9-78,3 2 24,1 0 1,1 1-1,-14 22 0,16-24 17,-13 24 31,2 1-1,1 1 0,-22 67 1,35-93 38,1 0 1,1-1 0,0 1-1,0 0 1,0 16 0,2-23-13,0-1 1,0 1-1,0 0 1,0-1-1,1 1 1,-1-1-1,1 1 1,0-1 0,0 1-1,0-1 1,0 0-1,0 1 1,1-1-1,-1 0 1,0 0-1,1 0 1,0 0-1,-1 0 1,1 0-1,0 0 1,0-1 0,0 1-1,0-1 1,1 1-1,-1-1 1,4 2-1,-1-1 48,1 0 0,-1-1 0,1 0 1,-1 0-1,1 0 0,0-1 0,-1 1 0,11-2 0,5-2 76,22-5 0,-35 7-106,14-4 3,0-1 0,0-1 1,0-1-1,-1 0 0,0-2 1,-1 0-1,0-2 0,28-20 1,-26 12-37,-1 0 1,0-2-1,-2 0 1,0-1-1,25-42 1,66-140 181,-26 18-114,-67 139-131,-2 0-1,11-66 1,-24 103 46,3-12-154,-1-1-1,1-37 0,-5 61 165,0 0 0,0 0 0,0 0 0,0 0-1,0 0 1,-1 0 0,1 0 0,0 0 0,0 0-1,0 0 1,0 0 0,0 0 0,0 0 0,0 0-1,0 0 1,0 0 0,0 0 0,0 0 0,0 0-1,0 0 1,0 0 0,0 0 0,0 0 0,0 0-1,0 0 1,0 0 0,0 0 0,0 0 0,0 0-1,0 0 1,0 0 0,0 0 0,0 0 0,0 0-1,-1 0 1,1 0 0,0 0 0,0 0 0,0 0-1,0-1 1,0 1 0,0 0 0,0 0 0,0 0-1,0 0 1,0 0 0,0 0 0,0 0 0,0 0-1,0 0 1,-3 7-153,-4 11 11,-26 102-467,5-14 723,16-58-35,1 0-1,-6 66 1,4 97 72,12-174-100,-1-8 8,1 1-1,6 51 0,3-53 196,-7-26-220,0-1-1,-1 1 0,1-1 1,0 1-1,-1-1 1,1 0-1,0 1 1,0-1-1,0 0 1,0 0-1,1 0 1,-1 0-1,0 0 0,0 0 1,1 0-1,2 1 1,-2-1 14,0-1-1,0 0 1,0 0 0,0 0-1,1 0 1,-1 0 0,0-1-1,0 1 1,0-1 0,0 1-1,0-1 1,0 0 0,0 0 0,2-1-1,27-18 63,-27 17-140,31-24-10,59-61 1,-2 1 8,-48 51-166,-43 36 196,0-1-1,-1 1 0,1-1 1,0 1-1,0 0 0,-1-1 0,1 1 1,0 0-1,0-1 0,-1 1 0,1 0 1,0 0-1,0 0 0,0 0 1,-1 0-1,1 0 0,0 0 0,0 0 1,0 0-1,-1 0 0,1 0 1,0 1-1,0-1 0,-1 0 0,1 0 1,0 1-1,0-1 0,-1 1 0,1-1 1,0 0-1,-1 1 0,1-1 1,-1 1-1,1 0 0,0-1 0,-1 1 1,1-1-1,-1 1 0,0 0 0,1 0 1,-1-1-1,1 1 0,-1 0 1,0 1-1,2 2-6,0 1 0,-1 0 0,0-1 0,0 1 0,0 9 0,2 137-78,-3-148 109,0 1-1,0-1 0,1 1 0,-1 0 0,1-1 1,0 1-1,0-1 0,0 1 0,0-1 0,0 1 0,1-1 0,0 0 1,0 0-1,0 1 0,0-1 0,0-1 0,0 1 0,4 3 1,-4-5 1,0 1 1,-1-1-1,1 0 1,0 1-1,0-1 1,1 0-1,-1 0 1,0-1 0,0 1-1,0 0 1,1-1-1,-1 1 1,0-1-1,0 0 1,1 0 0,-1 0-1,0 0 1,1 0-1,-1 0 1,0-1-1,0 1 1,1-1 0,-1 0-1,0 1 1,0-1-1,0 0 1,4-3-1,2 0 2,-1-1 0,0 0-1,-1-1 1,1 0-1,-1 0 1,9-11 0,27-45-2,-11 15 61,-23 32-147,-5 7-120,-4 16-9,-8 55-38,4-46 244,1 0-1,2 0 0,-1 1 1,2 0-1,0-1 0,3 26 1,-1-40 25,-1 1 0,1-1 0,0 0 0,0 0 1,0 1-1,1-1 0,-1 0 0,1 0 0,-1 0 0,1 0 0,0-1 1,0 1-1,4 3 0,-5-5-17,0 0 1,0 0-1,0-1 1,0 1-1,0 0 1,1 0-1,-1-1 1,0 1-1,1-1 1,-1 1-1,1-1 1,-1 1-1,0-1 1,1 0 0,-1 0-1,1 0 1,-1 0-1,1 0 1,-1 0-1,1 0 1,-1 0-1,0 0 1,1-1-1,-1 1 1,1-1-1,-1 1 1,0-1-1,1 1 1,-1-1-1,0 0 1,0 0-1,2-1 1,1 0 8,-1-1 0,1-1 1,-1 1-1,0 0 1,0-1-1,0 0 0,0 1 1,-1-1-1,0 0 0,1-1 1,-1 1-1,-1 0 0,1-1 1,-1 1-1,1-1 0,-1 1 1,-1-1-1,2-8 0,-2 5-54,0 1-1,-1-1 1,0 0-1,0 0 1,0 0-1,-1 1 1,0-1-1,-1 0 1,0 1-1,-4-10 0,5 14 3,-1 0-1,1 0 0,0 0 0,-1 0 0,1 0 0,-1 0 0,0 1 0,0-1 0,0 1 0,0 0 0,0 0 0,-1 0 0,1 0 1,-1 1-1,1-1 0,-1 1 0,0 0 0,1 0 0,-1 0 0,-5 0 0,1 4 118,10-6 58,9-4-98,14-8-70,6 0 40,0 2 1,0 1-1,53-12 0,-67 20-31,2 1 0,-1 0 0,0 2 0,0 0 0,1 1 0,-1 1 0,0 0 0,22 5 0,-35-4 23,0-1 0,1 1 0,-1 0 1,0 0-1,0 1 0,0 0 0,5 3 1,-8-4-5,0-1 1,0 1 0,0 0 0,0-1 0,-1 1-1,1 0 1,-1 0 0,1 0 0,-1 0 0,0 1 0,0-1-1,0 0 1,0 0 0,0 1 0,0-1 0,0 1 0,0 3-1,-1 1-15,0 0-1,0-1 0,-1 1 0,0 0 1,0-1-1,-1 1 0,1-1 0,-1 1 0,-1-1 1,1 0-1,-1 0 0,0 0 0,-6 8 1,-4 4 101,-1-1 1,-27 27 0,35-39-65,3-2 2,-4 4 55,8-6 20,5-3 85,7-6-129,-1 0 0,0 0 0,14-14 0,-3 3-91,20-19 93,-26 22-85,39-28-1,-54 43 7,0-1 1,0 1-1,0 0 1,0 0 0,0 0-1,0 1 1,1-1-1,-1 0 1,0 1-1,3-1 1,-4 1 5,0 0 1,0 0-1,1 0 1,-1 1-1,0-1 1,0 0-1,1 0 1,-1 1-1,0-1 1,0 1-1,0-1 0,0 1 1,0 0-1,2 1 1,0 1-24,1 1 1,-1 0-1,0 0 0,-1 0 1,1 0-1,-1 0 1,0 1-1,2 4 0,0 1 35,0 1 0,-1-1 0,2 14 0,-4-17 55,1 1 0,-1-1 0,1 0 0,1 1 0,-1-1 0,1 0-1,1 0 1,-1-1 0,6 8 0,-8-14-39,-1 1 1,1-1-1,-1 1 0,1-1 1,0 1-1,-1-1 0,1 0 0,0 0 1,-1 1-1,1-1 0,0 0 1,0 0-1,-1 0 0,1 0 1,0 0-1,0 0 0,-1 0 0,1 0 1,0 0-1,0 0 0,-1 0 1,1 0-1,0 0 0,-1-1 1,1 1-1,0 0 0,-1-1 0,1 1 1,0 0-1,-1-1 0,1 1 1,0-1-1,-1 1 0,2-2 1,1-1 24,1 0 0,0-1 1,-1 1-1,1-1 1,3-5-1,18-32-116,38-80 0,1-3 231,-59 116-161,2-5-21,1 0-1,1 0 1,0 1 0,0 0 0,12-10-1,-21 21 10,1 1 0,0-1-1,-1 0 1,1 1-1,0-1 1,0 1 0,0-1-1,-1 1 1,1-1-1,0 1 1,0 0 0,0-1-1,0 1 1,0 0-1,0 0 1,0 0 0,-1 0-1,1 0 1,0 0-1,0 0 1,0 0 0,0 0-1,1 0 1,0 1 4,-1 0 1,0-1-1,0 1 0,0 0 1,0 0-1,0 0 0,0 0 1,0 0-1,0 0 1,0 0-1,0 0 0,0 0 1,0 0-1,0 2 1,2 4-2,0 0 1,0 0 0,-1 0-1,2 13 1,-1-5 13,0 1-1,-1 0 1,-1 0 0,-1 0-1,0-1 1,-1 1 0,-1 0-1,0 0 1,-1-1 0,-1 1-1,-1-1 1,0 0 0,-1 0-1,0 0 1,-16 26 0,20-39 3,-4 8 42,-1 0 1,0 0-1,-16 16 0,20-23-26,0 0 0,-1-1 1,1 0-1,-1 0 0,1 0 0,-1 0 1,1 0-1,-1-1 0,0 0 0,0 1 1,0-2-1,0 1 0,0 0 1,0-1-1,-6 1 0,5-2-11,0 0-1,0 0 1,1 0 0,-1-1-1,1 0 1,-1 1 0,1-2-1,-1 1 1,1 0 0,0-1-1,0 0 1,-4-3 0,-5-3-103,11 7-17,2 1 107,0 1 0,0 0-1,0 0 1,-1 0 0,1-1 0,0 1-1,0 0 1,0 0 0,0-1 0,0 1 0,0 0-1,0 0 1,0-1 0,0 1 0,0 0-1,0 0 1,0-1 0,0 1 0,0 0-1,0 0 1,0-1 0,0 1 0,0 0 0,1 0-1,-1-1 1,0 1 0,0 0 0,0 0-1,0 0 1,0-1 0,1 1 0,-1 0 0,0 0-1,0 0 1,0 0 0,0-1 0,1 1-1,7-4 19,-7 4-16,15-6 36,-1 0 0,1 1 0,1 1 0,17-2 0,-2-1-63,31-4 33,49-14-3504,-98 22-2324,-20 5 1353,-29 8-1651,0-9 737,-2-1 1824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53:02.00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32 20 6048,'-31'-11'2752,"31"8"-2400,0-2 896,0 10-768,5-5 224,5 0-416,3 0-32,4 0-160,-2 0-896,1 3 416,-6-3-1664,3 0 1120,-8 5-3072,-1-2 2240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53:02.34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40 188 8544,'-39'-16'3872,"57"12"-3360,-5 1 800,9-2-832,19-7 704,4 4-672,17-12-33,6 8-319,26-12-160,4 9-32,7-10-2239,-15 13 1247,-5-8-4800,-9 8 3264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53:07.89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223 594 1984,'-3'-6'9136,"2"6"-8919,-6 7 3559,-14 23-3375,15-20 644,-36 55 163,3 1-1,-38 88 0,71-141-1043,1 0-1,1 1 1,-5 21 0,8-31-113,1 0-1,-1 0 1,1 0 0,0 0-1,0 0 1,0 0 0,1 0 0,-1 0-1,1 0 1,0-1 0,0 1-1,0 0 1,1 0 0,-1-1 0,1 1-1,0-1 1,3 5 0,-3-6 0,0 0 0,0 0 0,0 0 1,1 0-1,-1-1 0,1 1 0,-1-1 1,1 1-1,0-1 0,-1 0 0,1 0 1,0 0-1,0-1 0,0 1 0,0-1 1,0 1-1,-1-1 0,1 0 0,0 0 1,0 0-1,5-1 0,-1 0 4,-1-1 0,1 1 0,-1-1 0,0 0-1,0-1 1,0 1 0,0-1 0,8-5 0,-5 1-17,-1 1-1,-1-1 1,1-1 0,-1 1-1,0-1 1,-1-1 0,0 1 0,7-14-1,3-9-3,13-37 0,-28 63-36,40-107-542,-44 133 400,-1 26 0,3-36 134,0 7 139,0-1 1,1 1 0,1-1 0,1 1 0,7 29-1,-8-43-59,0 0-1,0 0 1,1 0-1,0 0 1,0-1-1,0 1 1,0-1 0,1 1-1,-1-1 1,4 4-1,-5-6-35,1 0 0,0 1 0,-1-1 0,1 0 0,0 0 0,-1-1-1,1 1 1,0 0 0,0-1 0,0 1 0,-1-1 0,1 1 0,0-1 0,0 0 0,0 0 0,0 1 0,0-2-1,0 1 1,0 0 0,0 0 0,0-1 0,0 1 0,3-2 0,1 0-15,1-1 0,-1 0 0,1 0 0,-1-1 0,0 0 0,0 0 0,-1 0 1,1-1-1,-1 0 0,0 0 0,0 0 0,6-9 0,-1-1 88,0-2 1,-1 1-1,11-26 0,-18 34-112,1 0 0,-1 0-1,-1 0 1,1 0 0,-2 0-1,1 0 1,-1-1 0,0 1-1,-1 0 1,1 0 0,-2 0-1,-2-10 1,4 16-16,-1-1 0,0 1 0,1-1 0,-1 1 0,1 0 0,0-1 0,0 1 1,0-1-1,0 1 0,0-1 0,1 1 0,-1-1 0,1 1 0,-1 0 0,1-1 0,0 1 0,0 0 0,2-5 0,0 4 22,0 0-1,0-1 0,0 1 1,1 0-1,-1 1 0,0-1 0,1 1 1,0-1-1,7-2 0,6-3-29,1 1-1,-1 1 1,34-7-1,58-5 211,-80 14 135,-2 1-295,32 2 1,-58 0-31,0 2 0,0-1 0,0 0 0,0 0 0,0 0 0,0 0 0,0 1 1,0-1-1,0 0 0,0 1 0,-1-1 0,1 1 0,0-1 0,0 1 0,0-1 1,0 1-1,-1 0 0,1-1 0,0 1 0,-1 0 0,1 0 0,1 1-2,-1 0 0,0 1-1,0-1 1,0 0 0,-1 0-1,1 1 1,0-1 0,0 4-1,0 5 8,-1 0 0,0-1 0,-2 13 0,2-18 14,-8 63 132,-2 54 105,10-113-220,0 1 1,0-1-1,1 0 1,1 0-1,-1 0 0,5 13 1,-6-21-22,1 1-1,-1-1 1,1 0 0,-1 1 0,1-1-1,0 0 1,0 0 0,0 1-1,-1-1 1,1 0 0,0 0 0,0 0-1,0 0 1,1 0 0,-1 0-1,0-1 1,0 1 0,0 0 0,1-1-1,-1 1 1,2 0 0,-1-1 28,-1 0 0,1 1 0,0-1 0,0 0 0,0-1 0,0 1 0,0 0 0,0 0 0,-1-1 0,1 1 0,0-1 0,0 0 0,-1 1 0,1-1 0,0 0 0,2-2 0,10-8 2,-1 0 0,0-1 0,-1-1 0,0 0 0,15-23 0,-4 7 110,40-48 60,78-72-1,-111 120-224,-1-1-1,-1-2 1,-2-1 0,-1-1-1,-1-1 1,-2-1 0,18-42-1,7-50 34,-3 9-235,-35 101 1,-6 14-13,-3 12-13,-31 183-223,7-95 418,4-21-80,5-4 208,2 1-1,-4 145 1,17-193-46,-1-4 88,2 0 1,3 26-1,-4-46-113,0 1 0,0-1 0,0 1 0,0-1 0,0 1 0,0-1 1,0 1-1,0-1 0,0 1 0,1-1 0,-1 1 0,0-1 0,0 1 0,0-1 0,1 1 1,-1-1-1,0 1 0,1-1 0,-1 0 0,0 1 0,1-1 0,-1 1 0,0-1 0,1 0 0,-1 1 1,1-1-1,-1 0 0,1 0 0,-1 1 0,1-1 0,-1 0 0,1 0 0,-1 0 0,1 0 0,-1 0 1,1 0-1,-1 1 0,1-1 0,-1 0 0,1 0 0,-1-1 0,1 1 0,-1 0 0,1 0 1,-1 0-1,1 0 0,-1 0 0,1 0 0,-1-1 0,1 1 0,0 0 0,1-2 40,1 0 0,0 0-1,-1 0 1,1 0 0,-1 0-1,0-1 1,4-4 0,5-11 34,-1-1 1,0 0 0,12-37 0,0 3-116,19-37 23,110-261 45,-132 302-10,30-72-89,6-7-152,-56 146-220,-3 17 380,-8 33 154,-3 0 0,-34 94 0,-9 42 35,18 5-281,31-161 78,4-22 162,-18 121 774,22-119-394,4-30-236,64-97 284,2-2-620,-60 91 94,11-16-51,1 2-1,47-44 1,-67 67 48,1 0 0,-1 0 0,0 0 0,1 0 0,0 0 0,-1 0 0,1 0 0,0 1 0,-1-1 0,1 1 0,0-1 0,0 1 0,-1-1 0,1 1-1,0 0 1,0 0 0,0 0 0,0 0 0,-1 0 0,1 1 0,0-1 0,0 0 0,0 1 0,-1-1 0,1 1 0,0 0 0,-1-1 0,1 1 0,0 0 0,-1 0 0,1 0 0,-1 0 0,3 3 0,3 3-28,0 0 1,-1 1-1,0 1 0,10 16 1,-5-7 56,63 104 286,-45-70-474,-16-31 94,26 33 1,-14-29-2585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53:08.28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72 21 8384,'-23'-5'1136,"16"3"-609,0 1 0,0-1 0,0 1-1,-12 1 1,17 0 151,16 0 1284,232-3 2387,0 1-5087,-212 0-963,-25 1 581,-1 0 0,1 1 0,-1 0 0,1 0 0,-1 1 0,11 2 0,-9 2-3648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53:08.64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51 29 7040,'-42'-23'2624,"39"26"-2048,-2-6-128,13 3-2368,7 0 960,2-5 32,11 5 576,7 0-1504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53:10.15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38 893 4896,'-3'1'169,"1"0"0,0 0 0,0 0 0,0 0 0,0 0 0,0 1 0,0-1 0,1 1 0,-1-1 0,0 1 1,1-1-1,-1 1 0,1 0 0,-1 0 0,1 0 0,0 0 0,0 0 0,0 0 0,0 0 0,0 0 0,0 1 0,1-1 0,-1 0 0,1 0 0,-1 1 0,1-1 1,0 0-1,0 1 0,0 1 0,0 1 584,0-3-392,0 0 1,0-1-1,0 1 0,0 0 1,0 0-1,1 0 0,0 4 1,0-6-292,-1 1 1,0-1-1,1 0 1,-1 1-1,0-1 1,1 1-1,-1-1 1,1 0-1,-1 1 1,1-1-1,-1 0 1,1 1-1,-1-1 1,1 0-1,-1 0 1,1 0-1,-1 0 1,1 1-1,-1-1 1,1 0-1,-1 0 1,1 0-1,0 0 1,-1 0-1,1 0 1,-1 0-1,1 0 1,-1-1-1,1 1 1,-1 0-1,1 0 1,-1 0-1,1-1 1,0 1 0,3-2 97,-1 1 1,1-1 0,-1 0-1,0-1 1,1 1 0,-1 0-1,0-1 1,0 0 0,-1 1-1,1-1 1,-1 0 0,5-7-1,3-6 241,11-24 0,-16 29-300,233-420 814,-18 23 314,-219 404-1221,0 3-8,0-1-1,0 0 1,0 0-1,-1 0 0,1 0 1,0 0-1,-1 0 0,1 0 1,-1 0-1,0 0 1,0 0-1,0-2 0,0 4-6,0-1 0,0 1-1,0 0 1,0 0 0,0 0-1,0 0 1,0 0 0,0 0-1,0 0 1,0 0 0,-1 0-1,1 0 1,0-1 0,0 1-1,0 0 1,0 0 0,0 0-1,0 0 1,0 0 0,0 0-1,0 0 1,-1 0 0,1 0-1,0 0 1,0 0 0,0 0-1,0 0 1,0 0 0,0 0-1,0 0 1,0 0 0,-1 0-1,1 0 1,0 0 0,0 0-1,0 0 1,0 0 0,0 0-1,0 0 1,0 0 0,0 0-1,0 0 1,-1 1 0,1-1-1,0 0 1,0 0 0,0 0-1,0 0 1,0 0 0,0 0-1,0 0 1,0 0 0,0 0-1,0 0 1,0 1 0,-4 2 17,-1 0 0,2 1 0,-1 0 0,0 0 0,1 0 1,0 0-1,-3 6 0,-18 36 279,17-33-185,-136 315 832,134-301-814,0 1-1,2 0 0,1 0 1,-3 29-1,7-40-37,2 0 0,0-1-1,0 1 1,2 0 0,0 0-1,1 0 1,1-1 0,6 18-1,-9-31-43,0 0 1,0 0-1,1 0 0,-1-1 0,1 1 0,0 0 0,-1-1 0,1 1 1,1-1-1,-1 1 0,0-1 0,1 0 0,-1 0 0,1 0 1,-1 0-1,6 2 0,-4-3 3,0 1 0,-1-1 1,1 0-1,0-1 0,0 1 0,0-1 1,0 1-1,0-1 0,0 0 0,0-1 1,0 1-1,0-1 0,6-1 0,12-4 90,-1-2-1,0 0 1,32-18 0,56-40-325,-78 44 232,29-27 0,-46 35-335,-14 13 271,0 1 0,0 0 0,0 0 0,0 0 0,0 0 0,0 0 0,0 0 0,0 0-1,0 0 1,0 0 0,0 0 0,0 0 0,0 0 0,0 0 0,0 0 0,0 0 0,0 0 0,0 0 0,0 0 0,0 0-1,0 0 1,0 0 0,0 0 0,0 0 0,0 0 0,0 0 0,0 0 0,0 0 0,0 0 0,0 0 0,0 0 0,0 0-1,0 0 1,0 0 0,-10 7-233,5-1 293,-1 0 1,1 0-1,0 0 0,0 1 0,0 0 0,1 0 1,-6 12-1,4-3 82,0 0-1,-7 27 1,11-35-91,1 0 0,0 0-1,0 1 1,1-1 0,0 0 0,1 9 0,0-13 7,-1-1 1,1 1-1,0-1 0,0 1 1,0-1-1,0 0 1,0 1-1,1-1 1,-1 0-1,1 0 1,0 0-1,0 0 1,0 0-1,1-1 0,-1 1 1,0-1-1,4 3 1,-5-4-30,0-1 1,0 1-1,0 0 0,0-1 1,0 0-1,0 1 1,0-1-1,0 0 1,0 1-1,1-1 0,-1 0 1,0 0-1,0 0 1,0 0-1,0 0 0,0 0 1,1 0-1,-1 0 1,2-1-1,-1 0 9,1 0 0,-1 0 0,0-1 0,1 1 0,-1-1 0,0 1 0,0-1 0,3-2 0,0-2-9,0 1 0,0-1 0,0-1 0,-1 1 0,5-10 0,-5 7-30,0 0 0,-1 0 0,0-1 0,0 1 0,-1-1-1,0 0 1,-1 0 0,0 0 0,0 0 0,-1 0 0,-1 0 0,1 0 0,-2 0 0,1 0 0,-1 1 0,-1-1 0,0 1 0,0-1 0,-6-9 0,9 18 7,-1 0 1,1 1-1,0-1 1,-1 0 0,0 0-1,1 1 1,-1-1 0,1 0-1,-1 1 1,0-1 0,0 1-1,1-1 1,-1 1 0,0-1-1,0 1 1,1-1 0,-1 1-1,0 0 1,0 0 0,0-1-1,0 1 1,0 0 0,0 0-1,0 0 1,1 0 0,-1 0-1,-2 0 1,2 0 180,3 1-96,1 2-26,1 0 0,0-1 0,-1 0 0,1 0 0,0 0 0,0 0 0,0-1 0,0 1 0,0-1 0,0 0 0,1 0 1,-1-1-1,0 1 0,1-1 0,6 0 0,4-2-1,0 0 0,0-1 0,17-7 0,-6 3-18,-11 2 118,-13 4-120,1 0 0,0 0-1,0 0 1,0 0 0,0 0-1,6 0 1,-8 1-24,-1 0 0,1 0 0,0 0 0,-1 0 0,1 0 0,0 1 0,-1-1 0,1 0 0,0 0 0,-1 0 0,1 0 0,0 1 0,-1-1 0,1 0 0,0 1 1,1 4 33,-2-4-19,2 5-23,-1 0 0,0 0-1,0 0 1,0 0-1,0 0 1,-1 10-1,2 23 74,1-20-202,-3-16 164,0-1 0,0 1 0,1 0 0,-1 0 1,0-1-1,1 1 0,0 0 0,0-1 0,0 1 1,0-1-1,0 1 0,0-1 0,1 1 0,-1-1 1,1 0-1,0 0 0,-1 0 0,1 0 0,4 3 0,-4-4-18,-1 0 0,1-1 0,0 1 0,0-1 0,0 0 0,-1 1 0,1-1 0,0 0 0,0 0 0,0 0 0,0 0 0,-1-1 0,1 1 0,0 0 0,0-1 0,0 1 0,-1-1 0,4-1 0,2-1 32,0-1 0,0 1 0,7-6 0,219-149 259,-232 174-507,-4 7 162,3-20 51,-1 0 0,0 0 0,1 0 1,0-1-1,0 1 0,0 0 0,0 0 0,0 0 0,0 0 1,1 0-1,-1 0 0,3 5 0,-2-7-2,-1-1-1,1 0 1,-1 1-1,1-1 1,0 0-1,-1 0 1,1 0 0,0 0-1,-1 0 1,1 1-1,-1-1 1,1 0-1,0 0 1,-1-1-1,1 1 1,0 0 0,-1 0-1,1 0 1,1-1-1,-1 1 13,5-1 5,0-1 1,0 0 0,0 0 0,0 0-1,-1-1 1,8-4 0,33-24 92,-33 22-80,0 0-106,0 0 1,0 1-1,1 1 1,0 0-1,21-6 0,-27 11-16,-6 1 86,0 0 0,0 0 0,0 1 1,0-1-1,0 1 0,0 0 0,0 0 0,0-1 0,1 1 0,-1 1 0,0-1 0,0 0 0,0 0 0,3 2 0,0-1-713,1 0 1,-1-1-1,0 1 0,7-2 1,10 2-7257,-4 1 2124,13 2 887,4 3 396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53:27.41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1 313 3232,'0'0'1035,"9"0"2847,11 6-2411,27 5 833,62 9 1,-98-20-2112,-1 0-1,1-1 1,-1 0 0,21-4 0,-1-1 38,-12 3-163,299-37 466,-14 9-48,-184 17-263,203-3 391,-143 2-351,-49 1-36,276-2 541,-173 3-70,-85 2-457,-117 9-212,258-7 603,-140 0-444,-62 1-216,225-4 173,-287 11-119,298-20 782,-65 3-491,149-16 542,-54 5-784,-300 30-192,-35 0-2644,35-3 1,-86-17-11415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0:06.4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224 17 8128,'-3'-3'935,"-11"-8"1755,13 11-2602,1 0-1,-1-1 0,1 1 0,-1 0 0,1-1 0,-1 1 0,1 0 1,-1 0-1,1 0 0,-1 0 0,0 0 0,1-1 0,-1 1 0,1 0 1,-1 0-1,0 0 0,1 0 0,-1 1 0,1-1 0,-1 0 0,1 0 1,-1 0-1,0 1 0,-8 4 425,1 1 1,1 1-1,-1-1 0,1 1 1,-7 10-1,-30 43 910,35-47-1128,-11 17 403,-20 39-1,36-60-550,0 0 0,0 0 0,1 0 0,0 0 0,0 1 0,1-1 0,1 1 0,-1 0-1,1 16 1,2-20-76,0 0 0,0-1-1,0 1 1,1-1 0,0 1 0,0-1-1,0 1 1,0-1 0,1 0-1,0 0 1,0 0 0,1-1 0,-1 1-1,1-1 1,0 1 0,0-1-1,1-1 1,-1 1 0,1-1-1,0 1 1,7 3 0,-3-2-18,1-1 0,-1 0 0,1-1 1,0 0-1,0 0 0,0-1 0,0 0 0,0-1 1,1 0-1,-1-1 0,15-1 0,60-10-1739,-28-1-3207,-8 0 1588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53:33.74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39 525 2240,'8'1'14859,"-8"-1"-14567,-1 8-189,0-1-1,0 1 0,-1-1 0,0 1 0,-1-1 0,-3 9 0,-4 10 346,5-8-293,0 1 0,1 1 0,-2 23 0,6-34-103,-1-1 0,1 1 0,1 0 1,0 0-1,0-1 0,1 1 0,0 0 0,0-1 0,6 13 0,-7-17-2,1-1-1,0 0 0,0 0 0,1 0 0,-1 0 1,0 0-1,1 0 0,0-1 0,-1 1 0,1-1 0,0 0 1,1 0-1,4 3 0,-2-2 81,0-1 0,0 0 0,-1 0 1,1-1-1,0 0 0,0 0 0,12 1 0,-7-3-27,-1 1 0,0-1 0,1 0-1,-1-1 1,0-1 0,0 1-1,0-2 1,0 1 0,15-9 0,-13 6-66,-1-1 0,1-1 0,-1 0 0,0-1 0,-1 0 0,0 0-1,-1-1 1,0-1 0,0 1 0,-1-1 0,-1-1 0,1 0 0,-2 0 0,9-21 0,-10 16-80,-1-1-1,-1 0 0,0 0 1,-1 0-1,-1-1 1,-2-21-1,1 23-120,-9 58-572,2 5 921,3-24-96,1 0 0,0 0 0,2 0 0,2 26-1,0-39-32,1 1 1,0-1-1,7 17 0,-8-22 9,0-1 1,1 1 0,0-1-1,0 0 1,0 0-1,0 1 1,0-2 0,0 1-1,1 0 1,0 0-1,-1-1 1,4 3 0,-5-5-35,0 1 0,0-1 0,-1 0 0,1 0 0,0 0 0,0 0 0,-1 0 0,1 0 0,0 0 0,0 0 0,-1 0 0,1 0 0,0 0 1,0 0-1,-1-1 0,1 1 0,0 0 0,0 0 0,0-1 0,16-9 91,-13 8-60,15-13 41,1 0 1,-2-1-1,0 0 1,28-35-1,-24 23-84,-10 13-103,0 1 1,1 0 0,27-23 0,-39 36 71,1 0 0,-1 0 0,1-1 1,-1 1-1,1 1 0,-1-1 0,1 0 1,0 0-1,0 1 0,-1-1 0,1 1 0,0-1 1,0 1-1,0 0 0,-1-1 0,1 1 1,0 0-1,0 0 0,0 1 0,0-1 1,0 0-1,-1 1 0,1-1 0,0 1 1,0-1-1,-1 1 0,1 0 0,0 0 1,-1 0-1,1 0 0,-1 0 0,1 0 0,-1 0 1,1 0-1,-1 1 0,0-1 0,0 0 1,2 3-1,0 1 28,1 0 1,-1 0-1,-1 0 1,1 1-1,-1-1 1,0 1-1,0 0 1,-1 0-1,1 0 1,0 9-1,6 80-256,-9-93 259,1-1 0,0 0 0,0 0 0,1 0 1,-1 1-1,0-1 0,0 0 0,1 0 0,-1 0 0,0 0 0,1 1 0,-1-1 0,1 0 0,-1 0 0,2 2 0,-1-3 8,0 1 0,-1-1 0,1 0 1,-1 1-1,1-1 0,0 0 0,-1 1 0,1-1 0,0 0 0,-1 0 0,1 0 0,0 1 1,0-1-1,-1 0 0,1 0 0,0 0 0,-1 0 0,1 0 0,1-1 0,3 0 8,0-1 1,-1 1-1,1-1 0,-1 0 0,1-1 0,5-3 1,2-2-21,-1-1 0,0 0 1,0 0-1,12-16 1,34-47 24,-6 8-221,-42 53 165,2-2-128,22-20 0,-33 33 139,0 0 0,1 0 1,-1 0-1,0 0 1,0 0-1,1-1 1,-1 1-1,0 0 0,0 0 1,0 0-1,1 0 1,-1 0-1,0 0 1,0 0-1,1 0 0,-1 0 1,0 0-1,0 0 1,1 0-1,-1 0 1,0 0-1,0 0 1,1 1-1,-1-1 0,0 0 1,0 0-1,1 0 1,-1 0-1,0 0 1,0 0-1,0 1 0,0-1 1,1 0-1,-1 0 1,0 0-1,0 1 1,0-1-1,0 0 0,1 0 1,-1 0-1,0 1 1,0-1-1,0 0 1,0 0-1,0 1 0,0-1 1,4 12-160,1 137 465,-5-126-367,1-16 109,0 0 1,0 0 0,1 1 0,0-2 0,0 1 0,0 0 0,1 0-1,6 11 1,-8-17-40,0 0 1,-1-1-1,1 1 0,0 0 0,0 0 0,0-1 1,0 1-1,0-1 0,-1 1 0,1-1 0,0 1 1,0-1-1,0 1 0,1-1 0,-1 0 0,0 0 1,0 1-1,0-1 0,0 0 0,0 0 0,0 0 1,0 0-1,0 0 0,0 0 0,0-1 0,0 1 1,2-1-1,1 1 54,-1-1 1,1 0 0,0-1-1,0 1 1,7-4 0,84-56 106,-64 43-29,50-26-63,-73 40-131,0 0-1,1 1 1,0 0 0,0 1 0,-1 0 0,1 0 0,15 0 0,-13 3 21,0 0 0,0 1-1,0 0 1,-1 1 0,1 0 0,10 4 0,-3 0 89,-18-7-37,1 0 0,-1 0 0,0 0 0,0 0 0,0 0 0,1 0 0,-1 0 1,0 0-1,0 1 0,1-1 0,-1 0 0,0 0 0,0 0 0,1 0 0,-1 0 0,0-1 0,0 1 0,1 0 0,-1 0 0,0 0 1,0 0-1,0 0 0,1 0 0,-1 0 0,0 0 0,0 0 0,1-1 0,-1 1 0,0 0 0,0 0 0,0 0 0,0 0 1,1-1-1,-1-9 200,-7-11-138,4 14-123,0 1 0,-1 0 0,0 1 0,0-1 0,0 1 1,0-1-1,-1 1 0,0 0 0,0 1 0,0-1 0,0 1 0,-7-4 0,10 7 31,0 1-1,0-1 1,1 1 0,-1-1-1,0 1 1,0-1 0,0 1-1,0 0 1,0 0 0,0 0-1,0 0 1,0 0 0,0 1-1,0-1 1,1 0 0,-1 1-1,0 0 1,0-1 0,0 1-1,1 0 1,-1 0 0,0 0-1,1 0 1,-1 0 0,0 0-1,1 0 1,0 1 0,-1-1-1,-1 2 1,-4 6 26,0-1 0,1 1 0,-10 17 1,15-26-13,-2 5-18,1 0 1,-1 0-1,1 0 1,0 0-1,0 1 0,0-1 1,1 1-1,0 0 1,0-1-1,0 1 0,1 0 1,0 8-1,1-9 32,0-1-1,0 0 1,0 0-1,0 0 0,1 0 1,-1 0-1,1 0 1,0-1-1,0 1 1,0 0-1,1-1 1,0 1-1,-1-1 0,1 0 1,0 0-1,0 0 1,1-1-1,3 4 1,4 0 22,-1 1 0,2-2 1,-1 1-1,1-2 0,11 4 0,2-1 60,36 6-1,-46-12 11,-1 1 0,1-2 1,17-1-1,-24 1-76,0-1 1,0 0-1,-1-1 0,1 0 1,0 0-1,-1-1 0,11-5 1,-4 0 3,0 0 0,-1-1 0,0-1 0,0 0 0,-1-1 0,-1 0 0,0-1 0,0 0 0,9-15 0,-3 5-56,27-40-76,47-105-536,-22 57 456,32-58 11,-89 145 117,-1 0 0,-2-1 0,0 0-1,9-41 1,-19 64-550,-1 4 257,-5 11 190,-9 22 320,-29 96-61,-8 24 414,31-71-370,-57 193 145,76-270-274,-4 15 39,-19 37 0,13-32 504,11-24 136,9-17-163,19-48-872,-16 34 240,0 0-46,-4 8 32,2 0 0,0 1 0,14-22 0,-14 27 64,2 0 1,11-14-1,-17 23 35,0 0 0,0 0 0,1 1 1,-1-1-1,1 1 0,0 0 0,0 0 0,0 0 1,9-3-1,-12 6 0,0-1 0,0 1 0,-1 0 1,1-1-1,0 1 0,0 0 0,0 0 0,-1 0 0,1 0 1,0 0-1,0 1 0,0-1 0,-1 0 0,1 1 0,0 0 1,-1-1-1,3 2 0,-1 0-7,-1 0 0,1-1 1,-1 1-1,0 0 0,0 0 0,0 1 1,0-1-1,0 0 0,2 5 1,1 2-13,-1 0 1,0 1-1,-1-1 1,0 1-1,2 11 1,-1-3 32,16 64-192,-17-70 210,2 0 0,0 0 0,0-1 0,12 19 1,-16-29 1,0 1 1,0 0 0,1 0 0,-1-1 0,1 1 0,-1 0 0,1-1 0,0 0-1,-1 1 1,1-1 0,0 0 0,0 0 0,0 0 0,0 0 0,0 0 0,0-1-1,0 1 1,0-1 0,1 1 0,2-1 0,-1 0 19,1 0-1,-1 0 1,0-1 0,0 0-1,1 0 1,-1 0 0,0-1-1,0 1 1,0-1 0,4-2-1,0-2-43,1 1-1,-1-1 0,0 0 1,-1-1-1,9-8 0,32-41-78,-37 42 37,22-27-30,-7 7 37,2 1 0,41-36 0,-45 46-93,-17 16 78,1-1-1,13-8 1,-38 34-82,-26 34-1,13-8 241,2 0 0,-33 71-1,55-105-74,2 0 0,0 0 0,0 1 0,0 0 0,2 0 0,-1 0 0,0 15 0,3-26-6,0 1-1,-1-1 1,1 1-1,0 0 1,0-1-1,1 1 1,-1-1-1,0 1 1,0-1-1,0 1 1,0-1-1,0 1 1,0-1-1,1 1 1,-1-1-1,0 1 1,1-1 0,-1 1-1,0-1 1,1 1-1,-1-1 1,0 0-1,1 1 1,-1-1-1,1 0 1,-1 1-1,1-1 1,0 1-10,0-1 0,0 0 1,0 0-1,0 0 1,-1 0-1,1 0 0,0 0 1,0 0-1,0-1 0,0 1 1,0 0-1,0 0 1,0-1-1,1 0 0,4-2-66,0-1-1,-1 1 0,8-7 1,-4 2-38,-2 1 0,1-2 0,-1 1 1,-1-1-1,11-16 0,-4 2-150,12-30 0,-14 26 179,0-1 1,11-51-1,-22 79 59,1-5-18,0 1-1,0-1 0,0 0 0,-1 0 1,0 0-1,0 0 0,-1-6 1,1 11 17,0 0 1,0 0-1,0 0 1,0 1-1,0-1 1,0 0 0,0 0-1,0 0 1,0 0-1,0 0 1,0 0-1,0 0 1,-1 0-1,1 0 1,0 0 0,0 0-1,0 0 1,0 0-1,0 1 1,0-1-1,0 0 1,0 0 0,0 0-1,-1 0 1,1 0-1,0 0 1,0 0-1,0 0 1,0 0-1,0 0 1,0 0 0,0 0-1,0 0 1,-1 0-1,1 0 1,0 0-1,0 0 1,0 0 0,0 0-1,0-1 1,0 1-1,0 0 1,0 0-1,-1 0 1,1 0-1,0 0 1,0 0 0,0 0-1,0 0 1,0 0-1,0 0 1,0 0-1,0 0 1,0-1 0,0 1-1,0 0 1,0 0-1,0 0 1,0 0-1,0 0 1,0 0-1,0 0 1,0 0 0,0-1-1,0 1 1,0 0-1,0 0 1,0 0-1,0 0 1,-4 5-7,-2 15 49,0-1 0,1 1 0,1 1 1,1-1-1,1 1 0,0-1 0,2 1 0,3 35 0,-2-51-19,0 0 0,0 1 0,1-1 0,0 0 0,-1 1 1,2-1-1,-1 0 0,1-1 0,-1 1 0,1 0 0,7 7 0,-7-9 25,1 0 0,-1 0 0,1 0 0,-1 0 0,1-1 0,0 0 0,0 0 0,0 0 0,0 0 0,0 0 0,1-1 0,-1 0 0,0 0 0,9 1 0,-2-1-14,0-1 0,0 0 0,0 0 0,-1-1 0,1 0 0,0-1 0,0-1 0,-1 0-1,1 0 1,-1-1 0,0 0 0,0 0 0,0-1 0,0-1 0,-1 0 0,0 0 0,0-1 0,-1 0 0,0 0 0,0-1-1,-1 0 1,0 0 0,0-1 0,9-15 0,0-10 27,-1-1-1,12-46 0,-19 43-66,-7 31-13,0 1-1,0-1 0,1 1 0,0-1 0,0 1 0,1 0 0,4-10 0,-6 15 14,0 0 0,-1 0 0,1 0-1,0 1 1,-1-1 0,1 0 0,0 1 0,0-1 0,0 1-1,-1-1 1,1 0 0,0 1 0,0 0 0,0-1 0,0 1-1,0 0 1,0-1 0,0 1 0,0 0 0,0 0-1,0 0 1,0 0 0,0 0 0,0 0 0,0 0 0,0 0-1,0 0 1,0 1 0,0-1 0,0 0 0,2 1 0,-2 0-3,1 0 1,0-1 0,-1 1-1,1 0 1,-1 0 0,1 0 0,-1 1-1,0-1 1,1 0 0,-1 0-1,0 1 1,0-1 0,0 1 0,0-1-1,0 1 1,0-1 0,1 3 0,4 17 3,-2 0 0,0 0 0,2 31 0,-4 65 82,-2-77-81,-1-33 28,1 1 0,1 0 0,-1 0 0,1-1 0,1 1 0,-1 0 0,1-1 0,1 1 0,-1-1 0,1 0 0,5 9 0,-7-16-23,0 2 31,0 0 1,0 0 0,1 0 0,-1 0 0,1 0-1,-1-1 1,4 3 0,-3-3-5,-1-1 1,0 1-1,1-1 1,-1 1-1,1-1 1,-1 0-1,1 0 0,0 1 1,-1-1-1,1 0 1,-1-1-1,1 1 1,1 0-1,7-2 2,-1 0-1,-1 0 1,1-1 0,0 0-1,9-5 1,41-25-47,-52 29 16,21-13 0,0-2 0,-1 0 0,26-27 0,-37 31 4,-1-1 1,-1 0-1,0-2 0,-1 1 1,17-33-1,-20 33-50,-1-1 0,-1 0 0,-1-1 0,0 0 0,6-30-1,-13 48 33,0 0-1,0 0 1,0 0-1,1 0 1,-1 0-1,0 0 0,0 1 1,0-1-1,0 0 1,-1 0-1,1 0 0,0 0 1,0 0-1,0 0 1,-1 1-1,1-1 0,0 0 1,-1 0-1,1 0 1,-2-1-1,2 2 1,-1-1 1,0 1-1,1 0 1,-1 0-1,0-1 0,1 1 1,-1 0-1,0 0 0,1 0 1,-1 0-1,0 0 0,1 0 1,-1 0-1,0 0 1,1 0-1,-1 0 0,0 0 1,1 0-1,-1 1 0,-1-1 1,-2 2-27,-1 0 1,0 1 0,1-1-1,0 1 1,0 0 0,-5 3-1,-16 19 69,2 1 0,0 1 0,-21 34 0,30-41-60,-3 3-3,-44 67-28,55-80 53,1 0-1,0 0 1,1 0-1,0 1 1,1 0 0,0 0-1,-2 14 1,5-20 12,0 0 1,0-1-1,0 1 1,1-1 0,0 1-1,0-1 1,0 1-1,1-1 1,-1 0-1,4 7 1,-4-9 17,0-1 0,-1 0 1,1 1-1,0-1 0,0 0 1,-1 0-1,1 1 0,0-1 0,0 0 1,0 0-1,1 0 0,-1 0 1,0 0-1,0-1 0,0 1 0,1 0 1,-1 0-1,0-1 0,1 1 1,-1-1-1,1 1 0,-1-1 0,0 0 1,1 0-1,-1 1 0,1-1 1,-1 0-1,1 0 0,-1 0 1,1-1-1,-1 1 0,1 0 0,-1 0 1,1-1-1,-1 1 0,2-2 0,7-3 53,-1 0 0,0-2 0,-1 1-1,1-1 1,-1 0 0,0 0 0,7-11-1,0 0-90,-1 0 0,15-26 0,-18 22-30,0 1 0,-1-1 0,-2-1 0,0 1 0,7-35 0,-15 55-200,-1 10 100,-3 24 38,0 4 41,1-9 55,-22 167-106,-22 2 632,42-177-480,-9 28 69,-21 47 0,28-76-60,-2-1 0,0 0 0,-1-1 0,0 0 0,-23 25 0,29-36-8,0-1 0,-1 0 0,1-1-1,-1 1 1,0-1 0,0 0 0,0 0 0,-1 0 0,1-1-1,0 1 1,-1-2 0,0 1 0,0 0 0,1-1 0,-8 0-1,9 0-61,0-1 0,0 0 0,0-1 0,0 1-1,0-1 1,0 0 0,0 0 0,0 0-1,0 0 1,1-1 0,-1 0 0,0 1 0,1-1-1,0-1 1,-1 1 0,1 0 0,0-1-1,0 0 1,0 1 0,0-1 0,1 0 0,-1-1-1,-2-3 1,-1-3-83,1 0-1,0 0 1,0-1 0,1 1-1,-5-20 1,-6-58 137,5 28-213,9 51 147,0 0 1,0-1 0,0 1-1,2 0 1,1-15 0,-2 20 36,1-1 1,0 1 0,0-1 0,0 1-1,1-1 1,0 1 0,-1 0-1,2 0 1,-1 0 0,0 0 0,1 0-1,0 0 1,4-4 0,-4 6 11,0-1 1,1 1-1,-1 0 1,1 0-1,-1 1 1,1-1-1,0 1 1,7-3-1,36-4-144,-34 6 116,211-24 148,-160 18 45,96-24 0,-150 29-126,0-1-1,1 0 1,-1 0-1,0-1 0,-1-1 1,1 0-1,-1 0 0,0 0 1,-1-1-1,0-1 0,0 1 1,11-14-1,-4 1-29,0-1 0,-2 0 0,0-1 0,12-31 0,-14 24 26,-1 0 0,9-45-1,-17 63-56,0-1-1,0 1 0,-2-1 0,1 0 0,-2-13 0,1 21 0,-1 1-1,1-1 1,-1 0-1,1 1 1,-1-1-1,0 1 0,-1-1 1,1 1-1,-1 0 1,1 0-1,-1-1 1,0 1-1,0 0 0,0 0 1,-1 1-1,1-1 1,-1 0-1,1 1 1,-1 0-1,-4-3 0,6 4 12,0 0-1,0 1 0,0 0 0,0-1 1,0 1-1,0 0 0,0-1 0,0 1 1,0 0-1,0 0 0,0 0 0,0 0 1,0 0-1,0 0 0,0 0 0,-1 0 1,1 0-1,0 1 0,0-1 0,0 0 1,-1 1-1,0 0 7,1 1 0,-1-1 0,0 0 0,1 1 0,-1-1 0,1 1 0,-1-1 0,1 1 0,0-1 0,-2 4 0,-1 2 8,0 1 0,1 0 0,0 0 0,-3 13 0,-2 15-38,-7 67-1,14-83 47,0-1 1,2 1-1,0-1 1,1 0-1,6 26 1,-7-40-2,1-1 0,-1 1 1,1-1-1,-1 0 0,2 1 1,-1-1-1,0 0 0,1 0 1,-1 0-1,1-1 0,0 1 1,1-1-1,-1 1 0,7 4 0,-5-5-9,-1-1-1,1 1 1,0-1 0,0 0-1,0-1 1,0 1-1,0-1 1,0 0-1,1 0 1,-1-1-1,0 1 1,11-2-1,21-1 57,0-2 0,0-2 0,-1-1 0,1-2 0,-1-2 0,-1-1 0,63-31 0,-79 32-48,0-1 0,-1-1 0,0-1 0,-2 0 0,25-26 0,-39 37-59,1-1 0,-1 1 0,0 0 0,0-1 0,0 1 0,1-6 0,-2 7-24,-3 6 63,0-1-1,-1 1 1,1-1-1,-1 0 1,0 0 0,1 0-1,-5 2 1,-4 6-14,-21 21-173,-65 50 1,64-57 123,24-17 40,1 0-1,-1 0 1,-11 16 0,18-22 29,0 1 1,0 0-1,0-1 1,0 1-1,0 0 1,1 0-1,0 1 1,-1-1-1,1 0 1,0 0-1,1 0 1,-1 1-1,1-1 1,-1 1-1,1-1 1,0 0-1,1 5 1,-1-6 5,1 0 1,0 0 0,0 1-1,0-1 1,1 0 0,-1 0-1,0-1 1,1 1 0,-1 0-1,1 0 1,0-1 0,-1 1-1,1-1 1,0 1 0,0-1-1,0 0 1,0 0 0,0 0-1,0 0 1,0 0 0,1 0-1,1 0 1,3 1 46,0 0 1,0-1-1,0 0 0,1 0 1,-1-1-1,8 0 0,-8-1-28,0 1 0,0-2 0,0 1 0,0-1 0,0 0 0,0-1 0,-1 1 0,1-2 0,-1 1 0,0 0 0,0-1 0,0 0 0,7-7 0,-6 4-26,0 0 0,0 0-1,-1-1 1,0 0-1,0 0 1,-1-1 0,0 0-1,0 0 1,4-11-1,55-185-56,-26 76-16,-26 92 71,48-163 18,-46 134 110,-12 56-152,-1-1 1,0 1 0,0 0 0,-2-15 0,1 24 16,0-1 1,0 1-1,-1-1 1,1 1-1,0-1 1,-1 1-1,1-1 1,-1 1-1,0-1 1,1 1-1,-3-3 1,3 4 10,0 0 0,0 0 0,-1-1 1,1 1-1,0 0 0,-1 0 0,1 0 0,0 0 1,0 0-1,-1-1 0,1 1 0,0 0 0,-1 0 1,1 0-1,0 0 0,-1 0 0,1 0 0,0 0 1,-1 0-1,1 0 0,0 0 0,-1 0 0,1 1 1,0-1-1,-1 0 0,1 0 0,0 0 0,-1 0 1,1 0-1,0 1 0,0-1 0,-1 0 0,-2 3 27,-1 1-1,1-1 1,0 1-1,0-1 0,-4 8 1,-5 8-32,1 1 0,1 0 1,1 0-1,-9 29 1,9-16 114,1 1-1,-4 39 1,2 6 26,4 0 0,5 87-1,1-155-100,1 0 1,1 0-1,0-1 0,0 1 0,7 16 0,-8-23-10,1 0-1,0 0 1,0-1 0,0 1 0,0-1 0,1 0 0,0 1 0,-1-1 0,1 0 0,0-1 0,0 1 0,1 0 0,-1-1-1,0 0 1,1 0 0,0 0 0,7 3 0,2-1-20,1-1 0,0 0 1,1-1-1,-1 0 0,19-1 0,71-8-846,-82 4 101,-1 0 0,0-1 0,-1-1 0,1-1 0,21-10 0,-35 12 68,0 1 1,0-1-1,-1 0 0,1-1 0,-1 0 0,0 0 1,8-9-1,-11 10 13,0 0 0,1-1 0,-2 0 0,1 1 1,0-1-1,-1 0 0,0 0 0,0-1 0,0 1 0,-1 0 0,2-10 1,-3 7-20,1 0 0,-2 0 1,1 0-1,-1-1 0,-2-7 1,-13-44-3918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53:34.59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4 89 3808,'0'0'91,"0"0"0,0 0 0,-1 0-1,1 0 1,0 0 0,-2 1 1455,2-1-1456,0 0 1,0 0 0,0 0 0,0 0 0,0 1 0,0-1 0,0 0 0,0 0 0,0 0 0,0 0-1,0 0 1,0 0 0,0 1 0,0-1 0,0 0 0,0 0 0,0 0 0,0 0 0,1 2 1454,-1-2-1454,0 0 0,0 0 0,0 0 0,1 0-1,13 7 1992,24 3-718,-38-10-1294,68 14 1578,1-2 0,101 2 1,140-13 40,-279-2-1502,582-54 864,-250 18-357,-267 29-391,-62 5-234,215-15 97,153 16 157,-214 3 191,300 5 627,29 18-332,-156-3-82,-228-15-564,315-4-278,-403-6-1761,55-11-1,-78 9-496,1 0-1,26-12 0,-3-4-1274,-8 6-2485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53:43.82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132 111 2976,'0'-15'1157,"0"0"1,1 0-1,5-24 0,-4 20 2443,-4 12-1943,-1 11 41,-5 20-1019,1 0 0,1 0 1,-5 47-1,2-12 166,-6 33 118,-14 72 469,1 37-524,24-162-792,-7 65 537,3 161 0,14-214-282,-5-46-267,0 0-1,0-1 1,1 1 0,-1 0-1,1-1 1,0 1 0,5 6-1,-6-10-72,-1-1 0,0 1-1,1-1 1,-1 1 0,1-1 0,-1 1-1,1-1 1,-1 1 0,1-1 0,-1 1-1,1-1 1,-1 0 0,1 0-1,0 1 1,-1-1 0,1 0 0,0 0-1,-1 0 1,1 1 0,0-1 0,-1 0-1,1 0 1,0 0 0,-1 0 0,2 0-1,-1-1 3,1 1 0,-1-1 0,1 0 0,-1 1 0,0-1 0,1 0 0,-1 0 0,0 0 0,0 0 0,3-2 0,1-3 39,0 0 0,0-1 0,5-8 0,-9 12-7,11-17-22,-2-1 0,0-1 0,7-22-1,15-69-255,-14 49 106,-12 43 42,-1 5-14,0 1 0,-1-1 1,-1 0-1,1-19 0,11 42-278,9 11 360,1 0 0,0-2 0,2-1 0,37 17 1,-37-23 69,0-1 0,0 0 0,1-2 0,30 2 1,-38-7-77,1 0 0,-1-1 0,0-2 1,1 0-1,-1-1 0,28-8 0,104-46 194,-99 36 157,-74 41-577,6-3 209,1 0 0,1 1 0,1 0 1,1 1-1,0 0 0,2 1 0,0 0 1,1 1-1,-10 40 0,17-57 33,0 0 1,0 0-1,1 0 0,-1 0 0,1 0 0,0 0 0,0 0 0,1-1 0,-1 1 1,1 0-1,0 0 0,2 6 0,-2-7 12,1 0 0,-1 0-1,1-1 1,0 1 0,0 0 0,0-1-1,0 0 1,1 1 0,-1-1 0,1 0 0,-1 0-1,1 0 1,0-1 0,0 1 0,0-1-1,4 2 1,-2-1 22,1 0-1,-1-1 1,1 0-1,0 0 1,0 0-1,-1-1 1,1 0-1,0 0 1,0-1-1,11-1 1,-3-1 25,0-1 0,0 0 0,17-9 0,-21 9-42,-1-1-1,0-1 1,-1 0-1,1 0 0,-1 0 1,0-1-1,-1 0 1,0-1-1,0 0 1,0 0-1,-1 0 1,0-1-1,-1 0 1,0 0-1,0-1 0,-1 1 1,3-11-1,-3 9-48,-1-1-1,-1 1 1,0 0 0,0-1-1,-1 1 1,-1-1-1,1 1 1,-2-1-1,0 0 1,0 1-1,-1 0 1,-1-1-1,0 1 1,0 0-1,-8-16 1,9 23-20,0 0 1,0 1-1,-1-1 1,1 1-1,-1 0 1,1-1-1,-1 1 1,0 0-1,0 1 1,-1-1-1,1 1 1,-1-1-1,1 1 1,-1 0-1,0 0 1,-7-2-1,1 1-14,0 1 1,0 0-1,-1 0 0,1 1 1,-18 1-1,132-2-159,66 1 536,-160 1-337,0 1 0,0 0 0,0 1 0,0 0 0,0 1-1,-1 0 1,16 6 0,-21-6 30,1-1-1,-1 1 1,0 0-1,0 0 1,0 0-1,0 0 1,-1 1-1,1 0 1,-1 0 0,0 0-1,0 0 1,0 0-1,-1 0 1,0 1-1,1-1 1,1 9-1,-1-3 44,-1-1 1,0 1-1,0 0 0,-1 1 0,-1 14 1,-6 53 77,1-35 93,2-20-122,0 1 195,3-23-206,1-4 7,3-14 121,2-7-196,1 0-1,1 1 0,1 0 1,2 1-1,21-37 0,-24 48-50,0 0 0,1 1 0,0 0 0,15-12 0,-18 16-7,1 1 0,0 0 0,1 0 0,-1 1-1,1 0 1,-1 1 0,17-6 0,-22 8 21,0 1 0,1-1 1,-1 1-1,0 0 0,0-1 1,1 1-1,-1 0 0,0 0 1,1 0-1,-1 1 0,0-1 1,0 1-1,1-1 0,-1 1 0,0-1 1,0 1-1,0 0 0,0 0 1,0 0-1,0 1 0,0-1 1,2 2-1,-1 0 7,-1 0 0,0 0 0,0 0 0,0 0 0,0 0 0,-1 0 0,1 1-1,-1-1 1,0 1 0,1-1 0,-2 1 0,1-1 0,0 5 0,0 6 19,0 0 1,-1 0-1,0-1 0,-2 1 0,1 0 0,-8 26 1,0-11 81,0-1 0,-17 31-1,21-46-37,5-10 55,20-17-16,11-14-124,129-104-196,-152 126 220,-3 2-1,-1 1-1,1-1 0,0 1 0,0 0 1,0 0-1,1 0 0,-1 1 1,1 0-1,-1 0 0,8-2 0,-12 4-14,1 1 0,-1-1-1,1 0 1,-1 1-1,1-1 1,-1 0-1,0 1 1,1 0-1,-1-1 1,0 1-1,1 0 1,-1 0-1,0 0 1,0 0-1,0 0 1,0 0-1,0 0 1,0 0-1,0 0 1,0 0-1,0 0 1,1 3-1,2 2 14,-1 1 0,6 14 0,-5-8 2,0 0-1,2 21 0,-5-24 14,1 0-1,0 0 1,1 0 0,0-1-1,0 1 1,6 10-1,-3-9 64,-5-7-31,2 1-1,-1-1 1,0 0-1,6 5 1,-8-8-42,1 0 0,0 0 0,0-1 0,0 1 1,0 0-1,0 0 0,0-1 0,0 1 0,0-1 0,0 1 1,0-1-1,0 1 0,1-1 0,-1 0 0,0 0 0,0 1 1,0-1-1,1 0 0,-1 0 0,0 0 0,0 0 0,2-1 0,1 0 4,0 0 0,0 0 0,-1 0-1,1-1 1,-1 0 0,1 0 0,-1 0-1,0 0 1,0 0 0,1-1 0,-2 1-1,1-1 1,4-5 0,2-3 19,0-1 0,8-17 0,-7 12 23,49-78 108,78-95-1,-49 76-128,-67 83-17,32-60 0,-38 57-132,10-38 0,-18 52 67,-4 6-8,-3 10-94,-2 7-253,-43 92-322,31-60 721,1 2 1,-9 40 0,18-59 28,1-1-1,1 1 1,1 0-1,0 0 1,1 0-1,5 32 1,0-24 37,1 1 0,15 41 1,-16-55-22,1-1 1,0 0-1,0 0 1,1-1-1,1 1 1,0-2-1,12 14 1,-18-22-32,0 0 1,0 0 0,0 0 0,0 0 0,1-1 0,-1 1 0,0-1 0,1 1-1,-1-1 1,1 0 0,-1 0 0,1 0 0,0-1 0,-1 1 0,1-1 0,0 1-1,-1-1 1,1 0 0,0 0 0,0 0 0,-1 0 0,1 0 0,0-1 0,0 1 0,-1-1-1,1 0 1,-1 0 0,1 0 0,0 0 0,-1 0 0,0-1 0,1 1 0,-1-1-1,0 1 1,0-1 0,0 0 0,0 0 0,3-3 0,2-4 54,0-1 0,0 0 0,-1 0 0,0-1 0,4-11 0,20-59 101,-30 79-165,4-12-6,-1 1 0,3-24-1,-2 9-27,-4 26 14,0 1 1,0 0-1,0 0 1,1 0-1,-1 0 1,0-1-1,1 1 1,-1 0-1,1 0 1,-1 0 0,1 0-1,0 0 1,-1 0-1,1 0 1,0 0-1,0 0 1,-1 1-1,1-1 1,0 0-1,0 0 1,0 1-1,0-1 1,0 0-1,2 0 1,1 0-19,0 1 0,0-1 0,-1 1 0,1 0 1,0 0-1,7 1 0,82 1 242,110-11 0,-150 6-194,-1 0 4,89-15 0,-132 16 46,-5 2-28,-1-1 0,0 1 1,0-1-1,0 0 0,0 0 0,0 0 0,0 0 1,4-3-1,-7 4-29,0 0 1,0 0-1,0 0 1,0 0 0,0 0-1,0 0 1,0-1-1,0 1 1,0 0-1,0 0 1,0 0 0,0 0-1,0 0 1,0 0-1,0 0 1,0 0-1,0 0 1,0 0-1,0 0 1,0 0 0,0 0-1,0 0 1,0-1-1,0 1 1,0 0-1,0 0 1,0 0-1,0 0 1,0 0 0,0 0-1,0 0 1,0 0-1,0 0 1,0 0-1,0 0 1,0 0-1,-1 0 1,1 0 0,0 0-1,0 0 1,0 0-1,0 0 1,0 0-1,0 0 1,0 0-1,0 0 1,0 0 0,0 0-1,0 0 1,0 0-1,0 0 1,-1 0-1,1 0 1,0 0 0,0 0-1,0 0 1,0 0-1,-8 0-59,-9 2-57,-3 3 63,1 1 0,0 1 0,0 1 0,1 1 0,0 0 0,-33 23 0,32-18 67,1 0 1,0 1 0,1 1-1,0 1 1,1 0 0,-14 22-1,25-32-17,0 1 0,1 0 0,0 0 0,1 0-1,0 0 1,0 1 0,1-1 0,-2 12-1,3-16 13,1-1-1,0 1 0,0-1 1,0 1-1,0 0 1,1-1-1,-1 1 0,1-1 1,0 1-1,1 3 0,-1-5 4,0 0-1,0 0 0,1 0 1,-1-1-1,0 1 1,0-1-1,1 1 0,-1-1 1,1 1-1,-1-1 0,1 0 1,0 0-1,-1 1 1,1-1-1,0 0 0,0-1 1,0 1-1,4 1 0,-2-1 8,0-1 0,0 1 0,1-1 0,-1 0-1,0 0 1,1 0 0,-1 0 0,0-1 0,0 0-1,1 0 1,-1 0 0,0-1 0,0 1-1,0-1 1,5-2 0,3-3 19,0-1 0,-1 0 0,15-13-1,-3 0 57,-1 0 0,0-2 0,-2 0 0,23-35-1,-9 10-308,12-22-96,-45 66 88,-3 6 118,-2 22 121,2 0 0,0 0 0,3 35 0,0-16-38,-2-25 57,2 0 1,0 0-1,0 0 0,2 0 1,0 0-1,8 22 0,-11-39-27,1 1 0,-1-1-1,0 0 1,1 0 0,0 0 0,-1 0 0,1 1-1,0-1 1,-1 0 0,1 0 0,0-1-1,0 1 1,0 0 0,0 0 0,0 0 0,0 0-1,0-1 1,0 1 0,0 0 0,0-1-1,0 1 1,1-1 0,-1 0 0,0 1-1,0-1 1,0 0 0,3 1 0,-3-2 6,1 1 1,0 0 0,-1-1-1,1 1 1,0-1-1,-1 1 1,1-1-1,-1 0 1,1 1 0,-1-1-1,1 0 1,-1 0-1,1 0 1,-1 0-1,0-1 1,0 1 0,0 0-1,1-1 1,-1 1-1,1-2 1,25-43 90,-2-2 1,23-58 0,-19 40-41,-26 61-79,-1-1 0,1 1 0,-1-1-1,0 0 1,0 0 0,-1 0-1,0 0 1,0 0 0,0 0 0,-1-1-1,1 1 1,-2 0 0,1 0-1,-2-10 1,1 15 11,1 1 1,0-1-1,0 1 0,-1-1 1,1 1-1,0-1 0,0 1 1,0-1-1,0 1 0,0-1 0,0 1 1,0-1-1,0 1 0,0-1 1,0 1-1,0-1 0,0 1 0,0-1 1,1 1-1,-1-1 0,0 1 1,0-1-1,0 1 0,1-1 1,-1 1-1,0-1 0,1 1 0,-1-1 1,0 1-1,1 0 0,-1-1 1,0 1-1,1 0 0,-1-1 1,1 1-1,-1 0 0,1 0 0,0-1 1,2 1 12,-1-1 0,1 1 0,0 0 1,0 0-1,0 0 0,3 0 0,9 1-25,45-5-93,64 6-1,-108-2 79,-1 2 1,20 4-1,-30-5 16,0 1 1,0-1 0,0 1 0,0 0 0,-1 0 0,1 1 0,-1-1 0,1 1 0,-1 0 0,0 0 0,4 4 0,-6-5 22,-1 0-1,0 0 0,0 0 1,0 0-1,0 0 1,0 1-1,0-1 0,-1 0 1,1 0-1,-1 1 1,1-1-1,-1 0 0,0 0 1,0 1-1,0 3 1,-1 6-47,-5 22 0,2-15 9,-2 11 187,-2 23-115,7-49-43,1 0 1,0 0-1,0 1 0,0-1 0,1 0 1,0 0-1,-1 0 0,1 0 1,3 7-1,-3-9 2,0-1 1,0 1-1,0 0 1,1-1-1,-1 1 1,0-1-1,1 0 1,-1 1-1,1-1 1,-1 0-1,1 0 1,-1 0 0,1 0-1,0 0 1,0 0-1,0 0 1,-1-1-1,1 1 1,0-1-1,0 1 1,0-1-1,0 0 1,0 0-1,0 0 1,2 0-1,0 0 14,0 0-1,0-1 1,0 1-1,0-1 1,0 0-1,0 0 1,0-1-1,0 1 1,-1-1-1,1 0 1,4-3-1,83-70 225,-63 51-340,0 0 0,39-24 0,-34 28 205,19-12 16,-49 30-251,-9 2-12,-12 6-20,5 3 151,2 0 0,-1 0-1,1 2 1,1-1 0,0 1 0,0 0 0,-8 14 0,-3 8-41,-25 50 0,37-62 23,0 0-1,0 0 1,2 1-1,1 0 1,1 0-1,-3 26 1,8-47 54,0 1 1,0 0-1,0 0 1,0 0-1,1 0 0,-1-1 1,0 1-1,1 0 1,0 0-1,-1-1 0,3 4 1,-3-5-21,0 1 1,0-1-1,1 1 1,-1-1-1,0 0 1,1 1-1,-1-1 1,1 1-1,-1-1 1,1 0-1,-1 1 1,1-1-1,-1 0 0,1 1 1,-1-1-1,1 0 1,-1 0-1,1 0 1,-1 0-1,1 1 1,-1-1-1,1 0 1,-1 0-1,1 0 1,0 0-1,-1 0 1,1 0-1,-1 0 1,1 0-1,-1-1 0,1 1 1,-1 0-1,1 0 1,-1 0-1,1-1 1,-1 1-1,1 0 1,-1 0-1,1-1 1,-1 1-1,1 0 1,0-2-1,10-7 53,1-2 0,-2 0 0,1 0 0,13-20 1,30-55-3,-51 82-55,134-203 26,-82 128-25,-38 53-12,-1 0 0,-1-1 0,-1 0-1,-1-1 1,-2-1 0,-1 0 0,-1 0 0,-2-1-1,7-59 1,-13 80-40,-1 1 0,0 0 0,-1 0 0,0 0 0,-1 0 0,-3-15 0,5 23 33,-1-1 1,1 0 0,0 1-1,0-1 1,0 1-1,0-1 1,0 1 0,-1-1-1,1 1 1,0-1-1,0 1 1,-1 0 0,1-1-1,0 1 1,-1-1-1,1 1 1,0 0 0,-1-1-1,1 1 1,-1 0-1,1-1 1,-1 1-1,1 0 1,-1 0 0,1-1-1,-1 1 1,1 0-1,-1 0 1,1 0 0,-1 0-1,1 0 1,-1-1-1,1 1 1,-1 0 0,1 0-1,-1 1 1,1-1-1,-1 0 1,1 0 0,-1 0-1,1 0 1,-1 0-1,0 0 1,1 1 0,0-1-1,-1 0 1,1 0-1,-1 1 1,1-1 0,-1 0-1,1 1 1,-1 0-1,-3 2-29,0 1 0,0 0 0,0 0 0,-4 6 1,-23 33 11,-28 56 0,25-41 179,26-43-129,0 0 0,1 1 0,0 0 0,2 1 0,0-1 1,0 1-1,2 0 0,0 0 0,1 0 0,0 0 0,2 1 0,0-1 0,1 0 0,1 0 0,0 0 0,7 25 0,-7-35 17,0 0-1,0 0 1,1-1-1,0 1 1,0-1 0,1 1-1,-1-1 1,1 0-1,1-1 1,-1 1-1,1-1 1,6 6 0,-8-8-20,1-1 1,-1 0-1,1 1 0,0-1 1,0-1-1,0 1 1,0 0-1,0-1 1,0 0-1,0 0 1,0 0-1,1-1 1,-1 1-1,0-1 0,0 0 1,1 0-1,-1-1 1,0 1-1,1-1 1,7-2-1,-4 0 22,1 0 0,0 0 0,-1-1 0,0-1-1,0 1 1,13-11 0,-1-1 111,19-21 1,-12 10-87,-14 14-78,0 1 0,-2-2 1,14-18-1,-10 16 74,-13 14-68,0 1 0,0-1 0,-1 0 1,1 1-1,0-1 0,-1 0 0,3-4 0,-7 48-424,-3 16 499,3 0 1,2 0 0,7 64-1,-5-113 3,1 0 0,0 0 0,5 16-1,-2-8 45,-4-16-98,-1 1-1,0-1 1,1 0-1,-1 0 1,1 0-1,-1 0 1,1 0-1,0 0 1,-1 0-1,1 0 1,0 0-1,0 0 1,-1 0-1,3 1 1,-2-2-2,-1 1 0,1-1 0,-1 0 0,1 0 0,-1 0 0,1 1 0,0-1 0,-1 0 0,1 0 0,0 0 0,-1 0 0,1 0 0,0 0 0,-1 0 0,1 0 0,-1 0 0,1-1 0,0 1 0,-1 0 0,2-1 0,0 0 9,0 0 0,1-1-1,-1 0 1,0 1 0,0-1 0,0 0 0,0 0-1,-1 0 1,1 0 0,-1-1 0,3-3-1,30-66 127,3-4-106,-33 69-30,3-6-54,0 0 1,1 1 0,0 0-1,1 0 1,0 1 0,15-14-1,-23 38-23,-3 15 105,-1-1-1,-1 1 1,-2 0 0,-11 34-1,0-2 22,17-60-52,0 0-1,0 0 1,0 0 0,0 0 0,0 0 0,0 0 0,0 0 0,0 0-1,0 1 1,-1-1 0,1 0 0,0 0 0,0 0 0,0 0-1,0 0 1,0 0 0,0 0 0,0 0 0,0 1 0,0-1 0,0 0-1,0 0 1,0 0 0,0 0 0,0 0 0,0 0 0,0 1-1,0-1 1,0 0 0,0 0 0,0 0 0,0 0 0,0 0 0,0 0-1,0 0 1,0 0 0,0 1 0,1-1 0,-1 0 0,0 0 0,0 0-1,0 0 1,0 0 0,0 0 0,0 0 0,0 0 0,0 0-1,0 0 1,1 0 0,-1 1 0,0-1 0,0 0 0,0 0 0,0 0-1,0 0 1,1 0 0,5-7 60,9-12-97,5-10-107,37-45 0,-47 64 126,1-1-1,0 1 0,0 1 1,1 0-1,0 0 0,22-11 1,-32 19 7,0 0 1,0 0-1,0 0 1,0 1-1,0-1 1,0 1-1,1-1 1,-1 1-1,0 0 1,0 0-1,0 0 1,0 0-1,0 0 1,0 0-1,1 1 1,-1-1-1,0 1 1,0 0-1,0-1 1,0 1-1,0 0 1,-1 0-1,1 0 1,0 0-1,0 0 1,0 1-1,-1-1 1,1 1-1,-1-1 1,1 1-1,-1-1 0,0 1 1,0 0-1,2 2 1,3 7-7,0 0-1,0 0 1,-1 1 0,6 19-1,-8-21 28,-1-5 9,-1-1 0,1 0 0,0 1-1,0-1 1,1 0 0,-1 0 0,1-1 0,0 1 0,0 0 0,0-1 0,1 0 0,-1 0 0,1 0 0,-1 0 0,5 2-1,-4-3-13,0 0-1,-1-1 0,1 0 0,0 0 0,0 0 0,0 0 0,-1 0 0,1-1 0,0 0 0,0 0 0,0 0 0,0 0 0,0-1 0,0 1 0,0-1 0,0 0 0,-1 0 0,7-3 0,0 0-5,1-2 0,-1 1 0,1-2 0,-2 1 1,1-1-1,-1-1 0,16-16 0,0-4-23,24-37 1,-21 27-36,63-71-6,-62 74-67,-29 35 123,2-2-26,0 0-1,0 0 1,0 0 0,-1 0-1,1-1 1,-1 1 0,0 0-1,0-1 1,0 1 0,0-1-1,1-3 1,-2 6 25,0 0-1,0 0 1,0 0-1,0-1 1,0 1-1,0 0 1,-1 0-1,1-1 1,0 1-1,0 0 1,0 0-1,0 0 0,0 0 1,-1-1-1,1 1 1,0 0-1,0 0 1,0 0-1,-1 0 1,1 0-1,0-1 1,0 1-1,0 0 1,-1 0-1,1 0 1,0 0-1,0 0 1,-1 0-1,1 0 1,0 0-1,0 0 1,-1 0-1,1 0 1,0 0-1,0 0 1,0 0-1,-1 0 1,1 0-1,0 0 1,0 0-1,-1 0 1,1 0-1,0 1 1,0-1-1,0 0 1,-1 0-1,1 0 1,0 1-1,-13 5-145,7-1 137,-1-1 1,1 2 0,0-1-1,1 1 1,0-1-1,0 2 1,0-1-1,0 0 1,1 1 0,-4 8-1,-4 11-20,-12 39 0,16-42 31,-14 38 60,-23 64 169,30-86-112,-12 56 1,26-92-75,1-1 0,-1 1-1,1-1 1,0 1 0,-1 0 0,1-1-1,1 4 1,-1-6-31,0 1 0,0-1 1,0 0-1,0 0 0,0 0 0,0 1 0,0-1 0,1 0 0,-1 0 1,0 1-1,0-1 0,0 0 0,0 0 0,0 0 0,1 1 0,-1-1 0,0 0 1,0 0-1,0 0 0,0 0 0,1 0 0,-1 0 0,0 1 0,0-1 1,1 0-1,-1 0 0,0 0 0,0 0 0,0 0 0,1 0 0,0 0 13,0 0-1,0-1 1,0 1-1,-1 0 1,1 0-1,0-1 0,0 1 1,0-1-1,-1 1 1,1-1-1,0 1 1,0-1-1,0 0 0,3-3 8,0 0-1,-1-1 1,0 1-1,1 0 1,-1-1-1,-1 0 1,1 0-1,-1 0 0,2-5 1,15-53-151,-12 37 109,-3 10-14,44-133-184,-40 128 127,1 1 0,1 1 0,1 0 0,0 0 0,17-19 0,-28 37 80,0 1-1,0-1 0,0 1 1,0 0-1,1-1 0,-1 1 0,0 0 1,0-1-1,1 1 0,-1 0 1,0-1-1,1 1 0,-1 0 0,0 0 1,1-1-1,-1 1 0,0 0 1,1 0-1,-1-1 0,0 1 0,1 0 1,-1 0-1,1 0 0,-1 0 1,0 0-1,1 0 0,-1 0 0,1 0 1,-1 0-1,0 0 0,1 0 1,-1 0-1,1 0 0,-1 0 1,0 0-1,1 0 0,-1 0 0,1 0 1,-1 1-1,0-1 0,1 0 1,-1 0-1,0 0 0,1 1 0,-1-1 1,0 0-1,1 1 0,-1-1 1,0 0-1,1 1 0,-1-1 0,0 0 1,0 1-1,0-1 0,1 0 1,-1 1-1,0 0 0,2 4-17,0-1 0,-1 1 0,0 0 0,1 8-1,2 16 25,-2 1 0,-1 0 0,-4 38 0,-17 96-42,10-100 78,-48 277 228,40-242-239,8-46 73,-21 66 0,25-101-71,-1-1 0,0 0 0,-1-1 0,-1 0 0,0 0 0,-1 0 0,-21 23 0,24-32-16,0-1 0,0 0 0,-1 0 0,1-1 0,-1 0 0,-1 0-1,1-1 1,-1 0 0,1 0 0,-1-1 0,0 0 0,-16 2 0,7-2-76,-1-1 1,0-1-1,1-1 0,-1 0 1,-24-5-1,33 4-36,-1-1 1,2 0-1,-1-1 1,0 0-1,0-1 0,1 0 1,0 0-1,0-1 1,0 0-1,0-1 0,1 0 1,-9-8-1,10 8-52,1-1-1,0 0 1,0-1-1,1 1 1,0-1-1,0 0 1,1 0-1,0-1 1,0 1-1,1-1 1,0 0-1,1 0 1,-2-12 0,1 3-984,1 0 1,1 0 0,1 0 0,0 0 0,2 0-1,0 0 1,0 0 0,8-22 0,11-15-5095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53:44.18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64 40 11712,'-50'-25'4352,"40"19"-3393,7 6-255,11 0-4895,2-5 1503,6 1 1568,16 8-4288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53:47.45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18 848 5056,'-11'-10'1642,"11"10"-1596,-1 0 0,1 0-1,0 0 1,0 0 0,0 0-1,0 0 1,0 0-1,0-1 1,-1 1 0,1 0-1,0 0 1,0 0 0,0 0-1,0 0 1,0 0-1,-1 0 1,1 0 0,0 0-1,0 0 1,0 0-1,0 0 1,-1 0 0,1 0-1,0 0 1,0 0 0,0 0-1,0 0 1,0 0-1,-1 0 1,1 0 0,0 0-1,0 1 1,0-1 0,0 0-1,0 0 1,-1 0-1,1 0 1,0 0 0,0 0-1,0 0 1,0 1 0,0-1-1,0 0 1,0 0-1,0 0 1,0 0 0,-1 0-1,1 0 1,0 1-1,0-1 1,0 0 0,0 0-1,0 9 3015,1-7-2815,0 0 1,0 0-1,0-1 1,0 1-1,1 0 1,-1-1-1,0 1 1,1-1-1,-1 0 1,1 1-1,-1-1 1,1 0-1,0 0 1,-1 0-1,1 0 1,0 0-1,0-1 1,0 1-1,0 0 1,0-1-1,0 1 1,-1-1-1,1 0 1,0 0-1,0 0 1,0 0-1,0 0 1,4-1-1,1 0 20,0 0 0,0-1-1,0 0 1,0-1-1,0 1 1,0-1 0,-1-1-1,1 1 1,-1-1-1,0 0 1,8-8-1,5-5 137,32-38-1,-35 36-205,-13 15-180,37-40 447,55-82 0,-53 67-135,-30 43-286,-12 26-169,-12 68 87,-27 94 1,-39 78 110,53-175 371,4 1 0,-18 127 0,43-226 105,1 1 1,10-29-1,26-60-457,-22 62 54,47-143 16,-2 5-194,16 4-259,-77 179 289,4-12-8,2 1 0,0-1 0,1 2 0,20-24 0,-25 32-72,1 0 0,0 1 0,0 0 0,0 0 0,0 0 0,8-3 0,-13 7 70,1 1 0,0-1-1,0 0 1,0 1 0,-1-1 0,1 1 0,0-1 0,0 1-1,0 0 1,0 0 0,0 0 0,0 0 0,0 0 0,0 1-1,0-1 1,-1 0 0,1 1 0,0-1 0,0 1 0,0 0-1,-1 0 1,1 0 0,0 0 0,-1 0 0,1 0 0,-1 0-1,1 0 1,-1 1 0,3 2 0,-1-1 18,0 1 0,-1 0 0,1 0 1,-1 0-1,0 0 0,0 0 0,0 0 0,-1 1 0,1-1 1,-1 0-1,0 1 0,0 0 0,-1-1 0,1 7 1,-1 6 84,-1 1 1,-4 24 0,3-25-24,-21 107 331,19-108-299,-1 0 1,-1 0-1,0-1 1,-1 1-1,-13 19 1,18-32-80,1 0 1,-1-1-1,0 0 1,0 1-1,0-1 1,0 0-1,0 0 1,0 0-1,-1 0 1,1 0-1,-1 0 1,1-1-1,-1 0 1,0 1-1,1-1 1,-1 0-1,0 0 1,0 0-1,0-1 1,0 1-1,0-1 1,0 1-1,0-1 1,0 0-1,0 0 1,0 0-1,0-1 0,0 1 1,-5-2-1,-26-6-327,41 7 282,1-1 0,-1 0 0,0 0 0,0-1 0,1 0 0,-2-1 0,11-6 0,-3 3 14,224-93-29,-150 67-12,-15 4 152,0-3 1,-2-3 0,67-45-1,-130 75-60,-7 5-18,1-1 0,0 1-1,-1-1 1,1 0 0,-1 0 0,0 0 0,1 0-1,-1 0 1,0 0 0,1 0 0,-1 0 0,0-1-1,1-1 1,-12 7-89,4 2 44,-1-1 1,2 1-1,-1 0 1,1 0-1,0 1 1,0 0-1,-6 12 1,-6 7-36,-65 101 116,69-104 30,0 1 0,2 0 0,-13 43 0,23-63-72,0 1-1,0-1 1,0 0 0,1 1-1,0 6 1,0-10-5,0 0-1,0 0 1,0 0-1,0 0 1,0 0-1,0 0 1,0 0-1,1 0 1,-1-1-1,0 1 1,1 0-1,-1 0 1,1 0-1,-1 0 1,1-1-1,-1 1 1,1 0-1,0-1 1,-1 1-1,1 0 1,0-1-1,-1 1 0,1-1 1,0 1-1,0-1 1,0 1-1,-1-1 1,1 0-1,0 1 1,0-1-1,0 0 1,1 1-1,1-1 5,0 0 1,0 0-1,-1-1 0,1 1 0,0-1 0,0 1 0,-1-1 0,1 0 0,-1 0 0,1 0 0,-1 0 0,1 0 0,-1-1 0,1 1 0,-1-1 0,0 0 0,3-3 0,2-1 5,-1 0 0,-1-1 1,1 0-1,6-11 0,14-32 15,-1 0 0,27-85 0,-44 113-68,2-6-72,-11 28 99,1 0 0,0 0 0,0 0 0,0 0 0,0 0-1,0 0 1,0 0 0,0 0 0,0 0 0,0 0 0,0 0 0,-1 0 0,1 0 0,0 0 0,0 0-1,0 0 1,0 0 0,0 0 0,0 0 0,0 0 0,0 0 0,0 0 0,0 0 0,0 0-1,-1 0 1,1 0 0,0 0 0,0 0 0,0 0 0,0-1 0,0 1 0,0 0 0,0 0 0,0 0-1,0 0 1,0 0 0,0 0 0,0 0 0,0 0 0,0 0 0,0 0 0,-7 9-148,2 13 65,1-1 1,-2 25-1,0-5 134,3-19-9,1 0 1,2 0 0,0 0-1,0 0 1,8 40 0,-7-58-15,0-1 0,0 1-1,0-1 1,0 1 0,1-1 0,-1 0 0,1 0 0,3 6 0,-4-8-15,0 0 1,0 0 0,0 0-1,0 0 1,0 0 0,0 0-1,0 0 1,1 0-1,-1-1 1,0 1 0,0 0-1,1-1 1,-1 1-1,0-1 1,1 0 0,-1 1-1,0-1 1,1 0 0,-1 0-1,1 0 1,-1 0-1,0 0 1,1 0 0,-1 0-1,1 0 1,1-1-1,7-2 15,1-1 0,-1 0 0,0-1 0,0 0 0,-1-1 0,0 0 0,14-10 0,55-58 38,-46 42-249,-21 21 139,152-138 456,-82 89-473,-81 60 66,1 0 0,0-1 1,-1 1-1,1 0 0,0-1 0,-1 1 1,1 0-1,0-1 0,-1 1 1,1 0-1,0 0 0,-1 0 0,1 0 1,0 0-1,-1 0 0,1 0 1,0 0-1,0 0 0,-1 0 0,1 0 1,0 0-1,-1 1 0,1-1 1,0 0-1,-1 0 0,1 1 0,0-1 1,-1 0-1,1 1 0,-1-1 1,1 1-1,-1-1 0,1 1 0,-1-1 1,1 1-1,-1-1 0,1 1 1,-1-1-1,1 1 0,-1 0 0,0-1 1,0 1-1,1 0 0,-1-1 1,0 1-1,0 0 0,0-1 0,1 1 1,-1 0-1,0-1 0,0 1 1,0 1-1,1 17-27,-1 0 1,-1 1 0,0-1-1,-7 31 1,0 8 5,0-6 34,4-35 5,2 1-1,-2 31 1,4-44-11,0 0-1,1 0 1,0 0 0,0 0 0,0 0 0,0 0-1,1 0 1,0 0 0,0-1 0,0 1-1,0 0 1,1-1 0,6 8 0,-8-9 9,1-1 1,0 0-1,-1 0 1,1-1-1,0 1 0,0 0 1,1-1-1,-1 1 1,0-1-1,0 1 1,1-1-1,-1 0 0,1 0 1,-1 0-1,1 0 1,-1-1-1,1 1 1,-1-1-1,1 1 0,0-1 1,-1 0-1,1 0 1,0 0-1,-1-1 1,1 1-1,5-2 0,-3 0 11,0 1 0,0-2-1,0 1 1,0-1-1,0 1 1,-1-2 0,1 1-1,-1 0 1,0-1-1,1 0 1,-2 0-1,1 0 1,5-7 0,3-7 24,-1-1 1,11-23-1,-10 17 15,11-19-10,60-107-95,35-57-32,-99 167 62,-1-1 0,-3-1-1,14-55 1,-21 65-1,-4 19-19,-1 0 1,0 0-1,-1 0 1,0-1-1,-1-24 0,-1 37 10,0 0 0,-1 1 0,1-1 0,0 1-1,0-1 1,-1 0 0,1 1 0,-1-1-1,1 1 1,-1-1 0,0 1 0,1-1-1,-1 1 1,0 0 0,0-1 0,0 1 0,-2-2-1,2 3 7,1-1-1,-1 1 1,1 0-1,-1 0 1,1 0-1,-1-1 1,0 1-1,1 0 1,-1 0-1,1 0 0,-1 0 1,1 0-1,-1 0 1,0 0-1,1 0 1,-1 0-1,1 1 1,-1-1-1,0 0 1,-1 1-5,0 0 0,0 0 0,1 0 1,-1 0-1,0 1 0,1-1 1,-1 0-1,-1 2 0,-14 19-98,1 0 1,1 1-1,-17 35 0,19-36 61,-42 84-76,45-83 171,1 0 1,-12 46-1,14-30 1,1-1-1,2 1 0,2 0 1,4 64-1,-1-91-3,1 0 0,-1-1 1,2 1-1,0 0 0,0-1 0,1 0 0,7 15 0,-9-23-19,-1 0 0,1 0-1,0 0 1,0 0 0,0 0-1,0-1 1,1 1 0,-1 0-1,1-1 1,0 0 0,-1 0-1,1 0 1,0 0 0,0 0-1,1 0 1,-1-1 0,0 1-1,1-1 1,-1 0 0,0 0-1,1 0 1,-1-1 0,1 1-1,-1-1 1,1 0 0,0 0-1,-1 0 1,6-1 0,3-2 30,0 0 0,0-1 1,0 0-1,0-1 0,0 0 0,-1-1 1,0 0-1,17-13 0,7-9 2,34-35 1,-42 38-102,86-83-133,-113 117 16,-1 0 169,-1 0 0,-1 0-1,-5 13 1,-3 11 59,0 7 64,-16 63 60,23-82-173,0 0 0,0 40 0,3-59 5,1 0 1,0 0 0,1 1 0,-1-1-1,0 0 1,1 0 0,-1 0 0,1 1-1,0-1 1,-1 0 0,1 0-1,0 0 1,0 0 0,3 3 0,-3-4-8,1 0-1,-1 0 1,0 0 0,1 0 0,-1 0 0,1 0 0,-1-1 0,1 1 0,0 0 0,-1-1 0,1 0 0,-1 1 0,1-1 0,0 0 0,0 0 0,-1 0 0,1 0 0,0 0 0,-1 0-1,4-1 1,3 0 7,-1-1 0,1 0 0,0 0-1,0-1 1,-1 0 0,0 0 0,1-1-1,12-9 1,2-3-33,26-26 1,2-2-57,67-32 135,-63 44-230,-51 29 210,-5 3-5,-8 7-43,-8 12-19,2 0-1,0 1 0,1 0 0,-15 29 0,9-16-35,6-8 155,-20 50 0,34-74-91,1 1 1,-1-1-1,1 0 0,-1 1 1,1-1-1,-1 1 0,1-1 1,0 1-1,0-1 1,-1 1-1,1 0 0,0-1 1,1 1-1,-1-1 1,0 1-1,0-1 0,1 1 1,0 1-1,-1-2 2,1 0 1,0-1-1,0 1 0,0 0 0,-1 0 0,1-1 1,0 1-1,0 0 0,0-1 0,0 1 1,0-1-1,0 1 0,1-1 0,-1 0 1,0 1-1,0-1 0,0 0 0,0 0 0,0 0 1,1 0-1,-1 0 0,2 0 0,15-1-7,1-1 0,-1-1-1,0-1 1,0-1 0,-1 0-1,1-1 1,-1-1 0,0 0-1,-1-2 1,28-17 0,-25 12-10,-1 0 1,-1-2-1,0 0 1,-1 0 0,15-21-1,62-98-32,-59 77-38,53-120 0,-79 157 73,8-38 0,-4 12-119,-9 37 90,-1 8 8,-1-1 0,0 1 0,-1 0 1,1 0-1,0-1 0,-1 1 0,1-1 1,-1 1-1,0 0 0,1-1 1,-1 1-1,-1-1 0,1 1 0,0-1 1,-1-3-1,0 6 24,1 0 0,0 0 0,0 0 1,0 0-1,0 0 0,-1 0 0,1 0 0,0-1 0,0 1 1,0 0-1,-1 0 0,1 0 0,0 0 0,0 0 0,0 0 1,0 0-1,-1 1 0,1-1 0,0 0 0,0 0 1,0 0-1,-1 0 0,1 0 0,0 0 0,0 0 0,0 0 1,0 0-1,-1 0 0,1 1 0,0-1 0,0 0 1,0 0-1,0 0 0,0 0 0,0 0 0,-1 1 0,1-1 1,0 0-1,0 0 0,0 0 0,0 1 0,-7 8-84,-5 14 77,1 0 0,0 1 0,2-1 0,1 2 0,0 0 0,2 0 0,-4 34 0,6-24 78,2 0-1,1-1 1,2 1 0,1 0-1,2 0 1,10 41 0,-11-64-15,1 1 0,0-1 1,1 0-1,1-1 0,9 17 1,-13-25-25,0-1 0,0 1 1,0-1-1,0 0 0,0 1 1,1-1-1,-1 0 0,1 0 1,-1-1-1,1 1 0,0 0 1,3 0-1,-4-1-21,0-1 1,0 1-1,0-1 1,0 0-1,0 0 1,0 0-1,0 0 1,0 0 0,0 0-1,0 0 1,0-1-1,0 1 1,0-1-1,0 0 1,0 1-1,0-1 1,0 0-1,0 0 1,-1 0-1,4-3 1,4-3 29,0-2-1,-1 1 1,0-1 0,0 0 0,10-17 0,3-2 1,-12 17-31,-6 8-22,-1 0 0,1 0 0,-1 0 0,1 0 0,2-6 0,-12 35 38,2 0 0,-4 52 0,9-69-67,0 1 1,0-1 0,1 0-1,0 1 1,1-1-1,0 0 1,0 0-1,1 0 1,0 0 0,0 0-1,1-1 1,6 10-1,-7-14-1165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53:47.79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1200 94 10464,'-67'-25'3872,"62"25"-2368,5-4-1728,0-1-1440,5 19-9792</inkml:trace>
  <inkml:trace contextRef="#ctx0" brushRef="#br0" timeOffset="1">0 40 12128,'19'-6'4479,"34"6"-3455,31-5-320,-37 1 1312,6-1-1248,29-1-288,34-3-320,5 4-512,-13 5 192,-13 0-5791,-19 5 3263,-4 10-4608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53:49.80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12 217 5408,'-11'1'7167,"31"16"-5049,-13-13-1685,1 0 0,-1-1 1,1 0-1,0 0 0,0 0 1,0-1-1,0 0 0,0-1 0,1 0 1,14 0-1,5-2 464,55-8 1,-65 6-761,127-26 578,-116 21-615,-1-2 0,-1 0 0,30-15 0,-48 20-27,0 0 0,0-1 0,-1 0 0,0 0-1,14-14 1,-20 18-64,0 0-1,0-1 1,0 1-1,-1 0 1,1-1-1,-1 1 1,1-1-1,-1 0 1,0 0-1,0 1 1,-1-1-1,1 0 1,0 0-1,-1 0 1,0 0-1,1 1 1,-1-1-1,-1 0 1,1 0-1,0 0 1,-1 0 0,1 0-1,-1 0 1,0 1-1,0-1 1,0 0-1,0 0 1,0 1-1,-1-1 1,1 1-1,-1-1 1,0 1-1,0 0 1,1 0-1,-1 0 1,-1 0-1,1 0 1,0 0-1,0 0 1,-1 1-1,1-1 1,-1 1-1,0-1 1,1 1-1,-1 0 1,-5-1-1,-2 0-53,0 0 0,0 1 0,-1 0 0,1 0 0,0 1 0,0 1 0,0 0 0,0 0 0,-1 1 0,2 0 0,-1 1 0,-14 5 0,7-1 161,1 1 0,0 0 1,0 1-1,1 0 1,0 2-1,-21 17 1,21-14 132,0 0 0,1 1 0,1 1 0,-13 18 0,22-27-108,0 0 0,0 0-1,0 1 1,1 0 0,0-1 0,0 1-1,1 0 1,0 0 0,1 1 0,0-1-1,0 0 1,0 0 0,2 10 0,-1-10-60,1-1 0,0 0 0,1 0 0,0 0 0,0 0 1,0-1-1,1 1 0,0 0 0,0-1 0,1 0 0,0 0 1,0 0-1,7 9 0,-7-11-60,1 0 0,-1-1 0,1 1 0,-1-1 0,1 0 0,0 0 0,0 0 0,0-1 0,0 0 0,1 0 0,-1 0 0,1-1 0,-1 0 0,1 0 0,-1 0 0,1 0 0,11-1 0,6-2-690,0-1 1,0-1-1,41-13 0,64-30-8549,-77 27 5640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53:50.16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0 8544,'8'0'3872,"-3"0"-928,3 9-1952,1-4 863,0 1-1087,-4 3-192,-1-1-384,1 0-64,3 4-64,-3-4-1600,5 4 832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53:50.60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712 5 10720,'-52'-3'3456,"49"3"-3248,0-1 1,0 1-1,1 0 1,-1 0 0,0 0-1,0 0 1,1 1-1,-6 0 1,1 1 175,2 0-81,0-1 0,0 1 0,0-1 0,0 2 0,0-1 0,0 0 1,1 1-1,-1 0 0,1 0 0,-1 0 0,-6 8 0,1-1 44,1-1 0,-9 13-1,16-19-303,0 1 0,0-1-1,0 0 1,1 1 0,-1-1-1,1 1 1,-1 0 0,1-1-1,0 1 1,1 0-1,-1 0 1,1 3 0,0-1 52,0 0 1,0 0 0,1 0 0,2 8 0,-3-13-75,0 0 1,1 0 0,-1 0 0,0 0-1,0 0 1,1 0 0,-1-1 0,1 1-1,-1 0 1,0 0 0,1 0 0,0-1 0,-1 1-1,1 0 1,-1-1 0,1 1 0,0 0-1,-1-1 1,1 1 0,0-1 0,0 1 0,0-1-1,-1 1 1,1-1 0,0 0 0,0 1-1,0-1 1,0 0 0,0 0 0,0 0-1,-1 0 1,1 0 0,0 0 0,0 0 0,0 0-1,0 0 1,0 0 0,1 0 0,0-1 16,-1 0 1,1 1-1,-1-1 1,0 0-1,1 0 1,-1 0-1,0 0 1,0 0-1,1 0 1,-1 0-1,0 0 1,0 0-1,0-1 1,0 1-1,-1 0 1,1-1-1,0 1 1,0-2-1,9-30-183,-6 16 87,-3 5-299,-1 11-16,0 9 191,-6 100 362,2-49 34,-23 229 1456,25-270-1414,-1 1 1,-1-1 0,-1 1 0,-1-1 0,-15 34 0,10-31-109,2-3 12,-13 18 0,17-30-112,0 1 0,0-2 1,0 1-1,-1 0 0,1-1 0,-10 6 0,6-6 4,0 0-1,0-1 0,-1 0 0,1 0 1,-1-1-1,0 0 0,0-1 1,0 0-1,-1-1 0,1 0 1,0 0-1,-1-1 0,-12-1 1,7-1 19,0 0-1,0-1 1,1-1 0,-1 0 0,1-1 0,0-1 0,-26-13-1,32 14-61,0 0 0,1-1 0,-1 0 0,1-1 0,1 1 0,-1-2 0,1 1 0,0-1-1,1 0 1,-1 0 0,-6-13 0,12 17-75,-1 0-1,1-1 1,0 1-1,0 0 1,0-1 0,1 1-1,-1 0 1,1-1-1,0 1 1,0-1 0,1 1-1,-1 0 1,1-1-1,0 1 1,0 0 0,1 0-1,-1-1 1,1 1-1,0 0 1,3-5 0,2-1-319,0-1 1,0 2-1,1-1 1,0 1-1,17-15 1,-13 13-1029,2 1 1,-1 1-1,1 0 1,1 1-1,21-9 1,-4 5-3548,54-12 1,-24 11 1199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53:51.02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14 0 12384,'0'17'4575,"5"-5"-3551,0 4-288,-10-4 1632,0 0-1440,2 4 64,-2-1-608,0-2-640,5-6 160,0 1-3520,18-16-9023,-10-20 8479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0:15.3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2695 0 3072,'0'0'7984,"-12"9"-4736,6-4-2915,1 0 0,-1 0 0,0-1 0,0 1 0,-1-2 0,1 1-1,-1 0 1,0-1 0,0-1 0,0 1 0,0-1 0,-1 0 0,1-1 0,-1 1 0,-9-1 0,-104 9 1367,24-1-952,-160 1-124,-188-15 172,343 0-424,-67 5-58,-63-3 146,125 2-305,42 3-108,-124 11 264,117-7-142,-131 0 302,-28 3-110,130-3-331,60-5-746,-58 9 0,98-10 614,-2 0-513,0 1-1,0 0 1,1-1 0,-1 1 0,0 0-1,-3 2 1,5-2 234,0-1 0,0 1 0,0 0 0,1 0 0,-1-1 0,0 1 0,1 0 0,-1 0 0,1 0-1,-1 0 1,1 0 0,-1 0 0,1 0 0,-1-1 0,1 1 0,0 1 0,-1-1 0,1 0 0,0 0 0,0 0 0,0 0 0,0 2 0,3 19-3939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53:51.55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242 32 4576,'-4'-3'400,"0"0"1,-1 1-1,0-1 1,1 1-1,-1 0 0,0 0 1,0 0-1,0 1 1,0 0-1,0 0 1,-10 0-1,5-3 2109,9 3-2283,1 1-1,-1-1 1,0 1-1,0-1 1,0 1 0,0 0-1,0-1 1,0 1-1,0 0 1,0 0-1,-2-1 1,-3 2 361,1 0 1,-1 1 0,0-1-1,0 1 1,0 1-1,1-1 1,-1 1 0,1-1-1,-7 6 1,-1 0 138,6-5-529,1 2-1,0-1 0,0 1 1,0 0-1,0 0 0,1 1 1,0-1-1,0 1 0,-5 7 1,9-10-143,-1-1-1,1 1 1,-1-1 0,1 0 0,0 1 0,0 0 0,0-1 0,0 1 0,0 0-1,1 0 1,-1-1 0,1 1 0,0 0 0,0 0 0,0 0 0,0-1 0,0 1-1,1 0 1,-1 0 0,1-1 0,0 1 0,0 0 0,0-1 0,0 1 0,0 0-1,0-1 1,3 4 0,-2-4-67,-1 0-1,1 0 1,-1 0-1,1-1 1,0 1 0,0 0-1,0-1 1,0 0-1,0 1 1,0-1-1,0 0 1,1 0-1,-1 0 1,0-1 0,1 1-1,-1 0 1,0-1-1,1 1 1,-1-1-1,4 0 1,20-4-3577,-16 1 1251,0 0 0,0 1 0,1 1 0,12-1 0,21 1-2797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53:57.98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475 8 2976,'18'-8'15178,"-26"15"-14507,0-1-1,-1 0 0,-15 9 1,-13 8 12,11-1-151,0 1-1,-44 51 1,-35 63 431,95-123-870,-16 23 241,1 1 0,-36 76 1,51-89-191,0 1 0,1 0 0,2 0 0,0 1 0,2 0 0,-2 28 0,5-13 128,4 54 0,0-75-174,0 1 0,2-1 0,1 0 0,10 30 0,-11-41-74,0-1-1,1 0 1,0 0-1,1-1 0,0 1 1,0-1-1,1-1 1,0 1-1,0-1 1,1 0-1,12 8 0,-6-6-83,1 0 0,0 0 1,0-2-1,1 0 0,0-1 0,18 5 0,-18-7-781,0-2 1,-1 0 0,1 0 0,18-2 0,32-2-5573,-58 1 5224,23-1-2277,-4-2-2198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53:58.70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15 57 8128,'-1'-4'2857,"6"5"-1400,-5-1-1326,1 0 0,-1 0 0,1 1 0,0-1 1,-1 0-1,1 1 0,-1-1 0,1 0 0,-1 1 0,1-1 1,-1 1-1,1-1 0,-1 1 0,0-1 0,1 1 1,-1-1-1,0 1 0,1-1 0,-1 1 0,0-1 0,1 2 1,-6 96 5634,-5-2-3920,-4 97-451,15-177-1156,-1-17-229,0 1-1,0 0 1,0 0-1,0 0 1,1 0-1,-1 0 1,0 0-1,0 0 1,0 0 0,0 0-1,0 0 1,0 0-1,0 0 1,0 0-1,0 0 1,0 0-1,0 0 1,0 0-1,0 0 1,0 0-1,0 0 1,0 0-1,1 0 1,-1 0-1,0 0 1,0 0-1,0 0 1,0 0-1,0 0 1,0 0-1,0 0 1,0 0-1,0 0 1,0 0 0,0 0-1,0 0 1,0 0-1,0 0 1,0 0-1,0 0 1,1 0-1,-1 0 1,0 0-1,0 0 1,0 0-1,0 1 1,0-1-1,0 0 1,0 0-1,0 0 1,0 0-1,0 0 1,0 0-1,0 0 1,0 0-1,0 0 1,0 0-1,0 0 1,0 0-1,0 0 1,0 0 0,0 0-1,0 1 1,0-1-1,0 0 1,0 0-1,0 0 1,0 0-1,8-22 1249,-4 10-1273,19-65 637,11-31-460,-22 79-124,6-17-89,37-68 0,-15 58 35,-39 56 18,-1 0 0,0-1 1,1 1-1,-1 0 0,0 0 1,1-1-1,-1 1 0,0 0 0,1 0 1,-1 0-1,1-1 0,-1 1 1,1 0-1,-1 0 0,0 0 1,1 0-1,-1 0 0,1 0 0,-1 0 1,1 0-1,-1 0 0,1 0 1,-1 0-1,0 0 0,1 0 0,-1 0 1,1 1-1,-1-1 0,0 0 1,1 0-1,-1 0 0,1 1 1,-1-1-1,0 0 0,1 0 0,-1 1 1,0-1-1,1 0 0,-1 1 1,1 0-1,13 16 250,-13-16-220,8 12 78,-1 1-1,-1 0 1,0 0-1,-1 1 1,0-1-1,5 28 0,14 96 206,-23-122-308,2 12-3,0-3-118,1 38 0,-5-57-402,0 0 0,1 0 0,0-1-1,2 12 1,-2-15-203,0 1 0,0-1-1,0 0 1,0 1 0,0-1 0,1 0 0,-1 0-1,1 1 1,0-1 0,-1 0 0,1-1 0,0 1-1,3 2 1,9 4-1899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53:59.20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163 2 7456,'-4'-2'8771,"5"14"-5535,7 18-1457,-4-16-1401,0 1-1,-1 0 1,-1 0 0,0 0-1,-1 0 1,0 1 0,-1-1-1,-1 0 1,0 0 0,-2 0-1,1 0 1,-2 0 0,0 0-1,-1-1 1,-7 17 0,10-27-415,0 0 1,0-1-1,0 0 1,0 1 0,-1-1-1,1 0 1,-1 0 0,0 0-1,1 0 1,-7 4 0,7-6-176,0 0 0,-1 0 0,1 0 1,0-1-1,0 1 0,0 0 0,-1-1 1,1 1-1,0-1 0,-1 0 1,1 0-1,0 0 0,-1 0 0,1 0 1,0 0-1,0-1 0,-1 1 0,1-1 1,-4-1-1,1 0-611,0-1 0,-1 1 0,2-1 0,-1 0 0,0-1-1,1 1 1,-1-1 0,1 0 0,0 0 0,0 0 0,-6-8 0,-1-10-4750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54:00.05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41 94 6560,'-2'-3'265,"0"1"0,-1-1-1,1 0 1,0 1 0,1-1 0,-1 0 0,0 0 0,1-1 0,-2-3-1,2 1 630,0-1-1,0 1 0,1-1 0,0-6 0,-1 2 1058,1 1 2398,2 16-1796,14 54-1039,40 98 1,-48-137-1285,5 19 60,-2 1 0,10 70 0,-12-56-158,10 120 150,-14-115-243,-4-49 34,0-1 1,-1 1 0,0-1 0,-1 1 0,0-1 0,-4 19 0,4-28-61,1 0 0,0 0 0,-1 0 0,1-1 0,0 1 0,-1 0 0,1 0 0,-1-1 0,1 1 0,-1 0 0,0 0-1,1-1 1,-1 1 0,0-1 0,1 1 0,-1-1 0,0 1 0,0-1 0,1 1 0,-1-1 0,0 0 0,0 1 0,0-1 0,0 0 0,0 0 0,1 1 0,-1-1 0,0 0 0,0 0 0,0 0 0,0 0 0,-1-1 0,-3 0-20,0 0 0,0 0 0,0-1 0,-8-3 0,2 0 51,5 3-11,0-1 0,0 0 0,1 0 0,-1 0 0,1-1 1,0 0-1,0 0 0,0 0 0,1-1 0,0 0 0,-1 0 0,2 0 0,-1 0 0,0 0 0,1-1 0,0 1 0,1-1 0,-1 0 0,1 0 0,-2-10 0,-1-3 45,2 1-1,1-1 0,0 0 0,1 0 0,3-33 0,0 30-31,1 1 0,1 0 0,1 0 0,1 0 0,1 0 0,1 1 0,1 0 0,0 0 0,1 1 0,2 1 0,0-1 0,0 2 0,2 0 0,0 0 0,28-24 0,-11 15-24,41-27 0,-57 43-503,0 2 0,1 0 0,0 0 0,0 1 0,23-6 0,-32 12-1307,0 0 0,0 0 0,13 1 0,10-1-7769,-20-2 3696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54:01.44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117 41 6304,'-26'-24'3632,"26"23"-3479,-1 1-1,1 0 1,0 0 0,0 0 0,0-1 0,0 1 0,0 0 0,-1 0-1,1-1 1,0 1 0,0 0 0,0 0 0,0-1 0,0 1 0,0 0-1,0-1 1,0 1 0,0 0 0,0 0 0,0-1 0,0 1 0,0 0-1,0 0 1,0-1 0,0 1 0,0 0 0,0-1 0,0 1 0,0 0-1,1 0 1,-1-1 0,0 1 0,0 0 0,0 0 0,0 0 0,1-1-1,-1 1 1,0 0 0,0 0 0,0 0 0,1 0 0,-1-1 0,0 1-1,0 0 1,1 0 0,-1 0 0,0 0 0,0 0 0,1 0 0,-1 0-1,1-1 1,12-3 1888,-10 4-1859,0 0 0,0 0-1,1 0 1,-1 0 0,0 1 0,0-1 0,0 1 0,0 0 0,0 0 0,0 0 0,0 0-1,0 0 1,0 1 0,-1-1 0,1 1 0,0 0 0,-1 0 0,5 4 0,2 2 84,-1 1 1,0 0 0,11 18-1,14 26 841,43 99-1,-46-89-572,-17-35-404,0 0 1,-2 1 0,-1 0-1,-2 1 1,-1 0 0,-1 0-1,-1 1 1,-2-1 0,-1 51-1,-4-42-188,-2 0-1,-12 51 1,12-71-181,-2 0-1,0 0 1,-1-1 0,-1 0-1,-1-1 1,-20 30 0,4-15-1546,-2-2-1,-2-1 1,-53 42 0,42-37-1636,-38 41-1,21-6-3516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3:06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591 287 1984,'26'-14'1189,"-26"13"-1136,1 1-1,-1 0 1,0 0 0,1-1-1,-1 1 1,0 0-1,1 0 1,-1 0 0,0-1-1,1 1 1,-1 0-1,0 0 1,1 0-1,-1 0 1,1 0 0,-1 0-1,0 0 1,1 0-1,-1 0 1,0 0 0,1 0-1,-1 0 1,1 0-1,-1 0 1,0 0 0,1 0-1,-1 0 1,1 1-1,7 0 2940,-9-2-1714,1 1-1247,0-1 0,0 1 0,0 0 0,0 0 0,-1 0 0,1 0 0,0-1 0,0 1 0,0 0 0,0 0 0,0 0 0,0 0 0,0-1 0,0 1 0,0 0 0,-1 0 0,1 0 0,0 0 0,0 0 0,0 0 0,0-1 0,0 1-1,-1 0 1,1 0 0,0 0 0,0 0 0,0 0 0,0 0 0,-1 0 0,1 0 0,0 0 0,0 0 0,-1 0 0,-20-6 877,14 3-700,0 1 1,0 0 0,-1 1 0,-10-2 0,14 3-155,-17-2 187,0 2 0,0 0 0,0 1 0,-35 6 0,38-2-132,-1 1 0,1 0 0,0 1 0,1 1 0,0 1 0,0 0 0,-29 23 0,28-18-57,1 1 0,1 1 0,1 1 0,0 0 1,2 1-1,-17 27 0,19-28 51,-42 75 278,44-74-330,1 1 0,0 0 0,-5 23 0,6-9 52,1 1 0,2 0-1,1 0 1,1 0 0,3 0 0,5 50 0,-2-59 5,0-1 1,11 33-1,-11-46-8,0 1 0,1-1 0,0 0-1,1 0 1,0-1 0,13 18 0,-16-25-41,0-1 1,-1 1 0,1 0-1,0-1 1,0 0 0,0 0-1,5 3 1,-6-4-20,0 0 0,0-1 0,-1 1 1,1 0-1,0-1 0,0 0 0,0 1 0,0-1 0,0 0 1,0 0-1,-1 0 0,1 0 0,0 0 0,0-1 0,0 1 0,0 0 1,2-2-1,1 0 42,0-1-1,0 0 1,0 0 0,0-1 0,-1 1 0,0-1 0,1 0 0,5-7-1,28-41 261,-31 41-263,111-174 646,-99 153-628,69-131 78,-73 131-187,-2-2 0,-1 0 0,14-67 0,-11 16-276,-4 0 0,1-117 0,-12 197 192,-1 1-1,1-1 0,-1 0 0,1 0 0,-3-7 0,-2 5-169,0 8 145,-5 15 7,0 13-4,1 0 1,1 0-1,-5 41 1,9-49 101,-8 48-5,4 0-1,3 0 0,2 0 0,10 98 0,-3-123 75,3-1 0,1-1 0,3 1 0,1-1 0,2-1 0,1-1 0,3 0 0,27 46 0,-41-79 27,1 0 0,0-1-1,0 1 1,0-1-1,1 0 1,0-1-1,9 8 1,-13-12-31,0 1-1,0-1 1,0 0-1,1 0 0,-1 0 1,0 0-1,0 0 1,0 0-1,1 0 1,-1-1-1,1 1 1,-1-1-1,0 0 1,1 0-1,-1 1 1,1-2-1,-1 1 1,1 0-1,-1 0 1,0-1-1,1 1 1,-1-1-1,0 0 1,1 0-1,-1 0 1,0 0-1,0 0 1,3-3-1,-2 2 5,0-1-1,0 0 1,0 0 0,0-1-1,-1 1 1,0-1 0,1 1-1,0-5 1,14-32 152,-12 26-132,52-148 125,-7 19-167,-48 137-29,1-2-46,-1 1 0,2-1 0,-1 1-1,1 0 1,0 0 0,0 0 0,11-12-1,-15 18 34,1 0-1,-1 1 1,1-1 0,0 1-1,-1-1 1,1 1-1,0-1 1,0 1-1,-1-1 1,1 1-1,0 0 1,0-1-1,0 1 1,-1 0 0,1 0-1,0 0 1,0-1-1,0 1 1,0 0-1,-1 0 1,1 0-1,0 0 1,0 0 0,0 1-1,0-1 1,0 0-1,-1 0 1,1 1-1,0-1 1,0 0-1,-1 1 1,1-1-1,0 0 1,0 1 0,-1-1-1,1 1 1,0 0-1,-1-1 1,1 1-1,-1-1 1,1 1-1,-1 0 1,1 0-1,-1-1 1,1 1 0,-1 0-1,1 1 1,1 3-12,1 0 0,-1 0 0,0 0 0,-1 1 1,1-1-1,0 9 0,4 66 53,-5 87 0,-2-86 230,1-80-213,0 1-1,0-1 1,0 1-1,0-1 1,1 0-1,-1 1 1,0-1 0,1 1-1,-1-1 1,1 0-1,-1 1 1,2 1-1,-2-3-30,0 0 0,0 0 0,0 0 0,1 0 0,-1 1 0,0-1 0,0 0-1,0 0 1,0 0 0,1 0 0,-1 0 0,0 0 0,0 0 0,0 0 0,0 0-1,1 0 1,-1 0 0,0 0 0,0 0 0,0 0 0,0 0 0,1 0-1,-1 0 1,0 0 0,0 0 0,0 0 0,0 0 0,1 0 0,-1 0 0,0-1-1,0 1 1,0 0 0,0 0 0,1 0 0,7-12 407,18-38-56,-6 7-366,2 2 1,3 0 0,43-56-1,-48 74-112,0 1 0,2 1 1,0 1-1,28-19 0,-49 38 83,0 1 0,0-1 0,0 0 0,1 0 1,-1 1-1,0-1 0,1 1 0,-1-1 0,0 1 0,1-1 1,-1 1-1,1 0 0,-1 0 0,0-1 0,1 1 1,-1 0-1,1 1 0,-1-1 0,1 0 0,-1 0 0,2 1 1,-1 0 2,-1 0 0,0 0 0,1 0 0,-1 0 1,0 0-1,1 0 0,-1 0 0,0 1 0,0-1 0,0 0 1,0 1-1,0-1 0,0 1 0,0-1 0,0 2 1,2 5-24,-1 1 0,1-1 0,-2 0 0,1 0 1,0 17-1,0 23 50,-1 14 114,20 121 0,-20-177-85,1 0-1,-1 0 1,1 0-1,0 0 1,1 0-1,3 6 0,-6-11-15,1 0-1,0-1 1,-1 1-1,1 0 1,0 0-1,-1-1 0,1 1 1,0 0-1,0-1 1,0 1-1,0-1 1,-1 1-1,1-1 0,0 1 1,0-1-1,0 1 1,0-1-1,1 0 1,0 0-2,-1 0 1,1 0 0,-1 0-1,1-1 1,-1 1 0,1 0-1,-1-1 1,0 1 0,1-1 0,-1 0-1,0 1 1,1-1 0,-1 0-1,0 0 1,0 0 0,2-1-1,8-9 133,-1-1-1,0 0 1,15-23 0,-13 16-115,23-33 44,29-37 79,-27 44-111,2 2-1,73-62 1,-103 98-41,18-15 16,30-31-1,-49 41-290,-9 10-35,-6 5-108,1 2 364,-1 0 1,1 0-1,1 1 1,-1 0-1,1 0 0,0 0 1,0 1-1,1 0 0,0 0 1,0 0-1,1 0 1,-1 0-1,-2 13 0,1-3 47,1 0-1,0 0 0,1 1 0,1 0 0,1 20 1,1-22 13,1 0 1,1 0-1,0 0 1,1 0-1,6 17 1,-7-27 18,0 0 0,0 0 0,1 0 1,0 0-1,0 0 0,0-1 0,1 1 0,-1-1 0,2 0 0,-1 0 0,0 0 1,1-1-1,0 0 0,0 0 0,6 4 0,-9-7-1,-1 0-1,1-1 1,-1 1-1,1 0 1,-1-1-1,1 1 1,0-1-1,-1 0 1,1 0-1,0 0 1,-1 0-1,1 0 1,0 0-1,-1 0 1,1 0-1,0 0 1,-1-1-1,1 1 1,0-1-1,-1 1 1,1-1-1,-1 0 1,1 0-1,-1 1 1,1-1-1,-1 0 1,0 0-1,1-1 1,-1 1-1,0 0 1,0 0-1,0-1 1,0 1-1,0 0 1,1-3-1,3-3 29,-1 0-1,0-1 0,-1 0 0,0 0 0,0 0 0,2-9 1,23-128 239,-19 87-306,-4 25-119,3-65 0,-8 73-290,0 22-182,0 14 323,8 159-11,-3-79 232,14 133 127,2 51 10,-25 89 515,1-338-373,-7 29-1,10-51-185,-1 0-1,-1 0 1,1 0 0,0 0-1,-1 0 1,0 0-1,0-1 1,0 1-1,0-1 1,-1 1-1,-2 3 1,2-5-13,1 0-1,0 0 1,-1-1 0,1 1-1,-1-1 1,0 1 0,1-1-1,-1 0 1,0 0 0,0 0 0,0 0-1,1 0 1,-1-1 0,0 1-1,0-1 1,-5 0 0,-4-1 41,0 0 0,1-1 1,-1 0-1,1-1 1,0 0-1,0-1 1,0 0-1,0-1 0,1 0 1,0 0-1,0-1 1,-10-8-1,5 3-66,1-1 0,1 0 0,0 0 0,1-2-1,0 1 1,1-1 0,-12-22 0,15 21 12,1 0 0,0 0-1,-6-24 1,4 10 35,3 12-79,0 0-1,-4-35 0,9 48 11,0-1-1,1 1 0,0-1 0,0 1 0,0-1 1,0 1-1,1-1 0,0 1 0,0-1 0,0 1 1,0-1-1,1 1 0,-1 0 0,1 0 0,0 0 1,1 0-1,4-7 0,-3 8 25,-1 0 1,1 0-1,0 0 1,1 0-1,-1 0 1,1 1-1,-1 0 1,6-2-1,40-11-23,-41 13-21,88-20-54,22-6 186,-98 22-79,0-2 0,0 0 0,0-1 0,-1-1 0,23-16 0,-30 17 26,0-1 1,0-1 0,-1 0 0,0-1-1,-1 0 1,0 0 0,-1-1 0,8-15 0,97-178 117,-14 25 20,-94 170-250,-2 1 0,1-1 0,4-14 0,-28 61-939,-1 24 887,3 1 1,-13 87-1,28-141 181,-2 15 27,0 37 0,3-54-50,0 1 1,0-1-1,1 1 0,0-1 1,0 0-1,0 1 1,1-1-1,0 0 1,0 0-1,0 0 0,1 0 1,3 6-1,-5-11-3,0 1 1,0 0-1,0 0 0,0 0 0,0 0 0,0 0 0,0-1 0,0 1 0,0-1 0,1 1 0,-1-1 1,0 1-1,0-1 0,1 1 0,-1-1 0,0 0 0,0 0 0,1 0 0,-1 0 0,0 0 0,1 0 1,-1 0-1,0 0 0,1 0 0,-1-1 0,0 1 0,0-1 0,1 1 0,-1-1 0,0 1 0,0-1 0,0 0 1,2-1-1,4-2 70,0-1 0,0 0 0,11-12 0,-2 1 11,-2-1 0,0 0 0,21-36 0,27-62 50,-38 68-154,-1 0-26,19-32-1004,-41 82 976,0 0 0,0 0 0,0 0 0,0 0 0,0 0 0,-1 0 0,1 5 0,-1-7 49,9 86-124,-7-53 47,6 33 0,-5-50 78,0 0 78,7 23-1,-9-37-46,0 1-1,1 0 1,-1-1 0,1 1 0,0-1-1,0 1 1,0-1 0,0 0-1,1 0 1,0 0 0,4 4 0,-6-6-15,0 0 0,0-1 0,0 1 0,0-1 0,0 1 1,0-1-1,0 1 0,0-1 0,0 0 0,1 1 0,-1-1 1,0 0-1,0 0 0,0 0 0,0 0 0,0 0 0,1 0 1,-1 0-1,0 0 0,0-1 0,0 1 0,0 0 0,0-1 1,0 1-1,0-1 0,1 1 0,-1-1 0,-1 1 0,1-1 1,0 0-1,0 1 0,0-1 0,1-2 0,2-1 34,0-1 0,0 0-1,0 0 1,-1 0 0,4-9 0,26-56 149,6-13-28,18-11-31,-1 1-26,-20 21-78,43-121 0,-56 131-60,0-4-80,-1 0 0,15-89 0,-32 124 59,-2 18-25,0-1-1,0-18 1,-3 31 44,0-1 1,0 1 0,0-1 0,0 1 0,0-1-1,0 1 1,0-1 0,-1 1 0,1-1 0,-1 1 0,1 0-1,-1-1 1,1 1 0,-1 0 0,0-1 0,1 1-1,-1 0 1,-2-2 0,3 3 20,0-1 0,0 1 1,-1 0-1,1 0 0,0 0 0,0 0 1,0 0-1,-1 0 0,1 0 0,0-1 0,0 1 1,0 0-1,-1 0 0,1 0 0,0 0 1,0 0-1,-1 0 0,1 0 0,0 0 1,0 0-1,-1 0 0,1 0 0,0 0 0,0 0 1,0 0-1,-1 1 0,1-1 0,0 0 1,0 0-1,-1 0 0,-2 2-18,-1 0 0,1 0 0,-1 0 1,1 0-1,0 1 0,0-1 0,0 1 0,1 0 0,-1 0 1,0 0-1,1 0 0,0 1 0,-3 4 0,-4 9 8,-11 30 0,20-46 17,-22 62-81,2 1 0,3 0-1,3 2 1,-10 122 0,22-118 16,7 90 0,-1-116 106,2 0 0,3 0 0,15 49-1,-18-73-24,2-1-1,0 0 0,15 26 0,-18-38 51,-1 0-1,1 0 1,0-1-1,1 0 1,-1 0 0,1 0-1,0 0 1,1-1-1,0 0 1,-1-1 0,12 6-1,-15-8-34,0-1 0,-1 0 0,1 0 0,0 0 0,-1 0 0,1-1 0,0 1 0,0-1 0,0 1 0,0-1 0,0 0 0,0 0 0,-1-1 0,1 1 0,0 0 0,0-1-1,0 0 1,0 0 0,-1 1 0,1-2 0,0 1 0,-1 0 0,1 0 0,-1-1 0,1 0 0,-1 1 0,4-5 0,2-3 60,0 0-1,0-1 1,-1 0 0,0 0 0,-1-1-1,6-12 1,26-74 2,-24 57-78,16-46 35,9-24-218,-38 108 96,0-1-1,0 0 1,1 0 0,-1 0 0,1 1 0,0-1 0,0 0 0,4-3 0,-6 6 53,1-1-1,0 1 1,0 0 0,-1 0-1,1 0 1,0 0 0,0 0-1,-1 1 1,1-1 0,0 0-1,-1 0 1,1 0 0,0 1-1,0-1 1,-1 0 0,1 1-1,0-1 1,-1 1 0,1-1-1,-1 1 1,1-1 0,-1 1-1,1-1 1,-1 1 0,2 0-1,11 16-138,19 38 118,-11-21 137,-16-25-15,0 0 0,1 0 0,0 0 0,9 9 1,-15-18-75,0 0 1,0 0 0,0 0 0,0 0 0,0 0 0,0 0 0,0 0-1,0 0 1,0 0 0,0 0 0,1 0 0,-1 0 0,0 0-1,0 0 1,0 0 0,0 0 0,0 0 0,0 0 0,0 0 0,0 0-1,0 0 1,0 0 0,0 0 0,0 0 0,0 0 0,1 0-1,-1 0 1,0 0 0,0 0 0,0 0 0,0 0 0,0 0 0,0 0-1,0 0 1,0 0 0,0 0 0,0 0 0,0 0 0,0 0-1,0 0 1,0-1 0,0 1 0,0 0 0,0 0 0,0 0 0,0 0-1,0 0 1,0 0 0,0 0 0,0 0 0,0 0 0,0 0-1,0 0 1,0 0 0,0 0 0,0-1 0,0 1 0,0 0 0,0 0-1,0 0 1,0 0 0,0 0 0,0 0 0,0 0 0,0-11 342,-2-16 17,1 23-353,0-5 4,-1 0 0,0 0 0,0 0 0,-1 1 0,-1-1 0,1 1 0,-7-10 0,8 15-46,0 0 0,0-1 0,-1 1 0,1 0 0,-1 1 0,0-1 0,0 0 0,-5-3 1,6 5-13,1 0 1,-1 0-1,0 0 1,0 1-1,0-1 1,0 0-1,0 1 1,0 0-1,0-1 1,0 1-1,0 0 1,0 0-1,0 0 1,0 0-1,0 0 1,0 1-1,-3 0 1,2 0 9,0 0 0,0 0 0,1 1 0,-1-1 1,0 1-1,0 0 0,1 0 0,-1 0 0,1 0 0,0 0 1,0 1-1,0-1 0,0 1 0,-3 3 0,-1 4 4,1 0 0,-7 16 0,2 3 10,1 1 0,1-1 1,1 1-1,2 1 0,1-1 1,2 1-1,2 57 0,1-76 104,0 0-1,1 1 1,1-1-1,-1 0 1,7 16-1,-7-23-40,0-1 0,0 1 0,1-1 0,-1 0 0,1 1-1,0-1 1,0 0 0,0 0 0,1-1 0,0 1 0,-1-1 0,1 0 0,0 0 0,0 0 0,8 4 0,-11-7-14,1 1 0,0-1 0,-1 1 0,1-1 0,0 0 0,-1 1 0,1-1 1,0 0-1,-1 0 0,1 0 0,0 0 0,-1-1 0,1 1 0,0 0 1,-1-1-1,1 1 0,-1-1 0,1 0 0,-1 1 0,1-1 0,-1 0 0,1 0 1,-1 0-1,0 0 0,1 0 0,-1 0 0,2-3 0,3-3 28,-1 1-1,1-2 1,-1 1-1,3-9 0,-7 15-61,14-28 165,-1-1-1,12-38 0,-10 26-57,74-214-73,-85 240-575,4-32 0,-8 43 317,0 49 113,1 1 1,12 61-1,-9-83 114,0-1 0,2 0 0,0 0 0,1 0 0,2-1 0,17 29 1,-21-41 41,0 0 1,1 0-1,0-1 1,15 13 0,-18-17-1,1 0 1,0 0 0,0-1 0,0 0 0,1 0-1,-1 0 1,1-1 0,0 0 0,11 3 0,-15-4-23,0-1 0,1 0 0,-1 0 1,1 0-1,-1 0 0,0 0 0,1 0 0,-1-1 1,0 1-1,1-1 0,-1 0 0,0 0 1,0 0-1,0 0 0,0 0 0,0 0 1,0 0-1,0 0 0,0-1 0,0 1 1,0-1-1,2-3 0,2-2 50,-1-1 0,1 0 0,-1 0 0,4-12 0,-6 16-50,36-82 88,20-37-458,-49 102 233,6-12-2,-15 31 111,0 1 0,0-1 0,1 0 0,-1 1 0,0-1-1,1 1 1,-1-1 0,1 1 0,-1 0 0,1 0 0,0-1 0,3 0 0,-4 1-3,-1 1 1,1 0-1,-1 0 0,1 0 0,-1 0 0,1 0 0,-1-1 1,1 1-1,-1 0 0,1 0 0,0 0 0,-1 1 1,1-1-1,-1 0 0,1 0 0,-1 0 0,1 0 0,-1 0 1,1 1-1,-1-1 0,1 0 0,-1 0 0,1 1 0,-1-1 1,1 0-1,-1 1 0,0-1 0,1 1 0,-1-1 1,0 0-1,1 1 0,0 0 0,6 19-35,-7-17 46,17 93-107,-14-71 223,2 1 0,0-1 1,15 43-1,-16-60-56,0 0 0,0-1 0,1 0 0,0 0 0,0 0 0,1 0 0,0-1 0,0 0 0,0 0 0,1-1 0,0 1 0,0-2 0,0 1 0,1-1 0,-1 0 0,1 0 0,15 4 0,-11-4 14,1-1-1,-1 0 0,1-1 0,0-1 1,0 0-1,-1 0 0,1-1 0,0-1 0,0 0 1,0-1-1,17-5 0,-13 2-130,-2-1-1,1 0 1,-1-1-1,0-1 1,-1 0-1,1-2 0,-2 1 1,1-2-1,14-14 1,34-47-2881,-22 23-1480,-27 36 12,21-19-1,-2 10-479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3:11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1274 3488,'2'0'6324,"8"-5"-4910,-6 2-1092,0-1-1,-1 0 0,0 0 0,0 0 1,0 0-1,-1 0 0,1-1 1,-1 1-1,0-1 0,0 1 1,1-7-1,4-7-43,39-102 634,-21 59-658,53-119 702,-67 161-805,1 1-1,1 1 1,24-26 0,-34 39-134,0 1 1,1 0-1,-1 0 1,1 0-1,0 0 1,-1 1-1,1-1 1,0 1-1,1 0 1,-1 0-1,8-2 1,-9 4-25,-1-1 1,0 1-1,1 0 0,-1 0 1,0 0-1,0 0 0,1 0 1,-1 0-1,0 1 0,1-1 1,-1 1-1,0 0 1,0-1-1,0 1 0,0 0 1,0 0-1,0 1 0,0-1 1,0 0-1,0 1 0,0-1 1,0 1-1,-1-1 0,1 1 1,1 3-1,0-1 36,0 0 0,-1 1 0,0 0-1,0-1 1,0 1 0,-1 0 0,1 0 0,-1 0 0,0 0-1,0 9 1,0 7 102,-2 26-1,0-38-116,0 29 40,0-10 8,-1 0 0,-7 37 0,6-52 64,-4 15 119,7-27-208,-1 1 0,1-1-1,0 1 1,0-1 0,0 1-1,0 0 1,0-1 0,0 1-1,1-1 1,-1 1 0,0-1-1,2 3 1,-3-7 112,1-1 0,0 1 0,-1-1-1,2 1 1,-1 0 0,0-1 0,1 1 0,-1-1 0,2-3-1,14-44-9,-6 27-124,1 0 0,1 1 0,1 0 0,2 1 1,18-23-1,-9 17-55,1 1 0,1 2-1,34-26 1,-50 43 0,1-2-26,0 2 0,0-1 0,1 2 1,0-1-1,0 2 0,21-9 0,-32 14 57,1 1 0,0 0 0,-1-1 0,1 1 0,0 0 0,-1 0 0,1 0 0,0 0 0,-1 0 0,1 0 0,0 0 0,0 1 0,-1-1 0,1 1 0,-1-1 0,1 1 0,0 0 0,-1-1 0,1 1 0,-1 0 0,0 0 0,1 0 0,-1 0 0,0 0 0,1 0 0,-1 1 0,0-1 0,0 0 0,0 1 0,0-1 0,0 1 0,0-1 0,-1 1 0,1-1 0,0 1 0,-1-1 0,1 4 0,1 2 6,0 0 1,-1 0-1,0 0 1,0 0-1,-1 0 1,0 0-1,-1 13 0,-18 97 169,5-11 1327,20-132-1437,2-1-1,1 2 1,0-1 0,2 1 0,1 1-1,1 0 1,1 0 0,32-39-1,-43 59-126,1 0-1,-1 0 1,1 1-1,0-1 1,0 1-1,0 0 1,8-4-1,-11 6 55,0 1 1,0-1-1,0 1 0,0-1 1,0 1-1,1 0 0,-1 0 0,0-1 1,0 1-1,0 0 0,0 0 1,0 0-1,0 0 0,0 0 1,0 0-1,1 1 0,-1-1 0,0 0 1,0 0-1,0 1 0,0-1 1,0 1-1,0-1 0,0 1 0,0-1 1,0 1-1,0 0 0,-1-1 1,1 1-1,0 0 0,0 0 0,0 0 1,-1-1-1,1 1 0,-1 0 1,1 0-1,0 0 0,-1 0 1,0 0-1,1 0 0,-1 0 0,1 3 1,5 13-79,-2 1 1,1 0-1,2 37 1,-3 57 25,-3-54 121,-1-28-17,0-4 57,5 37 0,-4-56-26,1 1-1,-1-1 1,1 0-1,1 0 1,-1 0-1,1 0 1,1 0 0,-1-1-1,8 11 1,-9-15-39,-1 0 0,1-1 0,-1 1 0,1-1 0,0 1 0,-1-1 1,1 0-1,0 1 0,0-1 0,0 0 0,0 0 0,0-1 0,0 1 1,0 0-1,0-1 0,0 1 0,0-1 0,0 0 0,1 1 0,-1-1 1,0 0-1,0 0 0,0-1 0,0 1 0,1 0 0,-1-1 0,0 1 0,0-1 1,0 0-1,0 0 0,0 0 0,0 0 0,2-1 0,7-5 53,0-1 0,0-1 0,-1 1 0,11-14-1,35-42 72,58-86-250,-12 16 144,-89 116-103,22-36-1,-29 50-392,-6 4 444,0 0 0,0 0-1,0 0 1,0 0 0,0 0 0,0 0-1,1 1 1,-1-1 0,0 0 0,0 0-1,0 0 1,0 0 0,0 0-1,0 0 1,0 0 0,0 0 0,0 0-1,1 0 1,-1 0 0,0 0 0,0 0-1,0 0 1,0 1 0,0-1 0,0 0-1,0 0 1,0 0 0,0 0-1,0 0 1,0 0 0,0 0 0,0 0-1,0 1 1,0-1 0,0 0 0,0 0-1,0 0 1,0 0 0,0 0 0,0 0-1,0 0 1,0 0 0,0 1-1,0-1 1,0 0 0,0 0 0,0 0-1,0 0 1,0 0 0,0 0 0,-16 47-271,-14 80 1,25-87 304,1-1-1,4 52 1,0-78-18,1-1 0,1 1-1,0-1 1,6 20 0,-7-27 19,1-1-1,0 1 1,0-1 0,0 1-1,1-1 1,-1 0-1,1 0 1,0 0 0,0 0-1,1 0 1,-1-1 0,1 0-1,-1 1 1,8 3 0,-9-6-2,-1 0-1,1 0 1,0 0 0,0 0 0,0-1 0,0 1 0,0-1 0,0 1 0,0-1 0,0 0 0,0 0 0,0 0 0,0 0-1,0 0 1,0 0 0,1 0 0,3-2 0,-3 1 13,0 0 0,-1-1 0,1 1 0,0-1 0,0 0 0,-1 0 0,1 0 0,-1 0 0,1-1 0,2-3 0,1-2-3,0 0 0,-1-1 0,0 0 0,-1 0 0,0 0-1,6-18 1,14-104 395,-24 130-430,3-21 34,-1 0 1,-1 0-1,-2 0 0,-5-42 0,5 57-53,0 0-1,-1 0 1,0 0-1,0 1 0,0-1 1,-1 1-1,-4-8 1,5 11-22,0 1 0,0-1 1,0 0-1,0 1 0,0-1 0,-1 1 1,1 0-1,-1 0 0,0 0 1,0 0-1,0 0 0,1 0 0,-2 1 1,1-1-1,-5-1 0,7 3 30,-1 0-1,1 0 1,0-1 0,0 1-1,-1 0 1,1 0-1,0 0 1,-1 1-1,1-1 1,0 0-1,0 0 1,-1 1-1,1-1 1,0 1 0,0-1-1,-2 2 1,3-2 7,0 0 0,0 0 1,0 0-1,0 0 0,0 0 1,0 0-1,-1 0 0,1 0 1,0 0-1,0 0 0,0 0 1,0 0-1,0 0 1,0 0-1,0 0 0,0 0 1,0 0-1,0 0 0,0 1 1,0-1-1,0 0 0,0 0 1,0 0-1,0 0 0,0 0 1,0 0-1,0 0 0,0 0 1,0 0-1,-1 0 0,1 0 1,1 1-1,-1-1 0,0 0 1,0 0-1,0 0 0,0 0 1,0 0-1,0 0 0,0 0 1,0 0-1,0 0 0,0 0 1,0 1-1,0-1 1,0 0-1,0 0 0,0 0 1,0 0-1,0 0 0,0 0 1,0 0-1,0 0 0,0 0 1,0 0-1,1 0 0,-1 0 1,0 0-1,14 0-9,-6-1 45,-1-1 1,1-1 0,0 1 0,-1-1 0,8-5-1,14-5 15,16-2-113,1 2 1,0 1-1,1 3 0,0 1 0,78-1 0,-113 8 25,-1 1-1,1 1 1,0 0-1,11 2 1,-18-2 33,0 1 0,0-1 1,0 1-1,0 0 0,0 1 1,-1-1-1,1 1 0,-1-1 0,0 1 1,1 1-1,3 3 0,-7-5 2,1 0 1,0 0-1,-1 1 0,0-1 0,1 0 0,-1 1 0,0-1 0,0 1 1,-1-1-1,1 1 0,0 0 0,-1-1 0,0 1 0,1 0 0,-1-1 0,0 1 1,-1 3-1,0 5 39,-1 1 1,-4 18-1,-16 44 617,-38 89 0,57-159-337,4-9-48,4-17 23,5-2-264,2-1 0,0 2 0,1-1 0,1 2 1,1 0-1,22-23 0,-23 27-74,1 2 0,1 0 0,1 1 0,23-17 0,-35 29-12,0 0 0,0 1 0,1 0 0,-1 0 0,1 0 0,9-2 0,-14 4 46,0-1 0,0 1 0,0 0 0,0 0 0,0-1-1,1 1 1,-1 0 0,0 0 0,0 1 0,0-1 0,0 0-1,1 0 1,-1 0 0,0 1 0,0-1 0,0 0-1,0 1 1,0-1 0,0 1 0,0 0 0,0-1 0,0 1-1,0 0 1,0-1 0,0 1 0,-1 0 0,1 0 0,0 0-1,0 0 1,-1 0 0,1 0 0,-1 0 0,1 0 0,-1 0-1,1 0 1,-1 0 0,1 2 0,0 6-6,-1-1 0,0 1 1,-1 0-1,0-1 0,0 0 0,-1 1 0,0-1 1,-5 13-1,-5 28 571,11-39-55,5-14-229,4-11-121,-3 9-110,7-10-8,0 0 0,1 1 0,0 0 1,18-14-1,-10 13-56,0 0 0,30-15-1,-40 25-39,1 0-1,0 1 0,0 0 0,0 1 0,0 0 1,24-3-1,-32 7 41,0-1 1,-1 1-1,1 0 1,0 0-1,-1 1 1,1-1-1,-1 1 1,1-1 0,0 1-1,-1 0 1,1 1-1,-1-1 1,0 1-1,1-1 1,-1 1-1,0 0 1,0 0-1,3 3 1,-3-2-1,0 1 1,0 0-1,0 0 1,0 0 0,-1 0-1,0 0 1,0 0 0,0 1-1,0-1 1,-1 1-1,1-1 1,-1 1 0,1 6-1,2 21 51,0-1 78,9 31 1,-11-54-83,1 0 0,-1 0 0,1 0 1,1-1-1,0 1 0,0-1 1,0 0-1,1 0 0,5 6 1,-8-12-2,-1 1 1,0-1-1,1 1 1,-1-1 0,1 0-1,-1 0 1,1 0 0,0 0-1,-1 0 1,1 0-1,0-1 1,0 1 0,0-1-1,0 1 1,-1-1 0,1 1-1,0-1 1,2 0-1,-1 0 5,0-1 0,-1 1-1,1-1 1,0 0-1,-1 1 1,1-1-1,-1 0 1,1-1 0,-1 1-1,0 0 1,4-3-1,2-3 19,0 0 0,-1-1-1,0 0 1,0 0 0,9-14 0,14-21-25,28-45 155,-51 76-155,-1 0 1,0-1-1,-1 0 0,0 0 1,4-20-1,-9 27-51,1 0 0,-1 0 0,0-1 1,-1 1-1,1 0 0,-3-10 0,3 16 21,0-1-1,0 1 0,0-1 1,-1 1-1,1 0 1,0-1-1,0 1 0,0-1 1,0 1-1,0 0 1,-1-1-1,1 1 0,0 0 1,0-1-1,-1 1 0,1 0 1,0-1-1,-1 1 1,1 0-1,0 0 0,-1-1 1,1 1-1,0 0 1,-1 0-1,1 0 0,0-1 1,-1 1-1,1 0 0,-1 0 1,0 0-1,0 0-19,0 0 0,0 0 1,0 1-1,0-1 0,0 0 0,0 0 0,0 1 0,0-1 0,0 1 0,0-1 0,-1 2 1,-2 1-45,0 0 0,0 0 0,1 0 0,-1 1 0,-2 3 0,1 1 41,-44 63-158,42-59 205,1 0-1,0 0 0,1 0 1,-5 20-1,5-14-42,2 0 0,0 0-1,0 30 1,2-41 53,2 1 1,-1-1-1,1 1 1,0-1-1,0 0 1,1 1-1,0-1 0,1 0 1,-1 0-1,1 0 1,5 8-1,-7-13 0,0-1 1,0 1-1,0-1 0,0 0 0,1 1 0,-1-1 1,0 0-1,1 0 0,-1 0 0,1 1 0,-1-2 0,1 1 1,-1 0-1,1 0 0,0 0 0,-1-1 0,1 1 0,0-1 1,0 1-1,-1-1 0,1 0 0,0 0 0,0 1 0,0-1 1,-1-1-1,1 1 0,0 0 0,0 0 0,-1-1 1,1 1-1,3-2 0,2-1 46,0-1 0,0 0 0,0 0 0,0 0 0,9-9 0,-12 10-77,46-35 36,2 2-1,1 2 1,1 3-1,95-38 1,-116 56-147,55-14 0,-87 27 109,1-1-1,-1 1 1,0 0-1,1-1 1,-1 1-1,0 0 1,1 0-1,-1 0 1,0 0-1,1 0 1,-1 1-1,0-1 1,0 0-1,1 1 1,-1-1-1,0 0 1,0 1-1,1 0 1,-1-1-1,0 1 1,0 0-1,0-1 1,0 1-1,2 2 1,-2-2 2,0 1 0,-1-1 0,1 1 0,0-1 1,-1 1-1,1-1 0,-1 1 0,1 0 0,-1-1 1,0 1-1,1-1 0,-1 1 0,0 0 1,0-1-1,-1 1 0,1 0 0,0-1 0,-1 4 1,-9 29-30,-18 46 0,-5 12 784,50-117-23,5-11-526,-8 13-246,0 1-1,22-23 1,-24 31 40,6-7-43,40-36 0,-55 55-1,-1 0 1,1 1-1,-1-1 1,1 1 0,-1 0-1,1 0 1,-1 0 0,1 0-1,0 0 1,4 0 0,-6 1 46,0 0 1,0 0 0,-1 0-1,1 0 1,0 0 0,0 0 0,0 0-1,-1 0 1,1 1 0,0-1-1,0 0 1,-1 1 0,1-1 0,0 0-1,0 1 1,-1-1 0,1 1-1,0-1 1,-1 1 0,1-1 0,-1 1-1,1 0 1,-1-1 0,1 1-1,-1 0 1,1-1 0,-1 1 0,0 0-1,1 0 1,-1-1 0,0 1-1,0 0 1,1 0 0,-1-1 0,0 1-1,0 0 1,0 0 0,0 0-1,0-1 1,0 1 0,0 0 0,-1 1-1,-1 26-222,1-20 287,1 1-1,0 17 1,2-7-155,4 27-60,-6-43 181,1 0-1,0 0 1,0 0-1,0 0 1,0 0-1,1-1 1,-1 1-1,1 0 1,-1-1-1,1 1 1,0-1-1,3 3 1,-3-3-2,-1-1 1,1 0-1,0 0 1,0 0-1,-1 0 0,1-1 1,0 1-1,0 0 1,0-1-1,0 1 1,0-1-1,0 0 1,0 1-1,0-1 1,0 0-1,0 0 1,0-1-1,0 1 1,0 0-1,3-2 1,2 0 22,0 0 0,0-1 0,0 0 0,7-6 0,36-21 51,31-17-33,-51 31-42,-1-2 1,0 0-1,-2-2 1,0-1-1,33-33 1,-39 29-19,0-1 0,-1-2 0,-2 1 0,27-56 0,5-21-43,49-149-1,-97 245-34,1-1-1,1-17 1,-3 24 35,-1-1 0,0 1 1,0 0-1,0 0 0,0-1 0,-1 1 0,1 0 0,0 0 0,-1 0 1,0-1-1,1 1 0,-1 0 0,0 0 0,0 0 0,-2-2 1,3 3 30,-1 1 0,1 0 0,0-1 0,-1 1 0,1 0 1,-1-1-1,1 1 0,0 0 0,-1 0 0,1-1 0,-1 1 1,1 0-1,-1 0 0,1 0 0,-1 0 0,1-1 0,-1 1 1,1 0-1,-1 0 0,1 0 0,-1 0 0,1 0 0,-1 0 1,0 1-1,1-1 0,-1 0 0,1 0 0,-1 0 0,1 0 1,0 1-1,-1-1 0,1 0 0,-1 0 0,1 1 0,-1-1 1,-15 15-135,15-14 136,-4 5-42,1 0 1,-1 0-1,1 1 1,0 0-1,-6 14 1,-10 39-66,16-47 92,-25 85-28,4 1 1,-21 183-1,44-256 99,2 1 0,0 0-1,2-1 1,1 1 0,1-1-1,2 0 1,13 42 0,-17-62-13,0 0 1,1 0 0,0 0-1,4 7 1,-6-12-23,0 0 0,0 0 0,0 0 0,0 1 0,0-1 0,0 0 0,0 0 0,0 0 0,0 0 0,0-1 0,1 1 0,-1 0 0,0 0 0,0-1 0,1 1 0,-1-1 0,1 1 0,-1-1 0,0 1 0,1-1 0,-1 0 0,1 0 0,-1 0 0,1 0 0,1 0 0,4-3 89,0 0-1,0 0 1,0-1-1,0 0 1,-1-1-1,11-8 1,56-47 257,28-21-177,-37 36-86,69-52-164,-106 77 33,-17 13-325,16-15 1,-24 22 31,-3 6 131,-5 8 32,-14 20 76,12-20 38,-1 1 0,-8 21 0,9-15 101,1 1-1,1-1 0,-4 26 1,9-40-26,0 0 0,1 0 0,-1 0 0,1 0 0,1 0 0,-1 0 0,1 0 0,1 0 0,-1 0 0,1 0 0,0-1 0,1 1 0,-1-1 0,7 11 0,-8-15-1,0-1 0,1 1 0,-1-1 0,0 0 0,1 1 0,-1-1 0,1 0 0,-1 1 0,1-1 0,0 0 0,-1 0 0,1-1 0,0 1 0,0 0 0,-1 0 0,1-1 0,0 1 0,0-1 0,0 0 0,0 1 0,0-1 0,0 0 0,0 0 0,0 0 0,0-1 0,0 1 0,0 0 0,-1-1 0,1 1 0,0-1 0,2-1 0,2-1 34,0 0 0,0-1 0,-1 0 0,1 0 0,-1-1 0,8-9 0,29-37 145,-32 38-159,74-99 102,-28 37-614,-56 75 458,0 0-1,0 0 0,0 0 1,-1 0-1,1 1 0,0-1 1,0 0-1,0 0 0,0 0 1,0 0-1,0 0 0,0 0 1,0 0-1,0 0 0,0 0 1,0 0-1,0 0 1,0 0-1,0 0 0,0 0 1,0 0-1,0 0 0,0 0 1,1 1-1,-1-1 0,0 0 1,0 0-1,0 0 0,0 0 1,0 0-1,0 0 0,0 0 1,0 0-1,0 0 0,0 0 1,0 0-1,0 0 1,0 0-1,0 0 0,0 0 1,0 0-1,0 0 0,0 0 1,0 0-1,0 0 0,0 0 1,1 0-1,-1 0 0,0 0 1,0 0-1,0 0 0,0 0 1,0 0-1,0 0 0,-1 11-259,-5 13 147,0 0 148,1-1 0,1 2 1,1-1-1,1 0 0,2 1 1,0-1-1,1 1 0,2-1 0,0 0 1,7 25-1,0-24 272,-9-24-268,-1 0-1,1 0 1,-1 0-1,1 0 0,-1 0 1,1 0-1,0-1 0,-1 1 1,1 0-1,0 0 0,0-1 1,0 1-1,-1-1 1,1 1-1,0-1 0,0 1 1,0-1-1,0 1 0,0-1 1,0 0-1,0 1 0,0-1 1,0 0-1,1 0 1,1 0 19,-1-1 1,0 0-1,1 1 1,-1-1-1,0 0 1,0 0-1,0 0 1,0-1-1,0 1 1,0-1 0,3-2-1,19-21 160,-14 13-160,31-30-87,1 1 0,72-52 1,-58 53 70,72-48 41,-100 74-171,-26 13 65,0 0 0,0 0 0,0 0 0,0 1 0,1-1 0,-1 1 0,0 0 0,0 0 0,0 0 0,1 0 0,-1 0 0,2 0 0,-3 1 19,0-1 0,-1 0 0,1 1 0,0-1 0,-1 0 1,1 1-1,-1-1 0,1 1 0,-1-1 0,1 1 0,-1-1 0,1 1 0,-1 0 0,0-1 0,1 1 0,-1-1 0,0 1 0,1 0 0,-1-1 0,0 1 0,0 0 0,1 1 0,1 19-124,-1-15 119,0 25 109,-5 50 0,1-4 46,3-72-76,0-1 1,0 1 0,1-1-1,0 1 1,0-1 0,2 7-1,0-13 16,-1 1 1,1-1-1,-1 1 0,0-1 0,0 0 0,0 0 0,0 0 0,0 0 1,0 0-1,2-4 0,-1 2-26,21-26 98,-11 12-125,0 2 0,1 0 0,1 0 0,1 1 0,19-13 0,-13 12-106,30-13-1,-45 25 17,1 0-1,0 1 1,0 0 0,0 1 0,0 0-1,0 0 1,0 0 0,11 0 0,-17 2 62,-1 0 1,1 0-1,-1 1 1,1-1 0,-1 0-1,1 0 1,-1 1-1,0-1 1,1 1 0,-1-1-1,1 1 1,-1 0-1,0-1 1,1 1 0,-1 0-1,0 0 1,0 0-1,0 0 1,0 0-1,0 0 1,0 0 0,0 1-1,0-1 1,0 0-1,0 0 1,-1 1 0,1-1-1,0 1 1,0 1-1,0 3 77,1 1-1,-1-1 0,-1 1 1,1-1-1,-1 9 0,0-13-31,0-1-26,0-1 1,0 0-1,0 0 1,0 1-1,0-1 0,0 0 1,0 0-1,0 1 1,0-1-1,0 0 0,0 0 1,0 1-1,0-1 1,0 0-1,0 0 1,0 0-1,1 1 0,-1-1 1,0 0-1,0 0 1,0 0-1,0 1 1,0-1-1,1 0 0,-1 0 1,0 0-1,0 0 1,0 0-1,1 1 0,-1-1 1,0 0-1,0 0 1,1 0-1,-1 0 1,0 0-1,0 0 0,0 0 1,1 0-1,-1 0 1,0 0-1,0 0 0,1 0 1,-1 0-1,0 0 1,0 0-1,1 0 1,-1 0-1,0 0 0,1 0 1,15-8 363,-7 4-285,68-30 158,-30 12-352,92-28 0,-137 49 79,1 0 0,-1 1 0,1-1 0,-1 1 0,1-1 0,-1 1 0,1 0 0,-1 0 0,1 1 0,-1-1 0,1 0 0,-1 1 0,1-1 0,-1 1 0,1 0 0,-1 0 0,0 0 0,4 2 0,-4-1-3,1 0 0,-1 1 0,0-1 0,1 1 0,-1-1 0,0 1 1,-1 0-1,1 0 0,0 0 0,-1 0 0,0 0 0,0 0 0,1 5 1,9 33 183,8 25 452,-16-58-546,0-1-1,1 1 1,0-1 0,0 0-1,0-1 1,9 11 0,-12-16-54,1 0 0,-1 1 0,1-1 0,-1 0 0,1 0 0,-1 0 0,1 0 0,-1 0 0,1-1 0,0 1 0,-1 0 0,1-1 0,0 1 0,0-1 0,-1 0 0,1 0-1,0 1 1,0-1 0,0 0 0,1-1 0,5 0-17,0 0 0,0-1-1,12-4 1,-8 1-99,178-49-5562,-122 38 3311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3:11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1 210 7872,'44'-33'3584,"73"10"-3104,-49 3 1216,-2 8-1024,52-16 640,4 8-768,17-5-288,-13 5-161,17 0 257,-17 12-192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3:17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1275 4736,'-12'-3'1530,"12"3"-1521,0 0 0,0 0 0,0 0 0,0 0 0,0 0 0,-1 0 0,1 0 0,0 0 0,0 0 0,0 0 0,0 0-1,0 0 1,0 0 0,0 0 0,0 0 0,0 0 0,0 0 0,0 0 0,-1 0 0,1 0 0,0 0 0,0 0 0,0 0-1,0 0 1,0 0 0,0 0 0,0 0 0,0 0 0,0 0 0,0 0 0,0 0 0,0 0 0,-1 1 0,1-1 0,0 0-1,0 0 1,0 0 0,0 0 0,0 0 0,0 0 0,0 0 0,0 0 0,0 0 0,0 0 0,0 0 0,0 0-1,0 1 1,0-1 0,0 0 0,0 0 0,0 0 0,0 0 0,0 0 0,0 0 0,0 0 0,0 0 0,0 0 0,0 0-1,0 1 1,0-1 0,0 0 0,0 0 0,0 0 0,0 0 0,0 0 0,0 0 0,0 5-74,0 6 1349,1-6 1502,15-19-601,-11 10-1894,0 0-1,-1-1 1,1 1-1,-1-1 1,0 0-1,3-6 1,56-87 965,3 2-1,5 4 1,110-113 0,-169 193-1191,-9 7-51,1 1 0,0 0 1,0 0-1,0 1 0,0-1 1,0 1-1,1 0 1,0 0-1,9-4 0,-14 7-21,1 0 0,-1 0-1,1 0 1,-1 0-1,1 0 1,-1 0 0,0 0-1,1 0 1,-1 0 0,1 0-1,-1 0 1,1 0-1,-1 1 1,0-1 0,1 0-1,-1 0 1,0 1-1,1-1 1,-1 0 0,0 0-1,1 1 1,-1-1-1,0 0 1,1 1 0,-1-1-1,0 0 1,0 1 0,1-1-1,-1 0 1,0 1-1,0-1 1,0 1 0,0-1-1,0 1 1,0-1-1,1 0 1,-1 1 0,2 22-63,-1-15 68,0 4 22,0 1-1,-1-1 0,-1 0 1,0 1-1,0-1 0,-1 0 1,-5 17-1,3-17 123,0 1 0,2 0 0,-1-1 0,0 26-1,3-38-129,0 0 0,0 1 0,0-1-1,0 0 1,0 0 0,0 0 0,0 0-1,0 0 1,0 1 0,0-1-1,0 0 1,0 0 0,0 0 0,0 0-1,0 0 1,0 1 0,0-1 0,0 0-1,0 0 1,0 0 0,0 0 0,0 0-1,0 0 1,0 1 0,0-1 0,0 0-1,0 0 1,1 0 0,-1 0 0,0 0-1,0 0 1,0 0 0,0 0-1,0 1 1,0-1 0,0 0 0,1 0-1,-1 0 1,0 0 0,0 0 0,0 0-1,0 0 1,0 0 0,1 0 0,-1 0-1,7-5 437,4-11-86,3-8-327,1 0 0,1 2 0,1 0 0,1 1-1,1 0 1,0 1 0,2 2 0,40-30 0,-57 46-69,-1-1 1,1 1-1,0 0 0,0 0 0,0 0 0,7-2 0,-9 4 12,0-1 0,-1 1 0,1 0 0,0 0 0,0 0 0,0 0 0,0 0 0,0 0-1,0 1 1,0-1 0,-1 1 0,1-1 0,0 1 0,0 0 0,0-1 0,-1 1 0,3 2 0,-1-1 10,0 0 0,-1 0 1,1 0-1,-1 1 0,1-1 1,-1 1-1,0 0 0,0 0 1,0 0-1,0 0 1,-1 0-1,1 0 0,-1 1 1,0-1-1,1 0 0,-2 1 1,1-1-1,0 1 0,-1-1 1,1 1-1,-1 5 0,-1 7 27,-1 1 0,0-1 0,-7 24-1,2-6 189,6-29-154,0 0 1,0 1-1,1-1 0,0 1 1,0-1-1,0 1 0,1 6 1,-1-12-37,0 1 0,1-1 0,-1 0 0,0 0 0,0 0 1,0 0-1,1 1 0,-1-1 0,0 0 0,0 0 0,0 0 0,1 0 1,-1 0-1,0 0 0,0 0 0,1 0 0,-1 0 0,0 0 0,0 1 1,1-1-1,-1 0 0,0-1 0,0 1 0,1 0 0,-1 0 0,0 0 1,0 0-1,1 0 0,-1 0 0,0 0 0,0 0 0,1 0 0,-1 0 1,0-1-1,0 1 0,0 0 0,1 0 0,-1 0 0,0 0 1,0-1-1,0 1 0,1 0 0,116-110 814,-29 27-722,-15 13-386,-72 68 272,18-12-353,-19 14 351,1 0 0,-1 0 0,0-1 0,1 1 0,-1 0 0,0 0 0,1 0 0,-1 0 0,0 0-1,1 0 1,-1 0 0,0 0 0,1 0 0,-1 0 0,0 0 0,1 0 0,-1 0 0,0 0 0,1 0 0,-1 0 0,0 0 0,1 0 0,-1 0 0,0 0 0,1 0 0,-1 1 0,0-1 0,1 0 0,-1 0 0,0 0 0,0 1 0,1-1 0,-1 0 0,0 0 0,0 1 0,0-1-1,1 0 1,-1 1 0,0-1 0,0 0 0,0 1 0,0-1 0,0 0 0,1 1 0,-1-1 0,0 0 0,0 1 0,0-1 0,0 1 0,2 12-49,0 0 0,-1 0 0,-1 0 0,-1 21 0,-11 54 121,2-21 77,9-63-122,0 1-1,1 0 1,0-1 0,1 9 0,-1-12 0,1 0 0,-1 0 0,0 0 0,0 0 0,1 0 0,-1 0 0,1 0 0,-1 0 0,1 0 0,-1 0 0,1 0 0,-1 0 0,1 0 0,0 0 0,0-1 0,-1 1 0,1 0 0,0 0 0,0-1 0,0 1 1,0-1-1,0 1 0,0-1 0,0 1 0,1 0 0,0-2 10,-1 1 1,0 0 0,1 0 0,-1-1-1,0 1 1,1 0 0,-1-1-1,0 0 1,0 1 0,0-1 0,1 0-1,-1 1 1,0-1 0,0 0 0,0 0-1,0 0 1,0 0 0,0 0 0,0-1-1,7-6 64,9-8-16,0 0 1,23-34 0,-22 27 21,25-25 0,-20 25-97,-15 14-103,0 0 0,1 1 1,13-11-1,-22 19 99,1 0 0,-1-1 0,0 1 0,0 0 0,1 0 0,-1 0 0,0 0 0,1 0 0,-1-1 1,0 1-1,0 0 0,1 0 0,-1 0 0,0 0 0,1 0 0,-1 0 0,0 0 0,1 0 0,-1 0 0,0 0 1,1 0-1,-1 0 0,0 0 0,0 0 0,1 1 0,-1-1 0,0 0 0,1 0 0,-1 0 0,0 0 1,1 1-1,3 10-280,-2 21-221,-3-27 472,0 36 30,0-20 6,1 1-1,4 29 0,-3-46 22,0 0 0,1 0-1,0 0 1,0 0 0,0 0 0,0 0-1,1 0 1,5 6 0,-7-9-2,0 0 1,0-1 0,0 1-1,1-1 1,-1 1 0,1-1-1,-1 0 1,1 0 0,-1 1-1,1-1 1,0 0 0,-1 0-1,1-1 1,0 1 0,0 0-1,0-1 1,0 1 0,0-1-1,0 1 1,0-1 0,0 0-1,0 0 1,0 0 0,0 0-1,0 0 1,2-1 0,13-6 166,-1 0 1,1-2 0,-1 0-1,-1 0 1,18-15 0,-27 20-175,49-40-184,83-86-1,-138 130 164,0 0 0,0 0 0,0 0 0,0 0 0,0 0 0,0 0 0,0 0 0,1 0 0,-1 0 0,0 0 0,0 0 0,0 0 0,0-1 0,0 1 0,0 0 0,0 0 0,0 0 0,0 0-1,0 0 1,0 0 0,0 0 0,0 0 0,0 0 0,0 0 0,0 0 0,1 0 0,-1 0 0,0 0 0,0 0 0,0 0 0,0 0 0,0 0 0,0 0 0,0 0 0,0 0 0,0 0 0,0 0 0,0 0 0,0 0 0,0 0 0,1 0 0,-1 0 0,0 0 0,0 1 0,0-1 0,0 0 0,0 0 0,0 0 0,0 0 0,0 0 0,0 0 0,0 0 0,0 0 0,0 0 0,0 0 0,0 0 0,0 0 0,0 0 0,0 0 0,0 0 0,0 0-1,0 1 1,0 6-246,-2 11 103,2-17 148,-3 25-9,0 0 0,3-1 0,0 1-1,1 0 1,1 0 0,2-1 0,1 1 0,0-1 0,2 0-1,11 26 1,-16-47 40,-1-1 0,1 1-1,0-1 1,0 0 0,0 0 0,0 0-1,3 3 1,-4-5-9,0 0 1,1 1-1,-1-1 0,0 0 0,0 0 1,1-1-1,-1 1 0,0 0 0,1 0 1,-1-1-1,1 1 0,-1-1 0,1 1 0,-1-1 1,1 0-1,0 1 0,-1-1 0,1 0 1,2 0-1,-1-1 12,0 0 1,-1 0-1,1 0 1,-1 0-1,1 0 1,-1 0-1,0-1 0,1 1 1,-1-1-1,0 1 1,0-1-1,0 0 1,2-2-1,22-31 176,-20 27-139,-6 8-69,27-38 162,56-61 1,-56 72-176,48-55-33,-39 34 101,-2-2 0,38-73 1,-38 48-83,40-128 0,-60 164 27,-7 18 0,-1 0 0,6-27 0,-12 44 10,1 3-46,-1-1-1,0 1 1,0 0-1,0-1 1,0 1-1,0-1 1,0 1-1,0-1 1,0 1 0,0 0-1,0-1 1,-1-1-1,0 3 16,1 0 0,0 0 0,-1 0 0,1 0 0,-1 0 1,1 0-1,0 0 0,-1 0 0,1 0 0,-1 0 0,1 0 0,0 0 0,-1 0 0,1 0 0,-1 0 0,1 0 0,0 0 0,-1 1 0,1-1 0,0 0 0,-1 0 0,1 0 0,0 1 0,-1-1 0,1 0 0,0 0 1,-1 1-1,-3 3-20,0 0 1,0 1 0,0-1-1,1 1 1,-1 0 0,1 0 0,-4 9-1,-15 43-29,16-41 41,-9 26 4,3 0-1,1 1 0,2 0 0,2 1 0,-2 52 1,8-77 38,1-1 1,1 1 0,1-1-1,1 0 1,0 1-1,1-1 1,1 0 0,8 19-1,-3-13 35,1 0 1,16 25-1,-23-42-2,0 0 1,1-1 0,0 0-1,0 0 1,1-1-1,-1 1 1,1-1 0,1 0-1,-1-1 1,0 0 0,13 6-1,-16-8-14,1-1 0,-1 0 0,1 0 0,-1-1 0,1 1 0,-1-1-1,1 0 1,0 0 0,-1 0 0,1 0 0,-1-1 0,1 1 0,-1-1 0,1 0 0,-1 0-1,1 0 1,-1 0 0,0-1 0,6-3 0,4-3 22,1-2 0,-2 1 0,16-16 0,1-1 186,16-11-244,-2-1 1,-2-3 0,-1-1 0,51-71 0,-24 14 59,59-119 0,-111 188-43,-7 13-68,14-22 1,-22 39 49,1 0 1,-1-1 0,0 1-1,0 0 1,0-1 0,1 1-1,-1-1 1,0 1 0,0 0-1,0-1 1,0 1 0,0-1-1,0 1 1,0 0 0,0-1-1,1 1 1,-2-1 0,1 1-1,0 0 1,0-1 0,0 1-1,0-1 1,0 1-5,0 0 1,0 0-1,-1 0 0,1-1 0,0 1 1,0 0-1,0 0 0,-1 0 0,1 0 1,0 0-1,0 0 0,0 0 0,-1 0 0,1 0 1,0 0-1,0 0 0,-1 0 0,1 0 1,0 0-1,0 1 0,0-1 0,0 0 1,-1 0-1,1 0 0,0 0 0,0 0 1,0 0-1,-1 0 0,1 0 0,0 1 1,0-1-1,0 0 0,0 0 0,0 0 0,0 0 1,-1 1-1,1-1 0,0 0 0,0 0 1,0 1-1,-6 6-64,1 0-1,0 1 1,0 0 0,1 0-1,-6 13 1,-12 46-30,18-54 113,-24 92-160,-21 153 1,47-244 202,1 0 0,0 0 0,1 0 0,0 0 0,3 18 0,-2-28-33,0 1 0,0 0 0,0-1 0,1 1 0,0-1 1,-1 0-1,2 1 0,-1-1 0,0 0 0,1 0 0,0 0 0,0-1 0,0 1 0,0-1 0,0 0 1,1 1-1,0-1 0,-1-1 0,7 4 0,-6-4 23,0 0 0,0-1-1,1 0 1,-1 0 0,0 0 0,1 0 0,-1-1-1,1 1 1,-1-1 0,0 0 0,1-1 0,-1 1 0,1-1-1,-1 0 1,0 0 0,0 0 0,5-2 0,6-4 93,0 0 1,0 0 0,15-12-1,16-14-293,-35 24 99,0 1 0,1 0-1,0 0 1,22-10 0,-34 18 37,1-1 1,0 1-1,-1 0 0,1-1 0,0 1 0,0 0 0,-1 0 1,1 0-1,0 0 0,0-1 0,0 1 0,-1 0 0,1 0 1,0 0-1,0 1 0,0-1 0,-1 0 0,1 0 0,0 0 1,1 1-1,-1 0-8,0 0 1,-1 0-1,1 0 1,0 0-1,-1 0 1,1 0-1,-1 0 1,1 0-1,-1 1 1,1 1-1,2 5 2,12 42 111,-13-40-75,1 1 0,0-1 0,0 0 0,1 0 0,1-1 0,-1 1 0,2-1 0,7 11 0,-11-17 25,0 0 0,1 0-1,-1-1 1,1 1 0,-1-1 0,1 0 0,0 0 0,0 0-1,0 0 1,0 0 0,0-1 0,0 1 0,0-1 0,0 0-1,1 0 1,-1 0 0,1 0 0,-1-1 0,1 1 0,-1-1 0,1 0-1,-1 0 1,1 0 0,-1 0 0,0-1 0,1 0 0,-1 1-1,6-3 1,19-7 138,0-2 0,-1 0-1,0-2 1,47-32 0,-58 35-163,-1-2 0,0 0-1,0-1 1,-1 0 0,-1-1 0,0 0 0,15-27 0,-12 15-2,-2-1 1,-1-1 0,18-58-1,34-145-44,-57 191 60,-7 32-165,1 1 0,-1-1 1,6-13-1,-13 50-279,-5 47-1,6-2 443,-4 28-20,0-29-20,-16 85-101,-17 37 198,-2 6 87,30-147 55,-37 87 0,46-128-109,4-9-40,0 1 0,-1-1 1,1 1-1,-1-1 0,0 0 0,0 0 0,0 1 0,-4 3 1,6-7-64,0 0 0,-1 0 0,1 0 0,0 0 0,0 0 0,0 0 0,0 0 1,0 0-1,0 0 0,-1 0 0,1 0 0,0 0 0,0 0 0,0 0 0,0 0 1,0 0-1,0 0 0,-1 0 0,1 0 0,0 0 0,0 0 0,0 0 0,0 0 1,0 0-1,0 0 0,-1 0 0,1 0 0,0 0 0,0-1 0,0 1 0,0 0 1,0 0-1,0 0 0,0 0 0,0 0 0,-1 0 0,1 0 0,0 0 0,0-1 1,0 1-1,0 0 0,0 0 0,0 0 0,0 0 0,0-2 13,-1 1-1,1-1 1,0 1-1,-1-1 1,1 0-1,0 1 1,0-1-1,0 1 1,1-4-1,14-63 215,29-117-166,13 10 11,7 22-160,-39 96 13,-12 24-48,2 1 0,1 1-1,26-40 1,-41 70 102,0 0-1,-1 0 1,1 0-1,0 0 1,0 0 0,-1 0-1,1 0 1,0 1-1,0-1 1,0 0 0,0 0-1,0 1 1,0-1-1,0 1 1,0-1-1,1 1 1,-1-1 0,0 1-1,0 0 1,0-1-1,0 1 1,1 0-1,0 0 1,0 0 1,-1 1 1,0-1-1,1 1 1,-1-1-1,0 1 0,0 0 1,1-1-1,-1 1 1,0 0-1,0 0 0,0 0 1,0 0-1,0 0 0,0 0 1,0 0-1,1 2 1,2 3-4,-1 1 0,1-1 0,-1 1 0,-1 0 0,1 0 0,1 8 0,0 5 4,-2 1-1,0-1 1,-1 1-1,-1-1 0,-4 33 1,4-51 33,0 0-1,0 0 1,-1 0 0,1 0 0,-1 0-1,1 0 1,-1 0 0,0 0 0,0 0 0,0 0-1,0 0 1,0-1 0,0 1 0,0 0-1,-1-1 1,1 1 0,0-1 0,-1 1 0,0-1-1,1 0 1,-1 1 0,-3 0 0,2 0 4,0-1 0,-1-1-1,1 1 1,0 0 0,-1-1 0,1 1 0,-1-1 0,1 0 0,-1 0 0,1-1 0,0 1 0,-1-1 0,-4-1 0,-12-6-59,11 3-370,9 4 396,0 1-1,0 0 1,0 0-1,0 0 1,0 0-1,0 0 1,0 0 0,-1 0-1,1 0 1,0 0-1,0 0 1,0 0-1,0-1 1,0 1-1,0 0 1,0 0-1,0 0 1,0 0-1,0 0 1,0 0-1,0 0 1,0 0-1,0 0 1,0-1-1,0 1 1,0 0-1,0 0 1,0 0-1,0 0 1,0 0 0,0 0-1,0 0 1,0 0-1,0-1 1,0 1-1,0 0 1,1 0-1,-1 0 1,0 0-1,0 0 1,0 0-1,0 0 1,0 0-1,0 0 1,0 0-1,0 0 1,0 0-1,0 0 1,0 0-1,1-1 1,-1 1-1,0 0 1,0 0 0,0 0-1,0 0 1,0 0-1,0 0 1,0 0-1,0 0 1,1 0-1,-1 0 1,0 0-1,20 4-152,45-5 203,123-17-1,-157 13-10,0-2 0,0-2 0,0 0 0,-1-2 0,55-29 1,-67 29-12,-2 0 1,0-1 0,0-1 0,-1-1 0,-1 0 0,0-1 0,16-23 0,71-125 145,-71 112-157,-28 46-9,86-158-61,-82 147 43,0 0-1,-1 0 1,5-26 0,-10 39-4,1 0 0,-1 0 0,0 0 0,1 0 0,-1 1 0,-1-1 0,1 0 0,0 0 1,-1 0-1,1 0 0,-1 0 0,0 0 0,-1-3 0,1 6 4,1-1-1,-1 0 1,0 0 0,1 0-1,-1 0 1,0 1 0,1-1-1,-1 0 1,0 1 0,0-1-1,1 1 1,-1-1 0,0 1-1,0-1 1,0 1 0,0-1-1,-1 1 1,0-1-13,0 1 0,1 0 0,-1 0 0,0 0 0,0 0 0,1 0 0,-1 1 0,0-1 0,0 0 0,1 1 0,-1-1 0,1 1 1,-3 1-1,-2 1-4,1 1 1,-1 0 0,1 0-1,0 0 1,0 1 0,0 0-1,1 0 1,0 0 0,0 0-1,-4 8 1,-6 10-90,-12 28-1,17-30 114,0 1 1,2 0-1,1 0 0,-5 32 0,-4 92-58,13-114 63,-1 4 15,1 0 1,2 0 0,2 0-1,10 60 1,-11-92 15,0 0 0,0 0 1,0 0-1,1 0 0,0 0 1,-1 0-1,1 0 0,1 0 0,-1-1 1,0 1-1,4 3 0,-4-6 9,0 1 1,0-1-1,0 1 0,0-1 0,0 0 0,0 0 0,1 0 0,-1 0 0,0 0 0,1-1 1,-1 1-1,0 0 0,1-1 0,-1 0 0,1 0 0,-1 0 0,1 0 0,-1 0 1,1 0-1,-1 0 0,4-2 0,20-4 62,0-2 1,0-1-1,-1-1 0,0-1 1,-1-1-1,34-23 0,-12 4-139,-2-3 0,48-46 0,-69 56 5,-15 16-31,0 0 0,16-12 1,-24 19 44,1 1 0,-1-1 0,1 1 0,0-1 0,-1 1 0,1-1 0,0 1 1,-1 0-1,1-1 0,0 1 0,-1 0 0,1 0 0,0-1 0,0 1 0,0 0 1,-1 0-1,1 0 0,0 0 0,0 0 0,-1 0 0,1 0 0,0 0 0,0 1 1,0-1-1,0 1 10,0-1 1,0 1 0,-1 0-1,1-1 1,-1 1-1,1 0 1,-1 0 0,1 0-1,-1-1 1,1 1 0,-1 0-1,0 0 1,1 0-1,-1 0 1,0 0 0,0 0-1,0 1 1,1 7-4,0 0 0,-2 0 1,0 13-1,0-15-33,-12 88-74,-1 1 177,13-84-54,0-4 61,0-1 0,1 1 1,0-1-1,2 14 0,-2-20-44,0 1 1,0-1-1,1 0 0,-1 1 1,1-1-1,-1 0 0,1 0 1,-1 0-1,1 1 0,0-1 1,-1 0-1,1 0 0,0 0 1,0 0-1,0 0 0,0 0 1,0 0-1,0-1 0,0 1 1,0 0-1,0 0 0,0-1 1,1 1-1,-1-1 0,0 1 1,0-1-1,1 1 0,-1-1 1,0 0-1,0 0 1,1 0-1,-1 1 0,2-2 1,3 1 51,-1 0 1,1-1-1,0 0 1,-1-1-1,1 1 1,-1-1-1,10-4 1,36-23 65,-26 14-64,87-38-296,-53 26 402,31-8-209,-14 6 6,-62 22 84,-2 0-129,-12 7 68,0 0 1,0 0 0,0 0 0,0 0-1,0 1 1,0-1 0,0 0 0,0 0 0,0 0-1,0 0 1,0 0 0,0 0 0,1 0-1,-1 0 1,0 0 0,0 0 0,0 0-1,0 0 1,0 0 0,0 0 0,0 0-1,0 0 1,0 0 0,0 0 0,0 0-1,0 0 1,0 0 0,0 0 0,0 0 0,-3 3-43,0-2 0,0 1 0,0 0 0,-1 0 0,-5 1 1,-10 5-39,-55 39-131,54-35 126,-25 19 0,39-26 82,0 0-1,0 1 1,1-1-1,0 1 1,0 0-1,0 0 1,1 1-1,-5 8 1,9-14 6,-1 0 1,0 0 0,1 0-1,-1 1 1,1-1 0,-1 0-1,1 1 1,-1-1 0,1 1-1,0-1 1,0 0 0,0 1-1,0-1 1,0 1 0,0-1-1,0 1 1,0-1 0,0 0-1,1 1 1,-1-1 0,1 0-1,-1 1 1,1-1 0,-1 0-1,1 1 1,0-1 0,-1 0-1,1 0 1,0 0 0,0 0-1,0 0 1,0 0 0,0 0-1,0 0 1,0 0 0,1 0-1,1 1 1,2 0 20,0 0 1,0-1-1,0 1 1,1-1-1,-1 0 1,0 0-1,1 0 1,9-1-1,32-1 87,1-2-1,-1-2 1,0-3-1,0-1 1,56-19 0,-69 15-134,0-2 1,0-1 0,43-28-1,-65 36-21,8-4-162,-20 11 200,0 1 1,1 0-1,-1 0 0,0 0 1,0 0-1,1 0 0,-1 0 0,0 0 1,1 0-1,-1 0 0,0 0 1,0 0-1,1 0 0,-1 1 0,0-1 1,0 0-1,1 0 0,-1 0 1,0 0-1,0 0 0,0 0 0,1 0 1,-1 1-1,0-1 0,0 0 0,0 0 1,1 0-1,-1 1 0,0-1 1,0 0-1,0 0 0,0 1 0,0-1 1,1 0-1,-1 0 0,0 0 1,0 1-1,0-1 0,0 0 0,0 1 1,0-1-1,0 0 0,0 0 0,0 1 1,0-1-1,0 0 0,0 0 1,0 1-1,0-1 0,-3 18-297,3-15 280,-4 16 24,-4 32-67,8-47 90,0 0 1,0 0-1,0 1 1,0-1-1,1 0 1,0 0 0,-1 0-1,2 0 1,2 7-1,-3-9-5,0-1 0,0 1 0,1 0 0,-1-1 0,0 0 0,1 1-1,-1-1 1,1 0 0,0 0 0,-1 1 0,1-1 0,0 0 0,0-1 0,-1 1 0,1 0-1,0-1 1,0 1 0,0-1 0,0 1 0,0-1 0,2 0 0,5 1 12,0-1 1,-1 0 0,13-2-1,23-6 162,65-19 0,-65 15-74,-16 4-36,31-12-1,-47 15-62,-1 0 0,-1-1 0,1 0 0,-1-1 0,17-14 1,6-14 15,-1-1 1,51-74 0,-1-13-38,64-89-253,-143 209 244,2-3-4,0 0 0,0-1 0,0 0 1,-1 0-1,0 0 0,-1 0 0,1 0 0,-1-1 0,3-12 0,-6 19 17,0 0-18,0 0 0,1 0 0,-1 0 0,0 0 0,0 0 1,0 0-1,0 0 0,0 0 0,0-1 0,0 1 0,-1-1 1,1 1 4,-1 1 1,1-1-1,-1 1 1,1-1 0,-1 1-1,1 0 1,-1-1-1,0 1 1,1 0 0,-1-1-1,1 1 1,-1 0-1,0 0 1,1 0 0,-1-1-1,0 1 1,1 0-1,-1 0 1,0 0 0,1 0-1,-1 0 1,0 0-1,1 0 1,-1 1 0,0-1-1,0 0 1,-5 1-60,-1 1-1,1 0 1,-1 0 0,1 0 0,0 1-1,0 0 1,-11 6 0,5-1 16,0 1-1,-17 16 1,19-15 49,1 1-1,0 0 1,1 0-1,0 1 0,1 0 1,-8 17-1,-27 80-86,29-70-15,-5 22 103,3 0 1,-9 76-1,23-132-19,-1 8 78,2 0 0,-1-1 1,1 1-1,1-1 0,0 1 1,1 0-1,1-1 0,5 19 1,-8-30-22,1 0 0,-1 0 0,1 1 0,-1-1 0,1 0 0,0 0 0,0 0 0,-1 0 0,1 0 0,0 0 0,0 0 0,0 0 0,0 0 0,0 0 0,0-1 0,0 1 1,0 0-1,1-1 0,-1 1 0,2 0 0,0 0 5,-1-1 1,1 0-1,-1 1 0,1-1 1,0 0-1,-1 0 0,1-1 1,0 1-1,-1-1 1,4 0-1,6-3 41,1-1 0,0-1 0,16-9 0,-14 7-50,160-67 46,-30 14-404,-120 53 125,-24 8 194,0 0 0,0 0 0,0 0 0,0 0 0,0 0 0,-1 0 0,1 0 0,0 0 0,0 0 0,0 0 0,0 0 0,0 1 0,-1-1 0,1 0 0,0 1 0,0-1 0,0 0 0,-1 1 0,1-1 0,0 1 0,-1 0 0,1-1 0,0 1 0,-1-1 0,2 2 0,-1 1 4,0 0 0,0 0 1,0 0-1,0 0 0,-1 0 1,1 0-1,-1 1 0,0-1 0,0 0 1,0 0-1,0 4 0,-1 2 13,-1 1-1,-3 13 1,-10 18 79,11-32-29,0 1 1,1-1-1,0 1 0,1 0 1,0 0-1,-1 15 1,3-24-40,0-1 0,0 1-1,0-1 1,0 1 0,0 0 0,0-1 0,0 1 0,0-1 0,0 1 0,0-1-1,0 1 1,0 0 0,0-1 0,0 1 0,1-1 0,-1 1 0,0-1 0,1 1-1,-1-1 1,0 1 0,1-1 0,-1 1 0,0-1 0,1 1 0,-1-1 0,1 0-1,-1 1 1,1-1 0,-1 0 0,1 1 0,-1-1 0,1 0 0,-1 1 0,1-1-1,-1 0 1,1 0 0,-1 0 0,1 0 0,0 0 0,-1 0 0,1 0-1,0 0 1,3 0 106,0-1 1,-1 0-1,1 0 0,-1-1 0,7-2 0,-1 0-35,18-8-44,1-1 0,-1-1 0,29-22 0,-48 30-148,0 1 0,0 0 0,18-8 0,-26 13 97,0 0 0,1 0 0,-1 0 0,0 0 0,0 0 0,1 0 0,-1-1 0,0 1 0,1 0 0,-1 0 0,0 0 0,1 0 0,-1 0 1,0 0-1,0 0 0,1 1 0,-1-1 0,0 0 0,1 0 0,-1 0 0,0 0 0,0 0 0,1 0 0,-1 0 0,0 1 0,0-1 0,1 0 0,-1 0 0,0 0 0,1 1 0,1 10-119,-2-7 110,0 1 0,-1-1 0,0 0 0,-2 7 0,-2 5-69,-14 23 0,-7 9 127,-2-2 1,-1-1 0,-3-1-1,-1-2 1,-65 63 0,61-73 63,-1-2 1,-1-1 0,-75 41-1,105-65-57,-6 3 102,-27 11 1,38-18-130,1 0 0,-1 1 0,0-2 1,0 1-1,-1 0 0,1-1 0,0 1 0,0-1 1,0-1-1,0 1 0,0 0 0,-6-2 0,9 1-19,-1 1-1,1 0 1,0-1-1,0 1 1,0-1-1,0 0 0,-1 1 1,1-1-1,0 0 1,0 1-1,0-1 1,0 0-1,0 0 1,1 0-1,-1 0 0,0 0 1,0 0-1,1 0 1,-1-1-1,0 1 1,1 0-1,-1 0 0,1 0 1,0-1-1,-1 1 1,1 0-1,0 0 1,0-1-1,0 1 0,0 0 1,0-1-1,0 1 1,0 0-1,0 0 1,0-1-1,1 1 0,-1 0 1,0 0-1,2-3 1,-1 0 3,1 0-1,0 0 1,0 0 0,0 0-1,1 1 1,-1-1 0,1 0 0,0 1-1,6-6 1,3 0-19,0 1 0,1 0 0,25-10 0,44-14-112,-68 27 99,64-22-731,-2-3 0,110-61 0,-172 82-401,0-1 0,20-18 0,-20 14-72,-11 12 622,-1 0 0,0 0 0,0 0 0,0-1 0,0 1 0,0-1 0,-1 0 0,1 1 0,-1-1 0,1 0 0,-1 0 0,0 0 0,0-4 0,0 7 369,-1-1 0,0 0 1,0 1-1,0-1 0,0 0 0,0 1 0,0-1 1,0 0-1,0 1 0,0-1 0,0 0 0,0 1 1,0-1-1,0 0 0,-1 1 0,1-1 0,0 0 1,0 1-1,-1-1 0,1 1 0,0-1 0,-1 1 1,1-1-1,-1 1 0,1-1 0,-1 1 0,1-1 1,-1 1-1,1-1 0,-1 1 0,1 0 0,-2-1 1,1 0 70,-12-6-3069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9:58.3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0 331 3392,'0'-9'534,"0"0"1,1 0-1,0 0 1,1 1-1,0-1 1,0 0-1,0 1 1,6-11-1,-2-4 1911,-3 8-879,-3 15-1555,0 0 1,0 0-1,1 0 0,-1 0 1,0 0-1,0 0 0,0 1 1,0-1-1,0 0 0,0 0 1,0 0-1,0 0 0,0 0 1,0 0-1,0 0 0,0 0 1,0 0-1,0 0 0,0 0 1,0 0-1,0 0 0,0 0 1,0 0-1,0 0 0,1 0 0,-1 0 1,0 0-1,0 0 0,0 0 1,0 0-1,0 0 0,0 0 1,0 0-1,0 0 0,0 0 1,0 0-1,0 0 0,0 0 1,1 0-1,-1 0 0,0 0 1,0 0-1,0 0 0,0 0 1,0 0-1,0 0 0,0 0 1,0 0-1,0 0 0,0 0 1,0 0-1,0 0 0,0 0 1,0 0-1,0 0 0,0 0 1,1 0-1,-1 0 0,0 0 1,0-1-1,0 1 0,0 0 1,0 0-1,0 0 0,0 0 1,0 0-1,0 0 0,0 0 1,0 0-1,4 9 201,2 14-49,0 1 72,9 45 773,50 132 0,-33-129 975,-32-72-1941,0 0-1,0 0 0,0 1 0,0-1 1,0 0-1,0 0 0,0 0 0,0 0 1,0 0-1,0 0 0,0 0 0,0 0 0,0 0 1,0 1-1,1-1 0,-1 0 0,0 0 1,0 0-1,0 0 0,0 0 0,0 0 1,0 0-1,0 0 0,0 0 0,1 0 0,-1 0 1,0 0-1,0 0 0,0 0 0,0 0 1,0 0-1,0 0 0,0 0 0,0 0 1,1 0-1,-1 0 0,0 0 0,0 0 0,0 0 1,0 0-1,0 0 0,0 0 0,0 0 1,0 0-1,1 0 0,-1-1 0,5-5 841,-4 4-824,0 0 1,0 0 0,0 0 0,-1 0 0,1 0 0,-1 0 0,1 0 0,-1-4 0,-4-47 101,3-41-123,16-151 0,-13 223-81,1 0-1,1 0 0,1 0 0,13-38 0,-17 57 25,0 1-1,0 0 0,1-1 0,-1 1 0,1 0 1,-1 0-1,1 0 0,0 0 0,0 0 0,0 0 1,0 0-1,4-2 0,-4 3 15,-1 0-1,0 1 1,1-1-1,-1 1 1,1-1-1,-1 1 1,1 0-1,-1-1 1,1 1-1,-1 0 1,1 0-1,-1 0 1,1 0-1,-1 0 1,1 1 0,-1-1-1,1 0 1,-1 1-1,1-1 1,-1 1-1,1 0 1,-1-1-1,0 1 1,3 1-1,2 3 27,-1 0-1,1 0 0,-1 0 0,0 0 0,0 1 0,-1 0 0,1 0 0,2 7 1,27 56 148,-21-39-18,10 22 140,-6-12 323,22 37-1,-36-74-10,-2-6-1173,1-3-2762,0 4 1700,-1 2 1361,-1 0 0,0 0 0,1 0-1,-1 0 1,0-1 0,1 1 0,-1 0 0,1 0-1,-1 0 1,0 0 0,1 0 0,-1 0 0,0 0-1,1 0 1,-1 0 0,1 1 0,-1-1-1,1 0 1,11 4-2698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3:18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10048,'5'-3'4544,"26"6"-3936,-12 1 1503,2 1-1279,29-5-128,3 3-448,15-3-128,-5 5-64,-4-5 96,-5 0-96,-19 0-1024,-3 0 544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3:18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967 72 8896,'-26'-40'4032,"26"31"-3520,0 6-128,3 3-320,-3-8-160,0 3 32,5-2-2016,3 7 1152</inkml:trace>
  <inkml:trace contextRef="#ctx0" brushRef="#br0" timeOffset="1">10 75 9728,'-10'-27'4384,"34"22"-3808,-11 2-224,0 3-320,1-8-224,4 8 96,-5 0 32,5 3 64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3:18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64 7712,'-13'-15'3520,"13"2"-3072,0 5-160,3 8-256,2-7-288,5-1 128,-2-1-2432,1 6 1440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3:19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9 124 6976,'-8'-15'3168,"30"10"-2752,4 1 1312,11 1-1024,39-10 1408,9 1-1216,23-8-225,0 9-415,23-9 96,-5 8-224,4 4-384,-14 8 128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3:21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31 5152,'-2'-30'9011,"-7"51"-8454,-50 205 1107,-30 76-694,64-216 526,-24 159 0,48-233-922,1-12-560,0 0 0,0 0 0,0 0-1,0 0 1,1 0 0,-1 0 0,0 0-1,0 0 1,0 0 0,0 0 0,0 0-1,0 0 1,0 0 0,0 0 0,0 0-1,0 0 1,0 0 0,0 0 0,1 0-1,-1 0 1,0 0 0,0 0 0,0 0-1,0 0 1,0 0 0,0 0 0,0 0-1,0 0 1,0 0 0,0 0 0,0 0-1,1 0 1,-1 0 0,0 0 0,0 0-1,0 0 1,0 0 0,0 0 0,0 0-1,0 0 1,0 0 0,0-1 0,0 1-1,0 0 1,0 0 0,0 0 0,0 0-1,0 0 1,0 0 0,0 0 0,0 0-1,0 0 1,0 0 0,0 0 0,0-1-1,11-21 1223,-6 11-1240,33-65 347,-15 26-333,3 2 0,35-52 0,-38 68-330,-23 32 309,0-1 0,0 1 0,0 0 0,0-1 0,1 1-1,-1 0 1,0-1 0,0 1 0,0 0 0,1 0 0,-1-1 0,0 1 0,0 0-1,1 0 1,-1 0 0,0-1 0,0 1 0,1 0 0,-1 0 0,0 0-1,1 0 1,-1 0 0,0 0 0,1 0 0,-1-1 0,0 1 0,1 0-1,-1 0 1,0 0 0,1 0 0,-1 0 0,0 0 0,1 1 0,-1-1 0,0 0-1,1 0 1,-1 0 0,0 0 0,1 0 0,-1 0 0,0 1 0,0-1-1,1 0 1,-1 0 0,0 0 0,0 1 0,1-1 0,-1 0 0,0 0-1,0 1 1,1-1 0,-1 0 0,0 1 0,0-1 0,0 0 0,0 0 0,0 1-1,1-1 1,-1 0 0,0 1 0,0-1 0,0 0 0,0 1 0,0-1-1,0 0 1,0 1 0,0 0 0,-1 16-245,-6 34-1,4-33 418,-2 34-1,5-43-119,0-1-1,1 0 1,0 1 0,0-1 0,1 0-1,0 0 1,6 16 0,-6-21-18,-1-1 0,1 1 0,-1 0 0,1-1 1,0 1-1,0-1 0,0 0 0,0 0 0,0 0 0,1 0 1,-1 0-1,1 0 0,-1 0 0,1-1 0,0 1 0,-1-1 0,1 0 1,0 0-1,0 0 0,0 0 0,0 0 0,0-1 0,0 1 1,0-1-1,5 0 0,7-1 105,-1 0 1,1-1-1,19-6 1,45-15 94,-76 22-219,55-18 119,0-3 0,-2-2-1,103-59 1,-129 58-117,-5 3-7,-23 20-24,0 1-1,0 0 0,-1-1 0,1 1 1,-1-1-1,1 0 0,-1 1 0,0-1 1,2-3-1,-3 5 19,0 0 0,0 0 0,0 0 0,0 0 0,0 0 0,0 0 0,0 0 1,0 0-1,0 0 0,0 0 0,0 0 0,0 0 0,1-1 0,-1 1 0,0 0 0,0 0 0,0 0 0,0 0 0,0 0 0,0 0 0,0 0 0,0 0 0,0 0 0,0 0 1,0 0-1,0-1 0,-1 1 0,1 0 0,0 0 0,0 0 0,0 0 0,0 0 0,0 0 0,0 0 0,0 0 0,0 0 0,0 0 0,0 0 0,0 0 0,0 0 1,0-1-1,0 1 0,0 0 0,0 0 0,0 0 0,-1 0 0,1 0 0,0 0 0,0 0 0,0 0 0,0 0 0,0 0 0,0 0 0,0 0 0,0 0 0,0 0 0,-11 6-273,-45 38 45,40-33 210,1 1 1,0 1-1,1 0 0,-23 28 0,31-33 31,0 0 0,1 0 0,-1 0 0,2 1-1,-1 0 1,1 0 0,0 0 0,1 1 0,0-1 0,1 1 0,-2 12 0,4-19 20,0 0 0,-1 0 0,2 0 1,-1 0-1,0 0 0,1 0 0,-1 0 0,1 0 0,0 0 1,0-1-1,0 1 0,0 0 0,0 0 0,1-1 0,-1 1 1,4 3-1,-4-5 3,0 0 1,0 0-1,0 0 1,0 0-1,0-1 1,1 1-1,-1 0 1,0-1-1,0 1 0,0-1 1,1 1-1,-1-1 1,0 0-1,1 0 1,1 1-1,0-1 3,-1 0 0,0-1 0,0 1 1,0-1-1,0 1 0,0-1 0,0 0 0,0 1 0,0-1 0,-1 0 0,1 0 0,3-2 0,2-3 42,1 0 1,-1-1-1,0 0 0,-1 0 0,8-10 0,25-44 86,-14 19-55,-11 19-122,17-41 0,-23 47 56,-3 2-39,-4 13-46,-1 0-1,1 0 0,-1 0 0,1 0 0,0 0 0,0 0 0,0 0 0,2-3 1,-7 21-888,2-3 955,0 0 0,0 0 0,1 1 0,1-1 0,0 0 0,1 0 0,0 1 0,1-1 0,1 0 0,0 0 0,1-1 0,0 1 0,1-1 0,0 0 0,10 18 0,-13-27 9,0-1 0,0 1-1,0-1 1,1 1-1,-1-1 1,0 0 0,1 1-1,-1-1 1,1-1 0,0 1-1,0 0 1,0-1-1,0 1 1,0-1 0,3 1-1,-1-1 26,0 0 0,0 0 0,-1-1 1,1 0-1,0 0 0,0 0 0,0-1 0,-1 1 0,7-3 0,6-2 115,0-1 1,0-1-1,-1-1 1,20-12-1,-27 15-127,38-22 98,95-56-31,-106 62-63,-21 12-76,0 0 1,-1 0 0,0-1 0,0-1-1,14-15 1,25-29-180,-52 55 197,-1-1 1,1 1-1,-1-1 0,1 1 0,-1-1 1,1 1-1,-1 0 0,1-1 0,-1 1 1,1 0-1,-1-1 0,1 1 0,0 0 1,-1 0-1,1 0 0,-1 0 0,1-1 1,0 1-1,-1 0 0,1 0 0,0 0 1,-1 0-1,1 0 0,-1 1 0,1-1 1,1 0-1,-1 1-10,0 0 1,0-1 0,1 1-1,-1 0 1,0 0-1,0 0 1,0 0-1,0 0 1,-1 0 0,1 0-1,1 3 1,1 1-10,0 0 1,-1 1-1,1 0 1,1 9 0,-1 5 25,-1 0 0,-1 1 0,-1-1 0,-4 36 0,1-17 61,1-4 44,-12 56 1,13-86-32,0 1 1,-1-2 0,1 1-1,-1 0 1,0 0 0,0 0-1,-4 6 1,5-11-53,1 1 0,0-1 1,-1 1-1,1-1 0,0 1 0,-1-1 0,1 1 1,0-1-1,-1 0 0,1 1 0,-1-1 1,1 1-1,-1-1 0,1 0 0,-1 1 0,1-1 1,-1 0-1,1 0 0,-1 1 0,0-1 1,1 0-1,-1 0 0,1 0 0,-1 0 1,0 0-1,1 0 0,-1 0 0,1 0 0,-1 0 1,0 0-1,1 0 0,-1 0 0,1 0 1,-1-1-1,0 1 0,1 0 0,-1 0 0,1-1 1,-1 1-1,1 0 0,-1-1 0,0 0 1,-1-1 20,-1 0 1,1-1 0,0 1-1,0-1 1,0 0 0,-3-6-1,-4-7 42,-10-33-1,-2-6-251,20 55 162,1-1 1,0 1 0,-1-1 0,1 0 0,0 1 0,-1-1 0,1 1 0,0-1 0,0 0 0,0 1 0,0-1 0,0 1 0,0-1 0,0 0 0,0 1 0,0-1-1,0 0 1,0 0 0,0 0 2,1 1 0,-1 0-1,0 0 1,0 0 0,1-1-1,-1 1 1,0 0 0,0 0 0,1 0-1,-1 0 1,0-1 0,1 1-1,-1 0 1,0 0 0,1 0-1,-1 0 1,0 0 0,1 0-1,-1 0 1,0 0 0,1 0-1,-1 0 1,0 0 0,1 0 0,20 7-62,46 18 239,-51-19-114,0-1 0,0-1 0,0 0 0,0-1 0,0-1 0,34 1 0,104-13-28,-42 1-3983,-66 8 1570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3:24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275 120 3392,'1'-10'564,"4"-23"566,-4 31-938,0 0-1,-1 0 1,1 0 0,0 0 0,0 0-1,0 0 1,0 0 0,0 0 0,1 0-1,-1 1 1,1-1 0,1-2-1,21-18 2834,-22 20-2689,-1 0-1,1 1 1,-1-1-1,1 0 1,-1 0-1,0 0 1,0 0-1,0 0 1,0 0-1,0 0 0,1-4 1,-10 14 272,-3 12-318,-8 24 0,1-1-43,-89 169 973,0-1-553,91-175-353,-19 59-1,31-80-174,0 0 0,1 1 0,1-1 0,0 1 0,1 0 0,2 30 0,0-40-42,0-1 0,0 0 0,0 1 0,1-1 0,0 0 0,3 7 0,-4-10-48,0-1 0,0 1 0,0 0 0,0-1 1,0 1-1,0-1 0,1 1 0,-1-1 1,1 0-1,-1 1 0,1-1 0,-1 0 1,1 0-1,0 0 0,-1 0 0,1 0 0,0-1 1,0 1-1,0 0 0,2 0 0,0-1 20,0 0-1,-1 0 1,1-1-1,0 1 1,0-1-1,-1 0 1,1 0-1,-1 0 1,1 0-1,-1-1 1,1 1-1,5-4 1,3-4 152,21-16 1,-28 21-174,20-17-23,0-1 0,-2-2 0,0 0 0,-2-2 0,-1 0 0,-1-2 0,-1 0 0,-1 0 0,19-48 0,14-52-1049,-48 136 932,-1 0-1,1-1 1,0 1-1,1-1 0,6 14 1,-1-1-35,-5-12 141,0-1 1,1 0 0,-1 0 0,1 0-1,0-1 1,1 1 0,0-1 0,0 0-1,0 0 1,1 0 0,0-1-1,0 0 1,0 0 0,0-1 0,1 0-1,0 0 1,0 0 0,0-1 0,0 0-1,10 3 1,5-1 115,0 0 0,0-1 0,1-1 0,-1-1 0,1-1 0,-1-1 0,1-1-1,0-1 1,-1-1 0,36-10 0,-48 10-99,-1 0-1,1-1 1,-1 0-1,1-1 1,-1 0 0,-1 0-1,1-1 1,-1 0-1,0-1 1,0 0-1,7-8 1,-11 11-47,-1 0 0,0-1-1,0 1 1,0-1 0,0 1 0,-1-1 0,0 0 0,0 0-1,0 0 1,0 0 0,-1 0 0,0 0 0,0-1 0,0 1-1,-1 0 1,0-1 0,0 1 0,0 0 0,-1-1 0,1 1-1,-1 0 1,0-1 0,-3-4 0,4 9 0,-1 0 1,1 0-1,-1 0 1,0 1-1,1-1 1,-1 0-1,0 0 1,1 1-1,-1-1 0,0 0 1,0 1-1,0-1 1,0 1-1,1-1 1,-1 1-1,0 0 1,0-1-1,0 1 1,0 0-1,0 0 0,0-1 1,0 1-1,0 0 1,0 0-1,0 0 1,0 0-1,0 0 1,0 0-1,0 1 0,0-1 1,-2 1-1,-3 0-15,0 1-1,1-1 1,-11 6-1,6-2-3,1 1 0,-1 0 0,1 0 0,0 1 0,-15 16 0,14-13 16,-2 1 15,1 1 0,-17 25 1,23-29 13,0 0 1,0 1 0,0-1 0,1 1-1,1 0 1,-4 11 0,7-16 5,-1-1 1,1 1 0,0-1 0,0 1 0,0 0-1,0-1 1,0 1 0,1 0 0,0-1-1,0 1 1,0-1 0,0 1 0,0-1-1,1 0 1,-1 0 0,1 1 0,0-1 0,0 0-1,0 0 1,1 0 0,-1-1 0,1 1-1,-1-1 1,1 1 0,5 3 0,0-1 85,-1-1 0,1 1 0,0-1 0,0-1 0,1 1 0,-1-1 0,1-1 0,-1 0 0,13 2 0,-4-3-28,1 0 1,0-1 0,0-1-1,0-1 1,0-1 0,-1 0-1,1-1 1,-1-1 0,0-1-1,0 0 1,19-11 0,21-9 52,-14 7-58,71-42-1,-103 54-54,-1-1 1,1 0-1,-1 0 0,0-1 0,-1 0 1,0-1-1,-1 0 0,0 0 0,0-1 1,11-22-1,-18 29-25,1 1-1,-1-1 1,1 1-1,-1-1 1,-1 0-1,1 1 1,0-7 0,-1 9 1,0 0 0,0 0 0,0 1 0,0-1 0,0 0 0,0 0 0,-1 1 0,1-1 0,0 0 0,0 1 0,-1-1 0,1 0 0,-1 1 0,1-1 0,0 0 0,-1 1 0,1-1 0,-2 0 0,1 0-6,0 1 0,0-1 1,0 1-1,0-1 0,0 1 0,0 0 0,0-1 1,0 1-1,0 0 0,-1 0 0,1 0 1,0 0-1,0 0 0,0 0 0,-3 0 1,-3 1-20,-1 1 0,1-1 0,-1 2 0,1-1 1,0 1-1,0 0 0,0 0 0,0 1 1,0 0-1,-11 9 0,1 2-63,0 0-1,-22 27 1,28-30 123,0 1-1,1 0 0,1 1 0,-8 16 1,14-24-15,0-1 0,1 0 0,0 1 0,0-1 0,1 1 0,0 0 0,0 0 0,0-1 0,0 1 0,1 0 1,0 0-1,0 0 0,1 0 0,0 0 0,1 6 0,-1-10 9,0 1 0,0-1 0,0 1 0,0-1 0,0 0 0,1 1 0,-1-1 0,1 0 0,0 0 0,-1 0 0,1 0 0,0 0 0,0-1 0,4 4 0,-2-3 14,0 0-1,0 0 1,1 0 0,-1-1 0,0 0 0,1 1 0,8 0 0,3-1 77,1-1 0,0 0-1,27-4 1,-36 3-68,41-7 48,-2-1 0,1-3 0,-1-2-1,-1-2 1,79-39 0,-58 15-29,-8 5-69,-45 26-60,12-7 33,-26 16 32,1-1 0,-1 1 0,1 0 0,-1-1 0,1 1 0,0 0 0,-1 0 0,1-1 0,0 1 0,-1 0 0,1 0 0,0 0 1,-1 0-1,1 0 0,0 0 0,-1 0 0,1 0 0,0 0 0,-1 1 0,1-1 0,0 0 0,-1 0 0,1 1 0,-1-1 0,1 0 0,-1 0 1,1 1-1,0-1 0,-1 1 0,1-1 0,0 1 0,-1 0 1,1 0 0,-1 1 0,1-1 0,-1 0 0,0 0 0,1 0 0,-1 0 0,0 0 0,0 1 0,0-1 0,0 0 0,0 0 0,0 0 0,0 1 0,0-1-1,-1 2 1,-7 20-6,5-16 8,-3 9 12,-12 19 0,12-24 30,0 1 0,0 0 0,-5 18 0,10-26 40,-1 5-6,0-1 0,-7 14 0,9-21-24,0-1-31,0 0 0,0 0 1,0 0-1,0 0 0,0 0 0,0 0 0,0 0 0,0 0 1,0 0-1,0 0 0,0 0 0,1 0 0,-1 0 0,0 0 0,0 0 1,0 0-1,0 1 0,0-1 0,0 0 0,0 0 0,0 0 1,0 0-1,0 0 0,0 0 0,0 0 0,0 0 0,0 0 0,0 0 1,0 0-1,0 0 0,8-4 113,33-17-48,2 2-1,80-25 0,-54 23-143,-10 2 36,85-15 1,-140 34-12,0-1-1,0 1 1,0-1 0,0 1-1,0 0 1,0 1 0,0-1-1,0 1 1,0 0 0,-1 0 0,1 0-1,0 0 1,3 2 0,-4-1 23,0 0 1,0 0 0,0 0 0,-1 1 0,1-1-1,-1 1 1,0-1 0,1 1 0,-1 0 0,0 0 0,-1-1-1,1 2 1,-1-1 0,1 0 0,0 4 0,16 41 358,38 74 0,-55-119-316,0-1 0,0 1 0,1-1 0,-1 0-1,1 0 1,0 1 0,-1-1 0,1 0 0,0 0 0,0-1 0,0 1-1,1 0 1,-1-1 0,0 1 0,0-1 0,1 0 0,-1 0 0,1 0-1,-1 0 1,1 0 0,0-1 0,-1 1 0,1-1 0,3 1-1,3-2 18,1-1 0,-1 0 0,1 0 0,-1-1 0,0-1 0,0 1 0,13-8 0,-3 2-12,40-18-803,10-4-1641,1 2-3324,-20 11 2477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3:29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1024 3712,'-4'0'9276,"6"-4"-8574,19-44 1410,-16 34-1638,0 1 1,12-19 0,6-4-154,45-65 432,-52 80-643,0 1-1,32-29 1,-43 44-114,1 1 0,-1 0 0,1 0-1,0 0 1,1 1 0,-1-1 0,1 1 0,-1 1 0,1 0 0,0 0 0,8-2 0,-12 4-2,1-1 0,0 1 1,-1 0-1,1 0 0,-1 0 0,1 1 1,0-1-1,-1 1 0,1 0 0,-1 0 1,1 0-1,-1 0 0,0 1 1,0-1-1,1 1 0,-1 0 0,0 0 1,0 0-1,0 0 0,-1 1 0,1-1 1,-1 1-1,5 4 0,-3-1 22,0 0 0,0 1 0,-1-1 0,0 1 0,0 0 0,0 0 0,-1 0 0,0 0 0,2 13 0,-3-6-17,0 0 0,-1 0 0,-1 0 0,-2 17 0,1-12 83,-1-4 24,1 1 0,1 0 0,1 28 0,1-14 572,-1-30-662,0 0 0,0 1 0,0-1 0,0 0 1,0 0-1,1 0 0,-1 0 0,0 0 0,0 0 0,0 0 0,0 0 1,0 0-1,0 0 0,0 0 0,0 0 0,0 1 0,0-1 1,0 0-1,0 0 0,0 0 0,0 0 0,0 0 0,1 0 1,-1 0-1,0 0 0,0 0 0,0 0 0,0 0 0,0 0 0,0 0 1,0 0-1,0 0 0,0 0 0,1 0 0,-1 0 0,0 0 1,0 0-1,0 0 0,0 0 0,0 0 0,0 0 0,0 0 1,0 0-1,0 0 0,0 0 0,0 0 0,1 0 0,-1-1 0,0 1 1,0 0-1,0 0 0,0 0 0,0 0 0,0 0 0,0 0 1,0 0-1,0 0 0,5-4 129,22-27 296,53-47-1,-12 14-547,-20 6 152,-36 41-104,1 1-1,22-21 0,-34 36 42,0 0 0,0 0 0,0 1 1,0-1-1,0 0 0,0 0 0,0 1 0,0-1 0,0 0 0,0 1 0,1-1 0,-1 1 0,0 0 0,0-1 0,1 1 0,-1 0 0,0 0 0,0 0 0,1 0 0,-1 0 0,0 0 0,1 0 0,-1 0 0,2 1 0,-2 0-9,1 0 0,-1 0 0,1 0 0,-1 0-1,0 0 1,1 0 0,-1 0 0,0 1 0,0-1-1,0 1 1,0-1 0,0 1 0,0-1 0,0 1-1,-1-1 1,1 1 0,0 2 0,6 19-44,6 33 1,2 8 99,-13-58-42,3 11 85,10 24-1,-13-36-54,1 0 1,-1-1-1,1 1 0,0-1 0,0 1 1,0-1-1,0 0 0,1-1 0,0 1 0,4 3 1,-3-4 24,1 0 1,-1 0-1,1 0 1,0 0 0,0-1-1,0 0 1,1-1-1,-1 1 1,0-1 0,1-1-1,-1 1 1,1-1-1,8 0 1,7-3 112,0 0-1,31-9 1,-49 11-138,36-9 102,-1-1 0,0-3 0,38-18 1,-63 25-80,0-1 0,-1 0 0,1 0 0,-2-2 0,1 0 0,-1 0 0,-1-1 0,0 0 0,-1-1 0,18-25 0,-22 25-21,0-1-1,-1 0 1,0 0-1,-1 0 0,0-1 1,-1 1-1,-1-1 1,0 0-1,-1 0 1,0-22-1,-1 33-43,0-1 1,0 1-1,-1-1 1,1 0-1,-1 1 1,1-1-1,-1 1 1,-1-1-1,1 1 1,0 0-1,-1-1 1,1 1-1,-1 0 1,-3-3-1,5 5 19,0 1 0,-1-1 0,1 1 0,-1 0 0,1-1 0,-1 1 0,1 0-1,-1-1 1,1 1 0,-1 0 0,1 0 0,-1 0 0,0 0 0,1-1 0,-1 1 0,1 0 0,-1 0 0,1 0 0,-1 0 0,0 0 0,1 0-1,-1 0 1,1 1 0,-1-1 0,1 0 0,-1 0 0,0 0 0,1 1 0,-1-1 0,1 0 0,-1 0 0,1 1 0,-1-1 0,1 0 0,-1 2 0,-14 17-159,12-14 127,-12 18-70,1 0 1,2 1-1,0 0 1,2 1-1,-8 26 1,14-39 120,1 0 0,1-1 1,0 1-1,1 0 0,0 0 1,1 0-1,0 0 0,1 0 1,0 0-1,1 0 0,0 0 0,1 0 1,9 21-1,-8-22-9,2-1-1,-1 1 1,1-1 0,1 0-1,0 0 1,13 13-1,-17-20 25,0 0-1,1 0 0,-1 0 0,1 0 1,0-1-1,0 0 0,0 0 0,0 0 1,0 0-1,0 0 0,0-1 0,1 0 0,-1 0 1,1 0-1,-1 0 0,1-1 0,-1 1 1,1-1-1,-1-1 0,8 0 0,0-2 97,1-2-1,-1 1 1,0-2-1,0 0 1,21-13-1,-12 6-10,33-18 61,96-73 0,-132 89-153,0-1-1,-1-1 1,-1-1-1,0 0 1,-2-1-1,0-1 1,-1 0-1,12-26 1,-20 36 9,17-41 140,-19 44-221,-1 1 1,0 0 0,0-1 0,-1 0 0,1-12 0,-2 19 44,0 0 1,0 1-1,0-1 1,0 0-1,0 0 1,0 0-1,0 0 1,0 0-1,0 0 1,0 0-1,0 0 1,0 0-1,0 0 1,0 0-1,0 0 1,0 1-1,0-1 1,0 0 0,0 0-1,0 0 1,0 0-1,0 0 1,0 0-1,0 0 1,0 0-1,-1 0 1,1 0-1,0 0 1,0 0-1,0 0 1,0 0-1,0 0 1,0 0-1,0 0 1,0 0-1,0 0 1,0 0-1,0 0 1,-1 0-1,1 0 1,0 0 0,0 0-1,0 0 1,0 0-1,0 0 1,0 0-1,0 0 1,0 0-1,0 0 1,0 0-1,0 0 1,0 0-1,0 0 1,-1 0-1,1 0 1,0 0-1,0 0 1,0 0-1,0 0 1,0 0-1,0 0 1,0-1-1,0 1 1,0 0 0,0 0-1,0 0 1,-6 8-119,-48 86-380,28-48 432,18-32 68,-36 69-4,39-70 10,0 1 1,0-1-1,1 1 0,-4 24 1,6-16 12,0 0 1,2 0-1,0 0 1,2 0-1,3 22 1,-3-34 13,0 1 1,1-1 0,0 1 0,1-1 0,0 0-1,1 0 1,0-1 0,0 1 0,1-1 0,0 0-1,1 0 1,9 9 0,-14-16-9,0 0-1,0 0 1,1-1-1,-1 1 1,0-1-1,0 0 1,1 1 0,2 0-1,-4-2-7,0 1 0,0-1 0,0 0 0,1 0 0,-1 0 1,0 0-1,0 0 0,0 0 0,0 0 0,0 0 0,0 0 0,0 0 0,0-1 0,0 1 0,0 0 0,0-1 0,0 1 0,0 0 1,0-1-1,0 0 0,0 1 0,0-1 0,-1 1 0,2-2 0,5-8 107,0 1 1,-1-1-1,0 0 0,-1 0 1,0-1-1,5-16 1,-1-1-109,-2 1 0,-1-2 1,-1 1-1,-1-1 1,0-55-1,-4 62-7,1 10-10,-1-1 0,0 1 0,-1 0-1,-3-14 1,3 16-108,3-10-142,-2 21 245,0 0 0,1 1 1,-1-1-1,1 0 0,-1 0 1,1 1-1,-1-1 0,1 0 0,0 0 1,0 0-1,0 0 0,-1 0 0,3 2 1,5 7-180,-4-5 174,4 7-54,0 0 0,-1 0 1,0 1-1,-1 0 1,7 20-1,0 17 64,11 103-1,-14-30 85,-5 0 0,-6 1-1,-18 132 1,16-232 55,-1 0 1,0 0-1,-2 0 1,-13 32-1,18-54-114,0 0-1,1 0 1,-1-1 0,0 1-1,-1 0 1,1-1 0,0 1-1,0-1 1,-1 1 0,1-1-1,-1 0 1,1 1 0,-1-1-1,1 0 1,-1 0 0,0 0-1,1 0 1,-1-1 0,0 1-1,0 0 1,0-1 0,0 1-1,-2 0 1,-1-1 26,0 0-1,0-1 1,0 1 0,1-1-1,-1 0 1,0 0 0,-7-3-1,0 0-44,1-1-1,0-1 1,0 0-1,0 0 1,1-1-1,0 0 1,0-1-1,-13-14 1,8 6 29,1-1 1,0 0 0,-21-36 0,32 47-20,-1-1-1,1 1 1,1-1 0,0 1-1,0-1 1,0 0 0,0 0-1,0-10 1,2 12-18,0 0 1,0 0-1,0 0 1,1 0-1,0 1 1,0-1-1,0 0 1,0 0-1,1 0 0,0 1 1,0-1-1,5-8 1,1 2-11,1 0 1,1 0-1,0 0 0,0 1 1,1 1-1,16-12 0,77-41-149,-64 40 161,-2-1 0,0-3-1,53-46 1,11-24 10,73-61 54,-134 126-30,-17 14 1,-1-2 0,-1 0 0,34-38 0,-41 38-52,-1-2 0,24-43 0,13-50-56,10-58 136,-37 103 7,70-251-150,-92 313 31,-1 0 1,1 0 0,-1-1-1,0 1 1,-1 0 0,0-1-1,0-8 1,0 16 48,0 0-1,0 0 1,0 0-1,0 0 1,0-1 0,0 1-1,0 0 1,0 0 0,-1 0-1,1 0 1,0 0-1,0-1 1,0 1 0,0 0-1,0 0 1,0 0 0,0 0-1,0 0 1,0 0-1,0-1 1,0 1 0,-1 0-1,1 0 1,0 0 0,0 0-1,0 0 1,0 0-1,0 0 1,0 0 0,-1 0-1,1-1 1,0 1 0,0 0-1,0 0 1,0 0-1,0 0 1,-1 0 0,-5 4-100,-4 11-8,9-14 98,-15 26-80,1 1 0,1 0 0,1 1 0,-13 46 0,12-25 49,3 2 0,1-1 0,3 2 0,2-1 0,2 1 0,3-1 0,10 84 0,-8-124 62,0-1-1,1 0 1,0 0 0,1 0-1,0 0 1,10 18 0,-12-26 10,0 1 1,0-1-1,1 1 1,0-1-1,-1 0 1,1 0-1,0 0 1,0 0 0,1-1-1,-1 1 1,0-1-1,1 0 1,-1 0-1,1 0 1,0 0-1,0-1 1,0 0-1,0 1 1,0-1-1,0-1 1,0 1-1,6 0 1,12-3 35,-1 0 1,0-1 0,0-1-1,0-1 1,-1-1-1,1 0 1,-1-2-1,-1-1 1,0 0-1,34-23 1,-46 28-42,-2 0 0,1-1-1,0 0 1,-1 0 0,0 0 0,0-1 0,-1 0 0,1 0-1,3-7 1,-6 10-24,0-1-1,-1 1 0,0-1 0,0 1 1,0-1-1,0 0 0,0 1 0,-1-1 1,1 0-1,-1 0 0,0 1 0,0-1 1,-1 0-1,1 0 0,-1 1 0,0-1 1,0 1-1,0-1 0,-2-3 0,2 4-3,0 1-1,0 0 1,0 0-1,0 0 1,-1 1-1,1-1 0,0 0 1,-1 0-1,0 1 1,1-1-1,-1 1 1,0-1-1,0 1 1,0 0-1,0 0 1,0 0-1,-4-2 1,3 2-15,-1 0 0,0 1 1,0-1-1,0 1 1,1 0-1,-1 0 0,0 0 1,0 0-1,-7 2 0,0 1-36,0 0-1,1 1 0,-1 1 1,1-1-1,0 1 0,-14 10 1,12-6 31,0 1 1,1 1 0,0 0 0,0 1 0,1-1 0,0 2 0,1 0 0,1 0-1,-11 22 1,17-30 22,-1 0 0,1 0 0,1 0 0,-1 1 0,1-1 0,0 0 0,0 1 0,0-1-1,1 0 1,0 1 0,0-1 0,1 9 0,0-11 9,0 1 1,0-1-1,0 1 0,0-1 1,0 0-1,1 0 0,-1 0 1,1 0-1,0 0 0,0 0 1,0 0-1,1 0 0,-1-1 1,1 1-1,-1-1 0,1 1 1,0-1-1,0 0 0,5 2 1,1 0 20,0 0 1,0-1-1,1 0 0,-1-1 1,1 0-1,-1-1 1,1 0-1,0 0 1,15-1-1,-1-2 69,0-1 0,42-10 0,11-9 44,76-33 1,70-43-174,-183 80 77,59-18 0,-71 28-158,44-20 0,-71 27 283,-4 0-97,-11 1-121,-20 2-128,15 0 154,1 2 1,-1 0-1,0 0 1,1 2-1,-27 12 1,35-13 11,0 0 1,0 1-1,0 0 1,1 1 0,0 0-1,0 0 1,1 1-1,0 0 1,0 1 0,-9 12-1,15-18 15,0 0 0,0 0 0,1 0-1,-1 1 1,1-1 0,-1 0 0,1 1 0,0-1 0,0 1-1,1-1 1,-1 1 0,1-1 0,0 1 0,0 0-1,0-1 1,0 1 0,1-1 0,-1 1 0,1-1-1,0 1 1,0-1 0,0 1 0,0-1 0,1 0-1,0 1 1,-1-1 0,1 0 0,0 0 0,0 0-1,1 0 1,-1-1 0,1 1 0,-1-1 0,1 1-1,0-1 1,0 0 0,5 3 0,2-1 16,0 0 0,0 0 0,0-1 0,0-1 0,1 1 0,-1-2 0,1 1 0,0-2 0,-1 1 0,1-2 0,12 0 0,14-5 160,65-17 0,-87 19-146,7-2-7,-1 0 1,0-2 0,0 0-1,-1-2 1,28-16 0,-28 11 11,0-1 0,0 0 1,-2-1-1,0-1 1,20-27-1,69-108 35,-92 131-51,30-46 48,70-112 95,-86 130-261,37-89 0,-63 131 65,1-1 6,0 0-1,-1 0 1,0 0 0,-1-1-1,0 1 1,1-15 0,-3 23 27,0 0 0,0-1 0,0 1 0,0 0 0,0 0 0,-1 0 0,1 0 0,0 0 0,-1 0 0,1-1 0,0 1 0,-1 0 0,0-1 0,0 1-7,1 1 0,-1 0 1,1-1-1,-1 1 1,1 0-1,0-1 1,-1 1-1,1 0 0,-1-1 1,0 1-1,1 0 1,-1 0-1,1 0 1,-1 0-1,1-1 0,-1 1 1,1 0-1,-1 0 1,0 0-1,0 0 0,-2 1-28,1 0-1,-1-1 0,0 1 1,0 0-1,1 0 0,-1 1 0,1-1 1,-1 1-1,-3 2 0,-11 9-92,0 1-1,1 0 0,-26 31 1,27-26 89,1 0 1,0 1-1,2 0 1,0 1 0,1 0-1,-13 40 1,10-20-20,3 1 1,-13 81-1,23-114 57,-5 33 45,1-1 1,3 1-1,3 52 1,0-87-23,-1 0 1,2-1 0,-1 1-1,1-1 1,0 1-1,0-1 1,1 0-1,0 0 1,0 0-1,0 0 1,1 0-1,0-1 1,5 7 0,-3-7 6,-1 0 1,2 0 0,-1 0 0,0-1 0,1 0-1,0 0 1,0-1 0,0 0 0,0 0 0,0 0-1,8 1 1,14 3 7,0-1 0,0-2 0,0 0 0,0-2 0,33-2 0,-48-1-16,0 0-1,1-1 1,-1 0 0,0-2-1,0 1 1,-1-2-1,1 0 1,-1 0 0,0-1-1,0-1 1,-1 0 0,17-13-1,-20 13 32,-1 0-1,-1-1 1,0 1 0,0-1-1,8-12 1,-13 17-44,0 0 1,0-1 0,0 0-1,-1 0 1,1 1-1,-1-1 1,0 0-1,0 0 1,0 0 0,-1 0-1,1 0 1,-1 0-1,0 0 1,0-1-1,-1 1 1,-1-8 0,2 11-31,0 0 1,0 1-1,0-1 1,-1 0 0,1 0-1,0 0 1,-1 0-1,1 0 1,-1 0 0,1 0-1,-1 1 1,0-1-1,1 0 1,-1 0-1,0 1 1,1-1 0,-1 0-1,0 1 1,0-1-1,1 1 1,-1-1 0,0 1-1,0-1 1,0 1-1,0 0 1,0-1 0,0 1-1,0 0 1,0 0-1,0 0 1,0 0 0,0 0-1,0 0 1,0 0-1,0 0 1,1 0 0,-1 0-1,0 0 1,-2 1-1,-2 1-28,0 0 0,0 0-1,0 0 1,0 1-1,-8 6 1,-7 6 10,1 1-1,0 1 1,2 1-1,-18 22 1,33-37 42,-1 0 0,1 1-1,0-1 1,0 1 0,0 0 0,0-1 0,0 1-1,1 0 1,0 0 0,-1 6 0,1-8-1,1 0 0,0 0 0,0 1 0,0-1 0,0 0 0,1 0 0,-1 0-1,1 1 1,-1-1 0,1 0 0,0 0 0,-1 0 0,1 0 0,0 0 0,1 0 0,-1 0 0,0 0 0,0 0 0,1-1 0,-1 1 0,3 2 0,0-2 11,-1 1 1,1 0 0,0-1 0,0 0-1,0 0 1,0 0 0,0-1-1,0 1 1,1-1 0,-1 0 0,1 0-1,-1 0 1,0-1 0,7 1 0,7-2 30,0 0 1,24-5-1,-28 4-29,169-28 136,184-56 0,-359 84-123,14-3 54,-22 5-88,0 0 1,0 0-1,0 0 1,0 0-1,0 0 0,0 0 1,1 0-1,-1 0 1,0 0-1,0 0 0,0 0 1,0 0-1,0 0 1,0 0-1,0 1 0,0-1 1,0 0-1,0 0 1,0 0-1,1 0 0,-1 0 1,0 0-1,0 0 1,0 0-1,0 0 0,0 1 1,0-1-1,0 0 1,0 0-1,0 0 0,0 0 1,0 0-1,0 0 1,0 0-1,0 0 0,0 1 1,0-1-1,0 0 1,0 0-1,0 0 0,0 0 1,0 0-1,0 0 1,0 0-1,-1 0 0,1 0 1,0 1-1,0-1 1,0 0-1,0 0 1,0 0-1,0 0 0,0 0 1,0 0-1,0 0 1,0 0-1,0 0 0,-1 0 1,1 0-1,0 0 1,0 0-1,0 0 0,0 0 1,0 0-1,-14 8-47,-27 10-1,27-12 15,-27 15 0,33-16 37,0 0 0,1 1-1,0 0 1,0 0 0,0 1 0,1 0 0,0 0 0,-10 15 0,14-19 0,1 1 1,-1-1 0,0 0 0,1 1 0,0-1-1,0 1 1,0 0 0,0-1 0,0 1-1,1 0 1,0 0 0,0-1 0,0 1-1,0 0 1,0-1 0,1 1 0,-1 0 0,1 0-1,0-1 1,1 1 0,-1-1 0,0 1-1,1-1 1,3 6 0,-3-7 11,-1 0 0,1 0 0,-1 0 0,1 0 0,0 0 0,0-1 0,0 1 0,0-1 0,0 1 0,0-1 0,0 0 0,1 1 0,-1-1 0,0 0 0,5 1 0,-3-2 16,0 1-1,0-1 1,0 0-1,0 0 1,0 0-1,0 0 1,0-1-1,0 1 1,5-3 0,2 0 20,-1-1 0,0-1 1,0 0-1,0 0 0,0-1 1,12-10-1,-4 2-58,0 0 0,18-22 0,-27 26 51,-1 0 0,-1-1-1,0 0 1,0 0 0,-1 0 0,5-14 0,57-184 248,-55 164-310,70-273 86,-82 312-93,0 0-1,-1 0 1,1-11-1,-1 16 4,0 0 0,0-1 0,0 1 1,-1-1-1,1 1 0,0 0 0,-1-1 0,1 1 0,-1 0 0,1 0 1,-1-1-1,1 1 0,-1 0 0,0 0 0,0 0 0,1 0 0,-1 0 0,0 0 1,0 0-1,-2-2 0,2 3 11,1 0 0,-1 0 0,1-1 0,-1 1 0,1 0 0,-1 0 0,1 0 0,-1 0 0,1 0 0,-1 0 0,0 0 0,1 0 0,-1 0 0,1 0 0,-1 0 0,1 0 0,-1 0 0,1 0 0,-1 1 0,0-1 0,-3 2-9,0 0 0,0 1 0,0-1 0,0 1 0,1 0 0,-1 0 0,1 0 0,0 0 0,0 0 0,0 1 0,0-1 0,0 1 0,1 0 0,0 0 0,-4 7-1,-2 9-58,0 1 0,-4 23 0,11-41 83,-44 202 45,41-170-20,1 1 0,1 0 0,2 0 0,5 36 0,-3-62 43,-1 1 1,2-1-1,-1 0 0,1 0 0,1 0 1,7 14-1,-9-19-48,2 0 1,-1 0-1,0 0 0,1-1 1,0 1-1,0-1 0,0 0 1,1 0-1,0 0 0,-1-1 1,1 0-1,0 0 1,10 5-1,0-3-391,0 0 0,1-1 0,30 5 0,52-3-4220,-21-3 1775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3:31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21 936 4384,'-16'1'2083,"12"1"-542,11 0 499,-4-1-1639,0 0 0,0-1 0,0 1 0,1-1 0,-1 0 0,0 0 0,0 0 0,0-1 0,1 1 0,-1-1 0,4-1 0,-1 0 95,0 0-1,-1-1 1,1 0 0,9-7-1,23-20 510,55-54 1,-66 55-873,0-2 0,39-60 1,-39 50-14,-3-2 1,-1-1-1,-2-1 1,29-94-1,-37 106-440,-13 33 313,0 0-1,0 0 0,0-1 0,0 1 1,0 0-1,0 0 0,0 0 0,0 0 1,0 0-1,0-1 0,0 1 0,0 0 1,0 0-1,1 0 0,-1 0 0,0 0 1,0 0-1,0 0 0,0-1 0,0 1 1,0 0-1,0 0 0,1 0 0,-1 0 1,0 0-1,0 0 0,0 0 1,0 0-1,0 0 0,1 0 0,-1 0 1,0 0-1,0 0 0,0 0 0,0 0 1,1 0-1,-1 0 0,4 5-212,1 15-12,14 240-52,-16-188 354,-1-21 117,-2 1 0,-9 60-1,8-106-105,0 0 0,-1 1 0,1-1 0,-1 0-1,-4 9 1,5-13-49,1-1 0,-1 0 1,0 0-1,1 1 0,-1-1 0,0 0 0,0 0 1,0 0-1,0 0 0,0 0 0,-1 0 0,1 0 1,0 0-1,0 0 0,0-1 0,-1 1 0,1-1 1,0 1-1,-1-1 0,1 1 0,-1-1 0,1 1 1,-1-1-1,1 0 0,-1 0 0,1 0 0,0 0 0,-1 0 1,1 0-1,-3-1 0,-6-3 108,0 0 0,0-1 1,0 0-1,1-1 0,-9-6 0,12 8-58,-6-4-63,-62-44 269,61 42-411,1 0-1,0-1 1,-14-17-1,26 28 102,-1-1 0,1 1 0,0 0 1,-1-1-1,1 1 0,0 0 0,-1-1 0,1 1 0,0-1 0,-1 1 0,1 0 1,0-1-1,0 1 0,0-1 0,-1 1 0,1-1 0,0 1 0,0-1 1,0 1-1,0-1 0,0 0 0,10 5-379,0 1 360,3-1 15,0 0 0,0 0 0,1-1 0,-1-1 0,20 1 0,70-3 218,-96 0-180,14 0 81,0-1-1,0-1 1,0-1-1,0 0 1,35-12-1,-39 7-4,0 0 1,-1-1-1,27-19 1,39-39 122,129-126 67,-121 104-209,86-109 0,-155 172-143,-11 14-177,14-21 0,-36 48 40,-1 0 0,0-1 0,-28 23 0,18-16 153,-33 36 0,34-27 52,1 1 0,2 0 0,1 2 0,1 0 0,2 1 0,1 1 0,-12 49 0,22-70-5,1-1 0,1 1 0,0 1-1,0-1 1,2 0 0,1 25 0,-1-34 42,1 0 1,0 0 0,0 0-1,1 0 1,-1 0 0,1-1 0,0 1-1,0 0 1,1-1 0,-1 1-1,1-1 1,0 0 0,0 0-1,1 0 1,-1 0 0,1-1 0,0 1-1,0-1 1,0 0 0,0 0-1,9 4 1,-2-2 138,0 0-1,1-1 1,-1 0-1,1-1 1,0-1-1,0 0 1,0 0-1,22-1 1,-27-1-97,0 0 0,0-1 0,0 0 0,0 0 0,0-1 0,-1 0 0,1 0 0,0-1 0,-1 0 0,0 0 1,1 0-1,-1-1 0,0 1 0,-1-2 0,1 1 0,9-10 0,-5 1-33,-1 0 1,0 0-1,-1-1 0,-1 0 0,0-1 1,0 0-1,-2 0 0,0 0 1,5-26-1,-2-4 9,-2 0-1,-1-50 1,-4 75-42,0-1 0,-2 0 0,0 0 0,-2 1 0,0-1-1,-11-37 1,11 52-27,1-1-1,-1 1 1,0 0-1,-1 0 0,0 1 1,1-1-1,-9-8 1,9 11-6,0 0 1,0 0-1,-1 0 0,1 1 1,-1-1-1,1 1 1,-1 0-1,0 0 1,1 0-1,-1 1 0,0 0 1,0-1-1,-8 0 1,4 1-18,6 0 27,1 1 1,0 0-1,-1 0 0,1-1 0,-1 1 1,1 0-1,-1 0 0,1 0 1,-1 1-1,1-1 0,0 0 0,-1 0 1,1 1-1,-1-1 0,1 1 0,0-1 1,-1 1-1,0 1 0,4 1 31,1 0-1,0-1 1,-1 1-1,1-1 1,0 1-1,5 1 1,5 5 118,0-2 1,1 1 0,0-2 0,0 0-1,1-1 1,21 5 0,1-2 392,55 4 1,-31-8-210,0-2 1,0-3 0,-1-3-1,1-3 1,70-17-1,-78 11-560,-2-2 1,53-24-1,-61 19-1653,-1-1-1,62-43 1,-35 19-1075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3:33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89 5824,'-31'-15'2624,"31"18"-2272,5-3 640,8 5-608,10-1 1600,9 4-1088,16 0 896,2-1-1024,8-7 607,2 0-831,1-12 160,-1 4-416,17-12-32,-1 0-160,17-7 224,-7 6-192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3:35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1070 3072,'-19'3'976,"18"-3"-922,1 0 1,-1 1-1,0-1 1,1 0-1,-1 0 0,1 1 1,-1-1-1,1 0 1,-1 1-1,1-1 1,-1 0-1,1 1 1,-1-1-1,1 1 0,0-1 1,-1 1-1,1-1 1,0 1-1,-1 0 1,0 0 664,12-3 3495,5-2-3159,-1-3-680,0-1 1,0-1-1,-1 0 1,-1-1-1,1-1 1,-2 0-1,1 0 1,-2-1-1,12-15 1,12-20 111,36-62 1,-68 104-450,96-166 430,-80 134-381,-2-2 1,19-62-1,-15 20-49,-3-1-1,10-123 0,-27 121-1450,-7 106 837,-24 230 859,-27 152-48,0 16-54,49-360-105,-42 287 318,-19-2 1269,46-267-484,20-69-972,3-8-154,0 0-1,0 0 0,0 0 0,0 0 0,0 0 1,-1-1-1,1 1 0,0 0 0,-1 0 0,1 0 1,0-1-1,-1 1 0,1 0 0,-1 0 0,1-1 1,-1 1-1,1 0 0,-1-1 0,0 1 0,1-1 1,-1 1-1,0-1 0,0 1 0,1-1 0,-1 1 1,0-1-1,-1 1 0,1-1-18,0 0 0,0-1 1,1 1-1,-1 0 0,0 0 0,0-1 0,1 1 0,-1-1 1,0 1-1,1-1 0,-1 1 0,1-1 0,-1 1 0,1-1 0,-1 1 1,1-1-1,-1 0 0,1 1 0,-1-1 0,1 0 0,0 1 1,-1-1-1,1 0 0,0 1 0,0-1 0,-1 0 0,1 0 1,0 0-1,0 0 0,-1-1 66,-1-8-33,-1 0 0,1 1-1,1-1 1,0 0 0,0 0-1,2-17 1,-1 3-6,18-180-135,-12 156 7,20-75 1,-19 102 37,0 0 1,1 0-1,1 1 1,1 0-1,20-30 1,-10 22 22,1 1 1,33-32 0,-39 45-35,0 0 0,1 2 0,1 0 0,-1 0 0,22-9 0,99-38 31,-11 6 73,-101 41-40,-1-2-1,-1 0 1,23-18-1,22-28 115,106-119 0,-117 117-131,-54 59 26,-1 0 1,1-1-1,0 1 1,-1-1-1,3-5 1,-5 9-37,0-1 0,1 1 0,-1-1 0,0 1 0,0-1 0,1 1 0,-1-1 0,0 0 0,0 1 0,0-1 0,0 0 0,0 1 0,0-1 0,0 1 0,0-1 0,0 0 0,0 1 0,0-1 0,0 0 0,0 1 0,0-1 0,0 1 0,-1-1 0,1 1 0,0-1 0,-1 0 0,1 1 0,0-1 0,-1 1 0,1-1 0,0 1 0,-1-1 0,1 1 0,-1 0 0,1-1 1,-1 1-1,1 0 0,-1-1 0,1 1 0,-1 0 0,0-1 0,1 1 0,-1 0 0,1 0 0,-2 0 0,0-1-28,0 1 0,0 0 0,-1 0 0,1 0 0,0 1 0,0-1 0,0 0 0,0 1 0,-1-1 0,1 1 0,0 0 0,0 0 0,-3 2 0,-5 1-37,-5 3 40,1 1-1,1 0 1,-1 1 0,1 0-1,1 1 1,-1 0-1,2 1 1,-18 20-1,1 5-3,-43 69 0,59-86 11,2 0 1,0 2-1,-9 27 0,15-38 42,1 1 0,1 0 0,0 0 0,0 0 0,1 0 1,0 1-1,1-1 0,2 16 0,-2-24 6,0-1 0,1 1-1,0-1 1,-1 1 0,1-1-1,0 0 1,0 1 0,0-1 0,0 0-1,1 0 1,-1 0 0,1 0 0,-1 0-1,1 0 1,-1 0 0,1 0 0,0-1-1,0 1 1,0 0 0,0-1 0,0 0-1,1 0 1,-1 1 0,0-1 0,0-1-1,1 1 1,-1 0 0,5 0 0,-4 0 5,1-1-1,-1 0 1,1 0 0,-1 0 0,0-1 0,1 1 0,-1-1 0,0 0 0,1 0 0,-1 0-1,0 0 1,0-1 0,0 1 0,0-1 0,0 1 0,0-1 0,0 0 0,-1-1 0,1 1-1,4-5 1,2-5 20,0 0-1,-1-1 1,-1 0-1,0 0 1,6-15 0,23-75 3,-16 41 7,2 0 26,17-83 0,-38 140-157,0 0 1,0 1-1,0-1 0,-1 0 1,0 1-1,0-1 0,-2-9 1,-9 35-519,8-10 494,0 1 0,1 0 0,0 0 0,1-1 0,0 25 0,2-10 84,8 43 0,-7-56 30,1-1 0,0 0-1,1 0 1,1-1 0,-1 1 0,2-1-1,0 0 1,0 0 0,11 13 0,-13-19 22,1 1 0,0-1 0,0 0 1,1 0-1,-1-1 0,1 0 1,0 0-1,0 0 0,1 0 0,-1-1 1,1 0-1,-1-1 0,1 0 1,0 0-1,0 0 0,0-1 0,10 1 1,-6-1 11,0-2 1,0 0-1,1 0 0,-1-1 1,0 0-1,0-1 1,-1 0-1,1-1 1,-1 0-1,1-1 1,-1 0-1,-1 0 0,16-12 1,6-7 37,0-2 0,39-42 1,9-16-43,43-41-204,-121 124 130,0 0-1,0 0 1,0 0 0,1 0-1,-1 0 1,0 0-1,1 0 1,-1 1 0,1-1-1,-1 1 1,0-1-1,1 1 1,-1-1 0,1 1-1,3-1 1,-4 2 8,0-1-1,0 0 1,0 0 0,0 1-1,-1-1 1,1 0-1,0 1 1,0-1 0,0 1-1,0-1 1,0 1 0,0-1-1,-1 1 1,1 0 0,0-1-1,0 1 1,-1 0 0,1 0-1,0 0 1,-1 0 0,1-1-1,-1 1 1,1 0 0,-1 0-1,1 1 1,7 21 39,-1 0 1,-1 0-1,3 30 1,7 23 165,-9-52-186,0-1 0,2 0 1,1 0-1,1-1 0,22 36 0,-27-49 66,1 0-1,0-1 1,0 1-1,1-1 0,0 0 1,0-1-1,0 0 1,1-1-1,1 1 0,-1-2 1,1 1-1,0-1 1,0-1-1,0 0 1,12 3-1,-14-5-30,1 0 1,0 0 0,0-1-1,0-1 1,1 1-1,-1-1 1,0-1-1,0 0 1,0 0-1,0-1 1,0 0-1,-1 0 1,1-1-1,0-1 1,-1 1-1,10-6 1,14-16-1229,-1 1 303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9:58.8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116 116 4064,'2'2'317,"-1"-1"1,1 1-1,0-1 0,-1 1 1,1 0-1,-1 0 0,2 2 1,-2-2-58,1 0-1,-1 0 1,1 0 0,-1 0-1,1-1 1,0 1 0,0-1-1,-1 1 1,3 1 0,1-1 250,0 1 0,1-1 0,-1 0 0,0 0 1,1 0-1,-1-1 0,1 1 0,-1-1 0,1-1 1,7 1-1,-10-1-379,1 0-1,-1-1 1,0 1 0,-1-1 0,1 1 0,0-1 0,0 0-1,0 0 1,0-1 0,-1 1 0,1-1 0,0 1 0,-1-1-1,1 0 1,-1 0 0,0 0 0,0 0 0,1 0 0,-2 0-1,1-1 1,2-2 0,-3 3-77,0-1 0,1 0 0,-1-1 0,-1 1 0,1 0 0,0 0 0,-1 0 0,0 0 0,1-1 0,-1 1 0,-1 0 0,1 0 0,0 0 0,-1-1 0,1 1 0,-1 0 0,0 0 0,-2-3 1,1-1-54,-1 1 1,0-1 0,0 1-1,0 0 1,-1 0 0,0 0-1,-6-6 1,8 10-4,0 0-1,0 1 1,1-1 0,-1 1-1,0 0 1,-1 0-1,1-1 1,0 1 0,0 0-1,0 1 1,-1-1-1,1 0 1,0 1 0,-1-1-1,1 1 1,-1 0-1,1 0 1,0 0 0,-1 0-1,-2 1 1,-2 0-11,0 0 0,0 1 0,0 0 0,0 1 0,-7 3 0,2-1 30,1 2 0,0-1 0,0 1 0,1 1 0,0 0-1,0 0 1,1 1 0,0 0 0,0 1 0,1 0 0,-8 13 0,13-19 40,0 1 1,1-1-1,0 1 1,0-1-1,1 1 1,-1 0-1,1 0 1,0 0-1,0 0 1,1 0-1,-1 0 1,1 6-1,1-8-19,-1 1 1,1 0-1,0-1 0,0 1 0,0 0 1,0-1-1,1 1 0,-1-1 0,1 0 0,0 0 1,0 1-1,0-1 0,0 0 0,1-1 1,-1 1-1,6 4 0,9 6 180,1-1-1,0-1 0,1 0 1,0-2-1,0 0 1,1-1-1,0-1 1,39 9-1,-51-15-318,0 0 1,0 0-1,0 0 0,0-1 0,0 0 0,0-1 0,0 0 1,-1 0-1,16-5 0,-8 1-2582,0-1 1,-1-1 0,25-16-1,-12 9-58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3:35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4736,'0'8'2144,"13"16"-1856,-8-11 1856,4-1-1216,-4 2 1696,-2 3-1536,-3-5 256,5 1-800,-5-6 0,0 6-289,0-6 257,5 1-288,3 0-6623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3:50.8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125 28 2144,'-4'-14'699,"4"13"-671,0 1 1,0-1-1,1 0 1,-1 1 0,0-1-1,0 0 1,1 1 0,9-9 8963,-12 63-7103,-16 90 0,2-35-964,-22 150 78,4-95-454,29-141-311,2-12 68,1-1 1,-5 13 0,7-23-337,0 0 1,0 0-1,0-1 1,0 1 0,0 0-1,0 0 1,0 0-1,0 0 1,0 0 0,0 0-1,0-1 1,0 1-1,0 0 1,0 0-1,0 0 1,-1 0 0,1 0-1,0 0 1,0 0-1,0 0 1,0 0 0,0-1-1,0 1 1,0 0-1,0 0 1,0 0-1,0 0 1,0 0 0,-1 0-1,1 0 1,0 0-1,0 0 1,0 0 0,0 0-1,0 0 1,0 0-1,0 0 1,0 0-1,-1 0 1,1 0 0,0 0-1,0 0 1,0 0-1,0 0 1,0 0 0,0 0-1,-1 0 1,1 0-1,0 0 1,0 0-1,0 0 1,0 0 0,0 0-1,0 0 1,0 0-1,0 0 1,0 0 0,-1 0-1,1 0 1,0 1-1,0-1 1,0 0-1,0 0 1,0 0 0,0 0-1,0 0 1,0 0-1,0 0 1,-3-8-2288,8-28-4269,2 16 3898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3:51.2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24 274 6464,'-22'-59'3530,"22"56"-3273,-1 1 0,1-1 0,-1 0 0,1 1 0,0-1 0,0 0 0,1 0 0,-1 1 0,0-1-1,1 0 1,0 0 0,0 1 0,0-1 0,0 1 0,0-1 0,0 1 0,0-1 0,1 1 0,-1 0 0,1 0 0,3-4-1,0 1-51,1 0-1,-1 0 0,1 0 0,0 1 0,0 0 0,0 0 0,10-4 0,30-9 423,1 1-1,86-15 0,-131 31-622,119-21 415,152-8-1,-199 29 36,-92 14-11942,5 1 8411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3:51.5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0 163 7712,'0'1'733,"1"-1"-656,-1 0-1,0 1 1,0-1-1,0 0 1,0 0-1,1 0 1,-1 0-1,0 1 1,0-1-1,0 0 1,1 0-1,-1 0 1,0 0-1,0 0 1,0 1-1,1-1 1,-1 0-1,0 0 1,0 0-1,1 0 1,-1 0-1,0 0 1,0 0 0,1 0-1,-1 0 1,0 0-1,0 0 1,1 0-1,-1 0 1,0 0-1,0 0 1,1 0-1,-1 0 1,0 0-1,1-1 1,27-2 1680,1-1 1,29-8-1,-37 8-1419,294-84 2601,-173 41-2513,-121 39-1910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3:52.3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272 209 4736,'-2'-1'303,"1"-1"0,0 1 0,-1 0 1,1 0-1,0 0 0,-1 0 0,1 0 0,-1 0 1,0 0-1,1 1 0,-1-1 0,0 0 0,-3 0 1,2 1 100,-1 0 0,0 0 0,1 1 1,-1-1-1,-5 2 0,0 0-178,-23 5 743,-47 11 334,68-15-1140,1 1 1,0 0-1,0 1 1,0 0-1,-13 10 1,20-13-114,1 0 1,0-1-1,0 2 0,0-1 1,0 0-1,0 0 0,0 1 1,1-1-1,-1 0 0,1 1 1,-2 4-1,2-6-23,1 0-1,0 0 0,0 0 1,-1 0-1,1 0 1,0 0-1,0 0 1,0 0-1,0 0 1,1 0-1,-1 0 1,0 0-1,0 0 1,0 0-1,1 0 1,-1 0-1,0 0 1,1 0-1,-1 0 1,1-1-1,-1 1 1,1 0-1,0 0 1,-1 0-1,1-1 1,0 1-1,0 0 1,-1-1-1,1 1 1,0-1-1,0 1 1,0-1-1,0 1 1,-1-1-1,1 1 1,0-1-1,2 0 0,5 3 96,1-1 0,-1 0 0,1-1-1,0 0 1,0 0 0,12-1 0,57-7 307,-67 5-367,8 0 71,0-1-1,0-1 0,0 0 0,-1-2 0,0 0 0,0-1 0,0-1 1,22-13-1,-36 18-109,0 1-1,-1-1 1,1 0 0,-1 0 0,1 0 0,-1-1-1,0 1 1,0-1 0,0 0 0,-1 1 0,0-1-1,1-1 1,-1 1 0,-1 0 0,1 0 0,1-6-1,-2 4 3,0 1 0,-1-1 0,1 1 0,-1-1 0,-1 1 0,1-1 0,-1 1-1,0 0 1,0-1 0,0 1 0,-1 0 0,0 0 0,-3-7 0,3 8 4,0-1 1,0 1-1,0-1 1,1 1-1,0-1 1,0 0-1,0 1 0,0-10 1,1 11-33,0 1 1,1-1-1,-1 1 1,1-1-1,0 1 0,0-1 1,-1 1-1,1 0 1,1-1-1,-1 1 0,0 0 1,1 0-1,-1 0 1,1 0-1,-1 0 1,1 0-1,3-2 0,-3 2 5,0 0 1,1 0-1,-1 0 0,1 0 0,0 0 0,-1 1 0,1-1 0,0 1 0,0 0 0,0 0 0,0 0 0,3-1 0,-3 2 14,0 0-1,0 0 0,0 1 0,-1-1 0,1 1 1,0-1-1,0 1 0,-1 0 0,1 0 1,0 0-1,-1 0 0,1 1 0,4 2 0,-2 0 27,0 0-1,-1 0 0,1 0 0,-1 1 1,0 0-1,0 0 0,0 0 0,3 5 1,23 50 480,-18-35-258,3 7 109,-8-17-218,0 0-1,10 15 1,-8-16 8,1 0 1,1-1-1,18 20 0,-23-28-111,-1-1 1,1 0-1,0 0 0,0 0 0,0 0 0,0-1 1,1 0-1,0-1 0,-1 1 0,1-1 1,10 1-1,-1-1 31,0 0-1,0-2 1,0 0-1,28-3 1,64-17-3421,-60 10-1769,-11 5 1705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3:53.3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535 71 4320,'3'-4'533,"0"0"1,-1 0-1,0 0 0,0 0 0,0 0 1,0 0-1,-1-1 0,1 1 1,-1-1-1,0 1 0,-1-1 1,1 0-1,-1 1 0,0-6 1,0 10-479,-1 0 1,1 0 0,0 0 0,-1-1 0,1 1 0,0 0-1,-1 0 1,1 0 0,-1 0 0,1 0 0,0 0-1,-1 1 1,1-1 0,0 0 0,-1 0 0,1 0 0,0 0-1,-1 0 1,1 0 0,0 1 0,0-1 0,-1 0-1,1 0 1,0 0 0,-1 1 0,1-1 0,0 0 0,0 0-1,-1 1 1,-22 27 1011,-7 2-383,-2-1 0,-40 28 0,33-28-262,-57 56 0,73-59-278,1 1 1,1 0-1,1 2 1,-28 55-1,27-38-47,1 0 0,-22 83 0,41-124-89,-27 113 141,25-99-51,0 0-1,1 0 1,2 0 0,1 23-1,0-32-18,1 0 0,0 0 0,1-1 0,0 1 0,1-1 0,0 1-1,0-1 1,1 0 0,0-1 0,1 1 0,0-1 0,0 0 0,1 0 0,0-1-1,10 9 1,1-1 83,1-1 1,0-1-1,0-1 0,1-1 0,35 14 0,-45-21-57,1 0 0,0-1 0,0 0 0,0-1 0,14 2 0,-19-4-93,0 0-1,0 0 1,0 0-1,0 0 1,0-1-1,0 0 1,0-1-1,-1 1 1,1-1-1,0 0 0,6-4 1,-9 5-309,-1-1 1,0 1-1,0-1 0,0 0 0,0 0 1,0 0-1,0 0 0,0 0 1,-1 0-1,3-4 0,4-6-1586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3:54.3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11 165 5632,'-1'-5'627,"0"0"0,0 0 0,-1-1 1,-2-5-1,4 11-575,0-1 1,0 1-1,-1 0 1,1 0-1,0-1 0,0 1 1,0 0-1,0 0 1,0-1-1,0 1 1,-1 0-1,1 0 1,0-1-1,0 1 1,0 0-1,0-1 1,0 1-1,0 0 0,0 0 1,0-1-1,0 1 1,0 0-1,0 0 1,0-1-1,1 1 1,-1 0-1,0-1 1,0 1-1,0 0 0,0 0 1,0-1-1,1 1-11,-1 0-1,0 0 1,0 1-1,1-1 0,-1 0 1,0 0-1,0 0 1,1 0-1,-1 0 0,0 1 1,0-1-1,1 0 1,-1 0-1,0 0 0,0 1 1,0-1-1,0 0 1,1 0-1,-1 0 0,0 1 1,0-1-1,0 0 1,0 0-1,0 1 0,0-1 1,0 0-1,0 1 1,0-1-1,0 1 0,5 22 639,2 45-1,-5-38-403,30 209 2461,-31-233-2581,0 0 0,1-1 0,0 1 0,0 0 0,3 5 0,0 2 478,-5-13-589,0 0 1,0 0 0,0 1 0,0-1-1,1 0 1,-1 0 0,0 1-1,0-1 1,0 0 0,0 0-1,1 1 1,-1-1 0,0 0 0,0 0-1,0 0 1,1 1 0,-1-1-1,0 0 1,0 0 0,1 0-1,-1 0 1,0 0 0,0 0 0,1 1-1,-1-1 1,0 0 0,0 0-1,1 0 1,-1 0 0,0 0-1,1 0 1,-1 0 0,0 0 0,0 0-1,1 0 1,-1-1 0,12-7 812,-8 3-705,0 0 1,-1-1-1,6-10 0,49-137 142,-21 48-332,20-20-5,-50 111 35,1 1-1,1 0 1,0 0-1,1 0 1,1 1 0,18-16-1,-27 26 13,0 0 0,1 0 1,-1 0-1,0 1 0,1-1 0,-1 1 0,1 0 0,0 0 0,-1 0 0,1 0 0,0 0 0,0 0 0,4 0 0,-6 1 5,1 1 0,0-1-1,0 0 1,0 1 0,0-1-1,0 1 1,-1 0 0,1-1 0,0 1-1,0 0 1,-1 0 0,1 0 0,-1 0-1,1 1 1,-1-1 0,1 0-1,-1 1 1,0-1 0,0 1 0,3 2-1,1 5 79,0-1-1,0 1 0,-1 0 1,0 0-1,-1 1 0,4 13 1,9 62 429,-11-53-431,43 223 917,-43-234-882,-1-3 128,0 0 1,-1 0 0,0 22 0,-3-39-798,15-8-10683,-3 3 8155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3:54.6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1 5568,'0'0'38,"0"0"-1,0 0 1,0 0 0,0 0 0,0 0 0,0 0-1,0 0 1,0 0 0,0 0 0,-1 0 0,1 0-1,0 0 1,0 0 0,0 0 0,0 0 0,0 0-1,0 0 1,0 0 0,0 0 0,0 0-1,0 0 1,0 0 0,-1 0 0,1 0 0,0 0-1,0 0 1,0 0 0,0 0 0,0 1 0,0-1-1,0 0 1,0 0 0,0 0 0,0 0 0,0 0-1,0 0 1,0 0 0,0 0 0,0 0 0,0 0-1,0 1 1,0-1 0,0 0 0,0 0 0,0 0-1,0 0 1,0 0 0,0 0 0,0 0-1,0 0 1,0 0 0,0 0 0,0 1 0,0-1-1,0 0 1,0 0 0,0 0 0,0 0 0,0 0-1,0 0 1,7 8 1168,10 6 472,4 2 283,22 24 0,-7-8-374,-28-24-1375,0 0-1,0 0 1,-1 1 0,0 0-1,-1 0 1,0 0 0,0 1-1,-1 0 1,-1 0-1,1 0 1,-2 1 0,1-1-1,-2 1 1,1 0 0,-1 0-1,-1 0 1,0 0 0,0 0-1,-2 1 1,1-1-1,-4 21 1,2-26-137,1 0 0,-1 0 0,0-1 0,-4 8 1,5-11-40,0 0 0,-1 1 0,1-1 0,-1 0 0,1 0 0,-1-1 0,0 1 0,0 0 0,0 0 0,0-1 0,0 1 0,0-1 0,-3 2 0,1-2 0,1 0 0,-1 0 0,1 0 0,-1-1 0,0 1 0,1-1 0,-1 0 0,1 0 0,-1 0 0,0 0 0,1-1 0,-5 0 0,-3-2-119,0-1 0,-15-6 0,15 6-528,0-2 0,1 0 1,0 0-1,0 0 0,-18-17 1,-1-6-1459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3:55.3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158 51 6048,'-7'-7'1287,"5"5"-877,-1 0 1,1-1-1,0 1 1,0-1-1,1 1 1,-1-1-1,0 0 1,-1-4-1,-4-4 3338,3 6-1598,32 100-630,-19-64-1093,-1 0-1,8 62 1,-8-38-251,40 357 1376,-47-397-1377,0 0 0,-1 0-1,-4 25 1,3-36-127,0 1-1,0-1 1,-1 0-1,1 0 1,-1 0-1,0 0 1,-3 5-1,4-7-3,-1 0 0,1 0-1,-1-1 1,1 1-1,-1 0 1,0-1 0,0 1-1,0-1 1,0 0 0,0 0-1,0 0 1,0 0-1,0 0 1,-4 1 0,2-1 13,0-1 0,1 1 0,-1-1 0,0 0 0,0 0 1,0-1-1,1 1 0,-1-1 0,-5-1 0,-32-13 188,35 13-229,3 1-9,-9-3 73,1-1-1,0-1 1,0 1-1,-13-11 1,22 15-70,0-1 0,0 1 0,0-1 0,0 0 0,0 0 1,0 0-1,1 0 0,-1 0 0,1 0 0,-1 0 0,1-1 0,0 1 0,0 0 0,0-1 0,0 1 0,0-1 1,0 1-1,1-1 0,0 0 0,-1 1 0,1-1 0,0 1 0,0-1 0,0 0 0,0 1 0,1-1 0,0-2 1,1-2 5,1 1 1,0-1-1,0 1 1,0 0-1,8-11 1,27-31 124,-8 12-35,85-111 710,-90 114-679,1 1-1,2 2 0,0 1 0,3 0 1,0 3-1,1 0 0,2 2 1,54-29-1,-78 47-603,0 0 1,0 0 0,9-9-1,-5 3-4368,-3-1-4581,-2 8 3907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3:55.7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8 6240,'-5'-8'2558,"12"10"-1524,16 12 755,1 9-423,-1 2 0,26 37-1,-24-29-300,-10-13-630,-1 2-1,-1 0 0,-1 0 1,0 1-1,14 45 0,24 126 992,-44-169-1194,23 121 738,-23-106-736,1 71 0,-8-52 3,-2-1 0,-13 67 1,10-94-485,-1-1 0,-1-1 1,-2 1-1,-1-2 0,-27 53 1,18-46-864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9:59.2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445 80 6144,'20'-52'3424,"-20"51"-3200,1 0 1,-1 0 0,1-1-1,-1 1 1,0 0-1,0 0 1,0-1 0,0 1-1,0 0 1,0 0 0,0-1-1,0 1 1,0 0-1,-1 0 1,1 0 0,-1-3-1,0 4-170,1-1 0,-1 1 0,0-1 0,1 1 0,-1 0 0,0-1 0,0 1 0,1 0 0,-1-1 0,0 1 0,0 0 0,1 0 0,-1 0 0,0-1 0,0 1 0,0 0 0,0 0 0,1 0 0,-1 1 0,0-1 0,0 0 0,0 0 0,0 1 0,-18 5 336,-5 6-48,0 1 1,-24 19-1,-47 41 625,-20 23 189,92-75-844,2 2-1,-36 46 1,54-65-250,0 1 1,1-1-1,0 0 1,0 1-1,0-1 1,0 1-1,-1 5 0,3-9-37,0 0-1,-1 0 1,1 0 0,0 0-1,0 0 1,0 0-1,0 0 1,0 0-1,0-1 1,0 1-1,0 0 1,1 0-1,-1 0 1,0 0-1,1 0 1,-1-1-1,0 1 1,1 0-1,-1 0 1,1 0-1,-1-1 1,1 1-1,-1 0 1,1-1-1,0 1 1,-1 0 0,1-1-1,0 1 1,-1-1-1,1 1 1,0-1-1,0 1 1,0-1-1,0 0 1,-1 1-1,1-1 1,0 0-1,0 0 1,0 0-1,0 1 1,0-1-1,0 0 1,1 0-1,7 0 103,1-1 0,-1 0 0,0 0 0,1 0 0,-1-1 0,0-1 0,11-3 0,6-5 32,26-14 0,-33 15-143,0-2 0,-1 0 0,0-1 0,16-16 0,57-64-24,-86 87 10,14-10-105,-19 15 95,1 1-1,-1 0 1,1-1-1,0 1 1,-1 0-1,1-1 0,-1 1 1,1 0-1,-1 0 1,1 0-1,0 0 1,-1-1-1,1 1 1,-1 0-1,1 0 1,0 0-1,-1 0 0,1 0 1,0 1-1,-1-1 1,1 0-1,-1 0 1,1 0-1,0 0 1,-1 1-1,1-1 1,-1 0-1,1 1 0,-1-1 1,1 0-1,-1 1 1,1-1-1,-1 0 1,1 1-1,0 0 1,0 3 3,1 1 0,0-1 0,-1 0 1,0 1-1,0-1 0,0 1 0,0 0 0,-1-1 1,0 9-1,1 4 69,3 73 288,-3-77-274,0-1 0,1 0 0,4 15 0,3 21 388,-9-46-576,0 0 0,0 0 0,1 0 0,-1 0 0,1 0 0,0 0 0,0 0 0,-1 0 0,1 0 0,0 0 0,1 0 0,1 2 0,-3-3-120,1 0 1,0-1-1,0 1 0,0 0 0,0-1 1,0 1-1,0 0 0,0-1 1,1 1-1,-1-1 0,0 0 0,0 1 1,0-1-1,0 0 0,0 0 1,1 0-1,-1 0 0,0 0 0,0 0 1,0 0-1,1 0 0,-1 0 1,0 0-1,2-1 0,15-5-3455,3 2 1232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3:59.2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1249 4736,'-2'-2'3260,"7"-2"-1034,15-3 47,6-3-1094,-12 2-624,-1-1-1,0 0 0,-1-2 1,20-20-1,38-51 607,-65 76-1062,136-185 1181,-91 119-944,-39 56-304,-4 6-72,0 0 0,0 0 0,17-15 0,-23 24 35,-1 1 1,0 0-1,1-1 0,-1 1 1,1 0-1,-1-1 0,1 1 0,-1 0 1,0 0-1,1 0 0,-1-1 1,1 1-1,-1 0 0,1 0 1,-1 0-1,1 0 0,-1 0 0,1 0 1,-1 0-1,1 0 0,-1 0 1,1 0-1,-1 0 0,1 0 0,-1 0 1,1 0-1,-1 1 0,1-1 1,-1 0-1,1 0 0,-1 0 1,0 1-1,1-1 0,-1 0 0,1 1 1,-1-1-1,0 0 0,1 1 1,-1-1-1,0 1 0,0-1 0,1 0 1,-1 1-1,0-1 0,0 1 1,1 0-1,1 3-6,0 0-1,-1 0 1,0 1 0,2 6 0,12 68-171,-6-28 108,28 92-1,-31-129 158,1 1 0,1-1 1,0 0-1,0-1 0,2 0 0,-1 0 0,2-1 1,0 0-1,18 16 0,-24-25 20,0 1 1,0-1-1,0 1 0,0-1 0,0-1 0,1 1 1,-1-1-1,1 0 0,0 0 0,0-1 0,0 0 1,0 0-1,11 1 0,-10-2-36,0-1-1,1 0 1,-1 0 0,0-1 0,1 0-1,-1 0 1,0 0 0,0-1-1,0 0 1,6-5 0,0 0-14,-1-1 0,0 0 0,0-1 0,-1 0 0,0-1 0,-1 0 0,0-1 0,0 0 0,-2-1 1,10-18-1,-5 7-1,-2 0 1,-1-1-1,-1-1 1,7-31-1,-13 40-43,0 0 1,-1 0-1,-1 1 0,0-1 1,-2 0-1,0 0 1,0 0-1,-5-18 0,5 29-31,-1 0 0,0 0 0,0 0 0,-1 0-1,-5-9 1,8 14 10,-1 0 0,1 0-1,-1 1 1,1-1 0,-1 0-1,1 0 1,-1 1 0,0-1-1,1 0 1,-1 0 0,0 1-1,0-1 1,0 1 0,0-1-1,1 1 1,-1-1 0,0 1-1,0 0 1,0-1 0,0 1-1,0 0 1,0 0 0,0-1-1,0 1 1,0 0 0,0 0-1,0 0 1,0 0 0,0 0-1,0 1 1,0-1 0,0 0-1,0 0 1,0 1 0,0-1-1,0 0 1,1 1 0,-1-1-1,0 1 1,0-1 0,0 1-1,0 0 1,1-1 0,-2 2-1,-5 5-19,0 0-1,1 1 1,0 0-1,0 0 1,1 0-1,0 1 1,0-1 0,-6 18-1,1 6 102,-8 40 0,17-68-69,-20 111-16,19-98 11,1-1 1,1 0-1,0 1 1,1-1-1,4 18 1,-4-29 27,0 0 0,1 0 0,-1 0 1,1 0-1,0 0 0,1 0 0,-1-1 0,1 1 0,0-1 1,0 1-1,0-1 0,1 0 0,0 0 0,-1 0 0,1-1 1,7 5-1,-4-4 30,-1-1 0,1 0 1,-1 0-1,1-1 1,0 0-1,0 0 1,0 0-1,0-1 0,0 0 1,0-1-1,0 1 1,8-2-1,20-2 258,1-2 0,48-12 0,-59 9-300,0 0 0,0-2 1,-1-1-1,0-1 0,-1-1 0,-1 0 0,0-2 0,-1-1 0,0-1 0,-1 0 0,-1-2 0,20-25 0,-36 41-8,7-9-77,21-20 0,-28 30 63,0-1 1,0 1-1,1-1 0,-1 1 1,1 0-1,-1 0 1,1 1-1,0-1 1,0 1-1,-1 0 1,1 0-1,6-1 1,4 2 5,0 0 0,0 1 0,1 0 0,-1 1 1,0 1-1,0 0 0,0 1 0,-1 1 0,21 8 1,-27-11 454,-10-7-268,-11-8-20,4 5-82,0-1-40,-1 1-1,0 0 1,0 1 0,-24-11-1,32 16-61,-1 1 1,1 0-1,0 0 0,-1 0 0,0 1 0,1-1 1,-1 1-1,1 0 0,-1 0 0,1 0 0,-1 1 1,0-1-1,1 1 0,-1-1 0,1 1 0,-1 0 1,1 1-1,0-1 0,0 1 0,-1-1 0,1 1 1,0 0-1,-5 4 0,-11 11-58,1 1 0,-28 33 1,-27 49-119,68-93 197,0 1 0,1-1 0,0 1 0,0 0 1,1 0-1,0 1 0,-3 14 0,5-19 16,1-1 0,-1 0-1,1 0 1,0 1 0,0-1-1,0 0 1,1 1 0,-1-1 0,1 0-1,-1 0 1,1 1 0,0-1-1,1 0 1,-1 0 0,0 0 0,1 0-1,0 0 1,-1-1 0,1 1-1,0 0 1,1-1 0,-1 1 0,4 3-1,-3-4 34,1 0-1,-1 0 1,0 0-1,0 0 1,1 0-1,-1-1 0,1 0 1,-1 1-1,1-1 1,0-1-1,0 1 1,-1 0-1,1-1 1,0 0-1,0 0 1,-1 0-1,7-1 1,-5 0-20,0 0 1,-1-1 0,1 1 0,0-1 0,-1 0 0,1 0 0,-1-1 0,0 0-1,1 1 1,-1-1 0,-1-1 0,1 1 0,3-4 0,10-14 11,0-1-1,-2 0 1,-1-1-1,0 0 1,-2-2 0,16-42-1,-15 39-300,-13 28 252,0 0-1,0 0 1,1 0 0,-1 0 0,0 0-1,0 0 1,0 0 0,0 0 0,0 0-1,0 0 1,1 0 0,-1 0 0,0 0-1,0 0 1,0 0 0,0 0 0,0 0-1,0 0 1,1 0 0,-1 0 0,0 0-1,0 0 1,0 0 0,0 0 0,0 0-1,0 0 1,0 0 0,1 0 0,-1 1-1,0-1 1,0 0 0,0 0 0,0 0-1,0 0 1,0 0 0,0 0 0,0 0-1,0 0 1,0 1 0,0-1 0,0 0-1,0 0 1,0 0 0,1 0 0,-1 0-1,0 0 1,0 1 0,0-1 0,0 0-1,0 0 1,0 0 0,0 0 0,-1 1-1,7 14-222,2 21 84,-4-18 149,0 1-10,7 23-1,-9-35 28,1 0 0,0-1-1,1 1 1,-1-1 0,1 1 0,9 9 0,-8-10 5,1 0 0,0 0 1,0-1-1,0 0 0,1 0 1,0 0-1,0-1 0,0 0 1,0-1-1,0 1 0,1-1 0,13 3 1,-11-4 32,0-1 1,1 1 0,0-2-1,-1 0 1,1 0-1,-1 0 1,1-2 0,-1 1-1,15-5 1,-7 1-11,-1-1 0,1 0-1,-1-2 1,0 0 0,-1-1 0,0 0 0,0-1 0,-1-1 0,19-17 0,-1-2-78,-16 15 21,28-31 0,-8 1-110,29-34 83,-53 66-34,0 0 0,1 1-1,26-17 1,-38 27 60,0 1 0,0 0 0,0 0 0,1 0-1,-1 0 1,0 0 0,0 1 0,1-1 0,-1 1 0,0-1-1,1 1 1,-1 0 0,0 0 0,1 0 0,-1 0 0,0 0 0,1 1-1,-1-1 1,0 1 0,1-1 0,-1 1 0,0 0 0,0 0-1,3 1 1,-4-1 16,-1-1-1,0 0 1,0 0-1,0 0 0,0 0 1,1 0-1,-1 0 1,0 1-1,0-1 1,0 0-1,0 0 0,0 0 1,1 0-1,-1 1 1,0-1-1,0 0 1,0 0-1,0 0 0,0 0 1,0 1-1,0-1 1,0 0-1,0 0 1,0 0-1,0 1 1,0-1-1,0 0 0,0 0 1,0 0-1,0 1 1,0-1-1,0 0 1,0 0-1,0 0 0,0 1 1,0-1-1,-1 0 1,1 0-1,-8 12 4,-15 10-100,-3-1 139,-92 80-66,106-90-5,1 1 0,1 1 0,0 0-1,0 0 1,2 1 0,0 0 0,-10 24-1,16-33 36,0 0-1,1 1 0,-1-1 1,1 1-1,1-1 0,-1 1 1,1-1-1,0 1 0,1 9 1,-1-12-12,1-1 1,-1 0 0,1 1-1,0-1 1,0 0 0,0 0-1,0 1 1,0-1 0,0 0-1,0 0 1,1 0 0,-1 0-1,1 0 1,0-1 0,-1 1-1,1 0 1,0-1 0,0 1-1,0-1 1,0 0 0,0 0-1,0 0 1,1 0 0,-1 0-1,4 1 1,6 1 41,0-1 0,0 0 0,1-1 0,24-1 0,53-9 223,-65 6-209,111-21 254,-115 19-314,1-2 0,-1 0 0,-1-2 0,28-14 0,-28 11 72,-1-2 1,0 0-1,20-20 1,45-54 168,104-150 32,-153 192-260,95-141 87,-105 141-115,-3-2-1,34-100 1,-21 19-88,-32 109 68,0 0 0,-1-1-1,-1 1 1,-2-32 0,1 50 14,0 0 1,0 0-1,-1 0 0,1-1 0,-1 1 0,1 0 1,-1 0-1,0 0 0,-1-3 0,2 5 13,-1-1 0,1 1 1,0 0-1,-1-1 0,1 1 0,0 0 0,-1 0 1,1-1-1,-1 1 0,1 0 0,0 0 0,-1 0 1,1-1-1,-1 1 0,1 0 0,-1 0 0,1 0 0,0 0 1,-1 0-1,0 0 0,0 0-11,-1 0 1,1 1-1,-1-1 0,1 1 0,0-1 1,-1 1-1,1-1 0,0 1 1,-2 1-1,-6 4-27,1 0 0,1 1 0,-1-1 1,1 2-1,0-1 0,-6 10 0,-36 57 9,23-32 22,-96 162-221,100-160 231,3 0-1,2 0 1,-13 53-1,12-15 44,4 1 0,-3 96 0,16-168-30,-1 16-11,3 50 0,0-70 47,0 1-1,0-1 0,1 1 1,0-1-1,0 0 0,0 1 1,1-1-1,1-1 0,-1 1 1,1 0-1,6 8 0,-7-12 5,0-1-1,-1 1 0,2-1 0,-1 0 1,0 0-1,0 0 0,1 0 0,-1-1 1,1 1-1,-1-1 0,1 0 1,0 0-1,0 0 0,-1 0 0,1-1 1,0 0-1,4 1 0,9-2 60,1 1 0,23-5 0,-23 1-76,1 0 0,-1-1 0,1-1 0,-1-1 0,-1 0 0,26-16 0,-22 10 17,0 0-1,-1-2 1,-1-1 0,26-26 0,-40 37-16,71-70-436,-75 74 393,0 0 1,1 0-1,-1 0 1,1 0 0,-1 0-1,1 0 1,0 0 0,2-1-1,-3 2 9,-1 0-1,1 0 1,-1 0-1,1 0 1,0 0-1,-1 0 1,1 0-1,-1 0 1,1 0-1,-1 0 1,1 0 0,-1 0-1,1 1 1,-1-1-1,1 0 1,-1 0-1,1 1 1,-1-1-1,1 0 1,0 1-1,0 1-10,1-1 0,-1 1 1,0 0-1,0 0 0,0 0 0,0 0 0,0 0 0,-1 0 0,1 1 0,0-1 1,-1 0-1,1 5 0,5 102-262,-5-73 304,6 40 0,-7-75 6,0 0-1,0 0 1,0 0-1,0 0 0,0 0 1,0 0-1,1 0 1,-1 0-1,0 0 1,1 0-1,-1 0 0,1 0 1,-1 0-1,1-1 1,-1 1-1,1 0 1,0 0-1,-1-1 0,1 1 1,0 0-1,0-1 1,-1 1-1,1 0 1,0-1-1,0 1 0,0-1 1,0 0-1,0 1 1,0-1-1,0 0 1,0 1-1,0-1 0,2 0 1,1 0 40,0-1 0,0 1 0,0-1-1,0-1 1,0 1 0,7-3 0,-8 3-56,41-19 21,0-1 0,-2-2 0,0-1 1,-2-3-1,-1-1 0,55-52 1,-84 71-27,11-10-32,0-1 0,17-23 0,-41 46-71,-24 34-211,1 0 0,-24 47-1,48-81 309,1 1-1,-1-1 0,1 1 1,0 0-1,0-1 1,0 1-1,1 0 0,-1 0 1,1 0-1,0-1 1,0 1-1,1 0 0,-1 0 1,1 4-1,0-5 15,0-1-1,1 1 0,-1 0 1,0 0-1,1-1 1,0 1-1,-1-1 1,1 1-1,0-1 0,0 0 1,0 0-1,1 0 1,-1 0-1,0 0 1,1 0-1,-1-1 0,5 3 1,1 0 64,1 0 0,-1-1-1,1 0 1,0 0 0,0-1 0,1 0 0,-1 0 0,19 0 0,-24-2-53,1 0 0,0-1 0,0 1 0,0-1 0,-1 0 0,1 0 0,0-1 0,-1 1 0,1-1 0,-1 0 0,0 0 0,1-1 0,-1 1 0,0-1 0,-1 0 0,1 0 0,0 0 0,6-8 0,-4 2-21,0 0 1,-1-1-1,0 1 0,0-1 1,-1 0-1,0-1 0,-1 1 1,0-1-1,0 0 0,-1 1 1,-1-1-1,0 0 1,0 0-1,-1 0 0,-2-12 1,1 15-29,0 0 1,-1 0 0,1 0 0,-2 1-1,1-1 1,-1 1 0,-1-1 0,1 1-1,-7-9 1,6 11 7,1 0 0,-1 0 0,0 1-1,-1 0 1,1 0 0,-1 0 0,0 1 0,0-1-1,0 1 1,0 0 0,-1 0 0,1 1 0,-9-3-1,9 4 14,-1 0 0,1 0 0,-1 0 0,1 1-1,-1 0 1,0 0 0,1 0 0,-1 1-1,1-1 1,-7 3 0,1-1-17,4 0-20,0 0 1,0 0 0,0 1-1,1-1 1,-10 7 0,4-3 31,10-4 3,6-1-20,8-2-36,10-4 73,0-1 1,-1 0 0,28-14-1,4 0-8,-14 6-53,3-2 1,62-13 0,-91 26 28,1 0 1,0 2-1,0 0 0,0 0 0,0 1 0,0 1 1,0 1-1,25 5 0,-35-6 17,1 0 0,-1 1 0,0-1 0,0 1 1,0 0-1,0 1 0,0-1 0,0 1 0,0-1 0,-1 1 0,6 6 0,-6-6 4,-1 0 1,0 0-1,0 1 0,0-1 0,-1 0 0,1 1 1,-1-1-1,0 1 0,0-1 0,0 1 1,0 0-1,-1-1 0,1 1 0,-1 5 1,-1 6 25,0-1 0,0 1 0,-2-1 0,0 0 0,-1 0 0,0 0 0,-1 0 0,0 0 0,-1-1 0,-10 16 1,13-19 265,5-8 89,4-5-173,9-12-174,15-18-1,-10 10-77,18-20 0,29-30-54,-60 66 58,1 0-1,1 0 0,-1 1 1,1 0-1,0 1 0,1 0 0,10-4 1,-17 8 35,1 0-1,-1 0 1,1 0 0,-1 1-1,1 0 1,-1-1 0,1 1-1,-1 0 1,0 1 0,1-1 0,-1 1-1,1-1 1,-1 1 0,1 0-1,-1 0 1,0 1 0,0-1 0,0 1-1,0-1 1,4 3 0,4 4 55,-1 1 1,1 0 0,16 20-1,-7-8 69,-9-10-61,0-1 0,0-1 0,1 0 0,1 0 0,-1-1 0,15 6 0,-22-11-273,1 0 0,0-1 0,0 0 0,0 0-1,0-1 1,0 0 0,0 0 0,0 0 0,0-1-1,0 0 1,1 0 0,-1 0 0,0-1 0,0 0-1,0 0 1,0-1 0,7-2 0,1 0-1815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3:59.6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21 9984,'-58'-9'4512,"48"9"-3936,6 0-576,8 0-128,14 0 672,5 0-288,17-3 64,0 3-192,1-5-384,-1 5 160,-8-3-4288,-14 3 2400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3:59.9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57 10048,'8'-16'4544,"87"12"-3936,-42-1 1215,-3 5-1119,53-6 832,10-3-864,21 1-288,-7 5-256,7-2 96,-18 5-128,16 0-1920,-19 5 960,-20-5-8319,-17 3 5087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4:15.4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64 231 2976,'0'-7'870,"0"5"-544,0 0 1,0-1-1,0 1 0,0 0 1,1 0-1,-1-1 0,1 1 0,-1 0 1,2-4-1,0-11 3045,-3 14-2185,1 13-980,0 63 697,3 179 1037,20 0-447,-10-141-54,-13-110-1304,1-1 0,-1 1-1,0 0 1,0 0-1,0-1 1,1 1-1,-1 0 1,0 0-1,0 0 1,0 0-1,-1-1 1,1 1-1,0 0 1,0 0-1,0 0 1,-1 1-1,0-3-37,1 0 0,-1 0 0,1 0 0,-1 0-1,1 0 1,0 0 0,-1 0 0,1 0-1,0 0 1,0 0 0,-1 0 0,1 0-1,0 0 1,0-2 0,-8-49 639,-7-30-606,-26-169-196,26 142 41,5 41-418,-3-97-1,13 163 390,0 0 0,0 0 0,0 0 0,0 0 0,0-1 0,1 1-1,-1 1 1,1-1 0,0 0 0,1-4 0,-2 6 34,0 0 0,1-1 0,-1 1 0,0 0 0,0 0 0,1-1 0,-1 1 0,0 0 0,1 0 0,-1 0 0,0-1 0,1 1 0,-1 0 0,0 0 0,1 0 0,-1 0 0,0 0 0,1 0 0,-1 0 0,1 0 0,-1 0 0,0 0 0,1 0 0,13 7-110,-8-3 147,-1 0 1,-1 1 0,1 0 0,-1 0 0,0 1-1,0-1 1,0 1 0,4 11 0,19 52 17,-26-65-44,17 49 1,56 148 193,-62-173-119,2-1 0,1 0 0,1-1 0,38 46 0,-36-53 135,2-1 0,1 0 0,0-2 1,1-1-1,0 0 0,28 12 0,-47-26-63,0 1 1,0-1-1,0 0 1,0 0-1,0 0 0,3 0 1,-5-1-103,0 0 1,-1 0-1,1 1 1,0-1-1,0 0 0,0-1 1,0 1-1,0 0 1,-1 0-1,1 0 1,0 0-1,0-1 1,0 1-1,-1 0 0,1-1 1,0 1-1,0-1 1,-1 1-1,1-1 1,0 1-1,-1-1 1,1 1-1,-1-1 0,1 1 1,0-1-1,-1 0 1,1-1-1,5-9 148,-2 0 1,1-1-1,-1 0 0,3-15 0,5-52-116,-9 59-33,32-200 88,-18 123-96,-6 39-93,-3-1 0,2-72 0,-10 63-2270,0 68 2162,0 0 0,0-1 0,0 1-1,0 0 1,0-1 0,0 1 0,0-1 0,0 1-1,0 0 1,0-1 0,0 1 0,0 0 0,1-1-1,-1 1 1,0 0 0,0-1 0,0 1 0,1 0-1,-1-1 1,0 1 0,0 0 0,1-1 0,-1 1-1,0 0 1,0 0 0,1-1 0,-1 1 0,0 0-1,1 0 1,0-1-229,0 1 0,0 0-1,0 0 1,0 0 0,0 0-1,0 1 1,0-1 0,0 0-1,0 0 1,0 1 0,0-1 0,2 1-1,14 6-2294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4:17.7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5 886 4992,'-4'27'1589,"4"-26"-1561,0-1 1,0 0-1,0 1 1,0-1-1,0 0 0,0 1 1,1-1-1,-1 0 0,0 0 1,0 1-1,0-1 0,1 0 1,-1 0-1,0 1 0,0-1 1,1 0-1,-1 0 1,0 0-1,0 1 0,1-1 1,-1 0-1,0 0 0,1 0 1,-1 0-1,0 0 0,1 0 1,-1 1-1,0-1 0,1 0 1,-1 0-1,0 0 1,1 0-1,-1 0 0,0 0 1,1 0-1,-1 0 0,0-1 1,1 1-1,-1 0 0,1 0 1,0 0 228,1 0 0,0 0 0,-1 1 0,1-1 0,-1 1 0,1-1 0,-1 1 0,1 0 0,-1-1 0,4 3 0,-4-2-104,0 0-1,0-1 1,1 1 0,-1 0-1,1-1 1,-1 1 0,0-1-1,1 1 1,-1-1 0,4 1-1,-1-1 89,0-1-1,0 1 1,0-1 0,0 1-1,-1-1 1,1 0-1,0-1 1,0 1-1,0 0 1,-1-1 0,1 0-1,-1 0 1,1 0-1,-1-1 1,0 1-1,0-1 1,0 1 0,0-1-1,-1 0 1,5-6-1,-4 4-136,0 0 0,0 0 0,-1 0 0,1-1 0,-1 1 0,0-1-1,-1 0 1,0 0 0,0 1 0,0-1 0,0 0 0,-1 0 0,0-6 0,-1 1-85,1 1 1,-2 0-1,1 1 0,-2-1 1,1 0-1,-1 0 1,-1 1-1,0 0 0,0 0 1,-6-10-1,10 19-36,-1-1 0,1 1 1,0-1-1,-1 1 0,1-1 0,-1 1 0,1-1 0,0 1 0,-1-1 1,0 1-1,1 0 0,-1-1 0,1 1 0,-1 0 0,1-1 0,-1 1 1,0 0-1,1 0 0,-1 0 0,1 0 0,-1-1 0,0 1 0,1 0 1,-1 0-1,0 0 0,1 0 0,-1 1 0,0-1 0,1 0 0,-1 0 1,1 0-1,-1 0 0,0 1 0,1-1 0,-1 0 0,1 0 0,-1 1 1,0-1-1,1 0 0,-1 1 0,1-1 0,-1 1 0,1-1 0,-1 2 0,-2 1-7,0 0-1,1 0 0,0 1 0,-1-1 0,1 1 0,-2 4 0,-4 12 63,1-1 1,1 1 0,0 0-1,2 1 1,0-1 0,1 1-1,0 29 1,3-44 34,1-1 1,-1 1-1,1-1 0,0 1 0,0-1 1,0 0-1,1 1 0,0-1 1,0 0-1,1 0 0,2 6 0,-2-8 6,-1 1-1,1-1 1,0 0-1,0 0 0,0 0 1,0 0-1,1 0 0,-1-1 1,1 0-1,0 1 1,-1-1-1,1-1 0,0 1 1,0 0-1,5 0 0,2 1 96,0-2-1,0 1 0,0-1 1,0-1-1,0 0 1,15-2-1,-2-2 89,43-11 1,-38 4-143,0-1 0,-1-1 0,43-26 0,-57 30-127,-1 1 0,0-1 0,0-1 0,-1-1-1,0 1 1,-1-2 0,-1 0 0,14-19 0,-23 30-15,-1 1 1,1-1-1,-1 0 1,1 0-1,0 1 1,-1-1-1,1 0 1,0 1 0,0-1-1,-1 0 1,1 1-1,0-1 1,0 1-1,1-1 1,-2 1 12,0 0 0,0 0 1,1 0-1,-1 0 1,0 0-1,0 0 1,1 0-1,-1 1 0,0-1 1,0 0-1,1 0 1,-1 0-1,0 0 1,0 0-1,1 1 1,-1-1-1,0 0 0,0 0 1,0 0-1,1 0 1,-1 1-1,0-1 1,0 0-1,0 0 0,0 1 1,0-1-1,1 0 1,-1 0-1,0 1 1,0-1-1,1 5-47,0 0 0,0 0 0,0-1 0,-1 8 0,1-3 60,1 49-3,-3-41 56,2 0 0,0 1 0,5 24 0,-2-27 13,-2-4 22,1 1 1,1-1-1,-1 0 1,2 0-1,5 12 0,-9-22-65,-1 0 0,1 0 0,0 0 0,-1 0-1,1 0 1,0 0 0,-1-1 0,1 1 0,0 0-1,0 0 1,0-1 0,0 1 0,0-1 0,-1 1-1,1-1 1,0 1 0,0-1 0,0 1 0,1-1 0,-1 0-1,0 0 1,0 0 0,1 1 0,0-2 13,0 1 0,0 0 0,0-1 0,0 1-1,0-1 1,0 0 0,0 0 0,0 1 0,0-1 0,0 0 0,2-3 0,4-2 75,0-1 0,-1 0 0,12-15-1,-19 22-112,15-21 40,-1-1-1,-1 0 0,-1-1 0,10-25 1,-4 7-169,-7 22-145,-5 15-1,-5 4 260,-1 0 0,0 0 1,0 0-1,1 1 0,-1-1 0,0 0 0,1 0 0,-1 1 0,0-1 0,0 0 0,0 0 1,1 1-1,-1-1 0,0 0 0,0 1 0,0-1 0,0 0 0,1 1 0,-1-1 1,0 0-1,0 1 0,0-1 0,0 0 0,0 1 0,0 0 0,6 40-354,-5-28 338,1-1 1,0 0 0,0 0 0,9 22-1,-10-31 46,1 1-1,0-1 1,0 0 0,0 0-1,0 0 1,0 0-1,1 0 1,-1-1 0,1 1-1,0-1 1,0 0-1,0 1 1,0-1 0,0 0-1,0-1 1,0 1-1,1-1 1,-1 1 0,1-1-1,-1 0 1,4 0-1,0 0 67,0 0 1,-1-1-1,1 0 0,0 0 0,-1-1 0,1 0 0,0 0 0,-1 0 0,1-1 1,6-3-1,6-2 33,34-19 0,-38 17-98,0-1 0,-1 0 1,-1-1-1,0-1 0,0 0 0,-1 0 0,-1-1 1,0-1-1,-1 0 0,0 0 0,14-31 1,54-141 33,-55 127-35,1-7 11,-3-1 1,18-93-1,-4-57 47,-34 209-149,0 0 0,0 0 0,-1 0 0,-1 0 0,1 1 0,-1-1 0,-2-9 0,-1 23-118,1 0 0,-1 0 0,2 0 0,-5 11 0,-12 48 46,-19 128 0,11 75 193,26-253-25,-5 140 119,6-135-119,2-1 0,0 1-1,1-1 1,1 0-1,12 36 1,-14-48 51,1 0 0,0 0 0,1-1 0,0 1 0,0-1 0,0 0 0,1 0 0,9 8 0,-12-12-38,0 0 0,1 0 0,-1 0 0,1-1-1,0 1 1,0-1 0,-1 0 0,1 1 0,0-1 0,0 0-1,0-1 1,0 1 0,0-1 0,0 1 0,0-1 0,0 0-1,0 0 1,0 0 0,0 0 0,0-1 0,0 1 0,0-1-1,4-1 1,3-2 0,-1 0-1,0-1 0,-1 0 1,1 0-1,-1-1 0,13-10 1,39-46-4,-41 39-20,0-1 0,-2-1-1,-1 0 1,-2-2 0,0 0-1,12-33 1,-23 52-36,-1-1 0,1 1 0,1-14 1,-3 19 6,-1 0 1,0-1-1,0 1 1,0 0 0,0 0-1,0-1 1,-1 1 0,1 0-1,-1 0 1,0 0-1,0 0 1,-3-6 0,3 8 10,1 0 1,-1 0 0,0 0-1,0 0 1,0 1 0,0-1 0,0 0-1,0 0 1,0 1 0,0-1-1,0 0 1,0 1 0,-1-1 0,1 1-1,0-1 1,0 1 0,-1 0-1,1 0 1,0-1 0,0 1 0,-1 0-1,1 0 1,0 0 0,-1 0 0,1 1-1,0-1 1,0 0 0,-1 0-1,1 1 1,0-1 0,-2 2-1,2-2 2,-1 1-1,1-1 0,0 1 0,0-1 0,0 1 0,0 0 1,0-1-1,0 1 0,0 0 0,0 0 0,0 0 0,1-1 0,-1 1 1,0 0-1,0 0 0,1 0 0,-1 1 0,1-1 0,-1 0 1,1 0-1,-1 0 0,1 0 0,0 0 0,-1 1 0,1-1 0,0 0 1,0 0-1,0 0 0,0 1 0,0-1 0,0 0 0,0 0 0,1 2 1,1 2 22,1 0 0,0 0 0,1 0 1,-1 0-1,1-1 0,0 1 0,0-1 1,0 0-1,1 0 0,-1 0 0,1-1 1,7 4-1,8 8-7,4 4-90,-1 1 0,-2 1 0,0 1 0,-1 1 0,-1 0 0,18 29 0,-21-26 286,36 44-1,-50-68-191,0 0 1,0 0 0,0-1-1,0 1 1,0-1-1,0 1 1,1-1-1,-1 0 1,0 0 0,1 0-1,-1 0 1,1 0-1,0-1 1,-1 1-1,1-1 1,-1 0-1,1 1 1,0-1 0,-1 0-1,1-1 1,0 1-1,-1 0 1,1-1-1,-1 1 1,5-3-1,1 0 38,1 0 0,-1-1 0,0 0 0,-1 0 0,1-1-1,8-6 1,153-126-164,-164 133-81,-3 5 60,-6 9 4,-12 16 104,5-10 31,0 0-1,1 1 0,1 0 1,1 0-1,1 1 0,-7 24 1,13-41-3,1 1 0,-1 0 0,1-1 0,0 1 0,0 0 0,0-1 0,0 1 0,0 0 0,0 0 0,0-1 0,0 1 0,1 0 0,-1-1 0,1 1 0,-1 0 0,1-1 0,0 1 0,-1-1 0,1 1 0,2 2 0,-1-2 23,0-1 0,0 1 0,0 0-1,0-1 1,0 0 0,1 1 0,-1-1-1,0 0 1,1 0 0,-1 0-1,1 0 1,3 0 0,7 1 117,1-1 0,-1 0 0,1 0 1,16-3-1,-24 2-111,5-1 30,1 0-1,-1 0 1,-1-1 0,1-1-1,0 0 1,0 0 0,12-7-1,-18 7-48,0 1 0,0-1 0,0-1 0,0 1 0,-1-1 0,1 1 0,-1-1 1,0-1-1,0 1 0,-1-1 0,1 1 0,-1-1 0,0 0 0,-1 0 0,1 0 0,1-6 0,-1 3-35,0 1 0,-1-1 0,0 0 0,-1 0 0,0 0 0,0 0 0,-1-1 0,0 1 0,0 0 0,-1 0 0,0 0 0,-1 0 0,1 0 0,-1 0 0,-1 1 0,0-1 0,0 0 0,0 1 0,-1 0 0,0 0 0,0 0 0,-1 0 1,0 1-1,-9-10 0,11 13 21,-1 0 0,0 0 0,0 0 1,0 0-1,0 0 0,0 1 1,0 0-1,-1 0 0,1 0 1,-1 0-1,-8-1 0,0 1-40,1 1 0,0 0 0,-15 2 0,6-1-170,33-1 299,0 0 0,0-1 1,0-1-1,14-4 1,-1 0-14,-10 3-74,175-39 110,-173 40-127,0 1-1,1 1 1,-1 0 0,24 3 0,-35-1 12,-1-1 1,0 1-1,1 1 1,-1-1-1,0 1 1,0 0-1,0 0 1,0 0-1,0 0 1,0 1-1,-1 0 1,1 0-1,-1 1 1,0-1-1,0 1 1,0 0-1,6 7 1,-6-4 5,0 0-1,-1 0 1,1 0 0,-2 0-1,1 0 1,-1 1 0,0-1 0,0 1-1,-1-1 1,0 1 0,0 0-1,-1 0 1,-1 13 0,-2 6 156,-2-1 1,-13 43 0,7-26 130,8-37 223,2-6-189,2-8-38,7-9-275,0 1 0,2 0 0,-1 0 0,2 1 1,0 0-1,1 1 0,0 1 0,19-17 0,-26 27-27,0-1 0,0 1-1,0 0 1,0 1 0,1-1 0,-1 1 0,1 0 0,-1 0 0,1 1 0,0 0 0,0 0-1,-1 0 1,1 1 0,0-1 0,0 1 0,0 1 0,11 1 0,-6 1 15,1 0 1,-1 1-1,0 1 1,0-1-1,0 2 1,-1 0-1,18 12 1,97 61 433,-35-23 138,-83-52-514,0 1 0,0-1-1,11 4 1,-15-7-29,1 0 1,-1 0-1,0 0 0,1-1 0,-1 1 1,0-1-1,1 0 0,-1 0 1,1 0-1,5-1 0,-4 0-246,-1 0 0,1 0-1,0-1 1,0 1 0,0-1 0,-1 0 0,1 0-1,-1-1 1,0 0 0,1 1 0,-1-1-1,0 0 1,-1-1 0,1 1 0,-1-1 0,1 0-1,-1 0 1,4-6 0,8-26-3936,-2 3 1291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4:18.2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97 6304,'-26'2'2032,"26"-2"-2000,-1 0 1,1 0-1,0 1 1,-1-1-1,1 0 1,0 0-1,0 0 0,-1 0 1,1 0-1,0 1 1,0-1-1,-1 0 1,1 0-1,0 0 1,0 1-1,0-1 1,-1 0-1,1 0 1,0 1-1,0-1 0,0 0 1,0 0-1,-1 1 1,1-1-1,0 0 1,0 1-1,0-1 1,0 0-1,0 0 1,0 1-1,0-1 1,0 0-1,0 1 0,0-1 1,0 0-1,0 1 1,0-1-1,0 0 1,0 0-1,1 1 1,-1-1-1,0 0 1,0 1-1,0-1 1,0 0-1,1 1 72,-1 0-1,0-1 1,1 1 0,-1-1-1,0 1 1,1-1 0,-1 1-1,1-1 1,-1 1-1,1-1 1,-1 1 0,1-1-1,-1 0 1,1 1 0,-1-1-1,1 0 1,0 0 0,-1 1-1,1-1 1,0 0 0,-1 0-1,1 0 1,-1 0-1,1 1 1,0-1 0,-1 0-1,1 0 1,0 0 0,1-1-1,76 4 4148,225-18 863,1-18-3616,-120 12-1342,-44 6-133,82-9-1952,-75 12-8773,-91 10 5593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4:21.4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289 8 4800,'1'0'151,"-1"0"0,12-8 9627,-11 15-6829,5 24-2437,14 273 2151,-2-14-1380,-15-256-1134,-3-20 54,2 0 0,5 27 0,-5-32 858,-13-11-469,7 0-816,-7 0 183,0 0 0,0 1 0,0 0-1,0 0 1,0 2 0,-21 2 0,7 0 57,0 1 0,0 1 0,1 1 0,0 2 0,-32 13 0,-5-1 347,53-15-294,9-2 220,16-2 431,-2-1-550,79 5 467,-17-1-273,100 17 0,-159-17-302,1-1 1,-1-1-1,1-1 1,-1-1-1,1 0 1,33-6-1,-46 5-291,0-1 0,-1 0 0,1 0 0,0 0 0,-1-1 0,8-4-1,-4 0-2620,1 0 0,9-10 0,-5 7-227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4:21.7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28 8384,'-5'-3'884,"-4"-2"2700,16 4-1455,171-8 3830,1 0-4649,19 13-1102,-186-4-477,72 6-908,-74-4-640,-1 0 0,1 0 0,14 6 0,-2 3-1975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4:22.5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 9632,'0'0'127,"0"0"1,0-1-1,0 1 1,0 0 0,0-1-1,0 1 1,0 0-1,0-1 1,0 1-1,0 0 1,0 0-1,0-1 1,0 1 0,0 0-1,0-1 1,0 1-1,0 0 1,1-1-1,-1 1 1,0 0-1,0 0 1,0-1 0,1 1-1,-1 0 1,0 0-1,0 0 1,0-1-1,1 1 1,-1 0-1,0 0 1,0 0 0,1 0-1,-1-1 1,0 1-1,1 0 1,-1 0-1,0 0 1,1 0 0,0 0 63,0 0 0,0 1 0,-1-1 0,1 1 0,0-1 0,0 1 0,0-1 0,-1 1 1,1-1-1,0 1 0,-1-1 0,1 1 0,0 0 0,-1 0 0,1-1 0,0 2 0,2 4 109,1 0-1,-1 0 0,0 1 0,0-1 0,-1 1 0,0 0 1,0-1-1,-1 1 0,2 13 0,-2 6 308,-2 34 0,0-41-461,-1 21 90,0-22-68,1 0 0,1 0-1,2 17 1,-1-20 622,0-28-327,33-112 237,-25 100-702,1 0 0,25-44 0,-31 62-34,0-1-2,0 1 0,1 0 0,0 0-1,10-11 1,-14 17 42,-1 0 0,1 1 0,0-1 0,0 0-1,0 0 1,0 1 0,0-1 0,0 0 0,0 1 0,0-1-1,0 1 1,0-1 0,0 1 0,0 0 0,0-1 0,0 1 0,0 0-1,1 0 1,-1 0 0,0 0 0,0 0 0,0 0 0,0 0-1,0 0 1,1 1 0,-1-1 0,0 0 0,0 0 0,0 1 0,0-1-1,0 1 1,0-1 0,0 1 0,0 0 0,0-1 0,0 1-1,0 0 1,0 0 0,-1 0 0,1-1 0,0 1 0,0 0 0,-1 0-1,2 2 1,1 2 53,1 1 0,-1 0 0,0 0-1,0 0 1,-1 1 0,3 9 0,6 44-96,-5-27 278,-1-10-112,1 7-94,-4-9-2823,-2-20 2593,1 6-2324,7-8-3539,6-3 1911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4:23.0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57 8896,'2'-2'5184,"-2"2"-5118,0-1-1,0 1 1,0 0 0,0-1 0,0 1 0,0 0-1,0 0 1,0-1 0,0 1 0,0 0 0,0 0 0,0-1-1,1 1 1,-1 0 0,0 0 0,0 0 0,0-1-1,0 1 1,1 0 0,-1 0 0,0 0 0,0-1-1,0 1 1,1 0 0,-1 0 0,0 0 0,0 0 0,1 0-1,-1 0 1,0-1 0,0 1 0,1 0 0,-1 0-1,0 0 1,0 0 0,1 0 0,-1 0 0,0 0 0,1 0-1,-1 0 1,48-9 4718,55-9-2656,236 6-677,-337 12-1466,15 0-82,1 0-1,-1-1 0,26-5 0,-34 4-3632,-10 10-1104,1-5 3425,-1 12-1705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9:59.6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242 62 7232,'18'-23'2314,"-17"22"-2234,0 0-1,0 0 0,-1 0 1,1 1-1,0-1 1,-1 0-1,1 0 0,-1-1 1,1 1-1,-1 0 0,0 0 1,1 0-1,-1 0 0,0 0 1,0 0-1,0 0 1,0-1-1,0 0 0,2-9 1800,-1 5-348,-5 5-472,-7 8-550,-59 73 834,-63 74 1116,119-137-2246,10-13-142,-1 1 1,1 0-1,0 0 1,1 1-1,-1-1 1,1 1-1,0 0 1,1 0 0,-4 10-1,6-15-47,0 0 1,-1 1-1,1-1 0,0 1 0,0-1 1,0 0-1,0 1 0,1-1 1,-1 1-1,0-1 0,1 0 0,-1 1 1,0-1-1,1 0 0,0 0 1,-1 1-1,1-1 0,1 2 0,0-1 26,-1 0-1,1-1 0,0 1 0,0 0 0,0-1 1,0 1-1,1-1 0,-1 0 0,4 2 1,1 0 72,1 0 1,0-1 0,0 0 0,1-1 0,10 1 0,6-1-349,-1-1 0,1-1 0,-1-2 1,1 0-1,26-8 0,-39 7-886,1-1-1,-1 1 1,0-2 0,0 1 0,-1-2-1,0 0 1,0 0 0,12-11 0,-1-3-1304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4:23.3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32 8384,'-10'0'3222,"10"0"-3161,0 0 1,0 0-1,0 1 0,0-1 0,0 1 1101,0-1-1100,2 0 498,0 0 0,0 0 0,0 0 0,0 0 0,0 0 0,0 0 0,0-1 0,2 0 0,9-1 1034,44-1 1171,100 7 1,-121-2-2608,1-2 0,70-9 0,-84 5-843,8-6-4982,-4 1 1764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4:24.0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41 4800,'0'-4'539,"0"-18"309,0 21-630,0 1 0,0-1 0,0 0-1,0 1 1,0-1 0,0 0 0,0 0 0,0 1 0,0-1-1,0 0 1,0 1 0,1-1 0,-1 0 0,0 1 0,1-1-1,-1 0 1,0 1 0,1-1 0,0 0 0,0 1-25,0 0 0,0 1 0,1-1 0,-1 1 0,0-1 0,0 1 0,0 0 0,0-1 0,0 1 0,0 0 0,0 0 0,-1 0 0,1-1 0,0 1 0,0 0 0,-1 0 0,1 0 0,0 0 0,-1 0 0,1 1 0,-1-1 0,1 1 0,10 30 849,-10-30-854,39 190 4326,-32-150-3988,9 97 1204,-10-79-1434,-7-55-202,1 1 0,0-1 0,-1 1 0,0-1 0,-1 0-1,1 1 1,-1-1 0,0 1 0,-2 6 0,0-10-790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4:24.4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927 22 5888,'7'-17'1898,"-7"17"-1846,1-1 0,-1 1-1,0 0 1,1-1 0,-1 1-1,1 0 1,-1-1-1,0 1 1,1 0 0,-1 0-1,1 0 1,-1-1-1,1 1 1,-1 0 0,1 0-1,-1 0 1,1 0 0,-1 0-1,1 0 1,-1 0-1,1 0 1,-1 0 0,1 0-1,-1 0 1,1 0-1,-1 0 1,1 1 0,0-1 90,0 0-1,-1 0 1,1 0 0,0 0 0,-1 0 0,1 0 0,0 1 0,0-1 0,-1 0-1,1 0 1,-1 1 0,1-1 0,0 0 0,-1 1 0,1-1 0,-1 1 0,1-1-1,-1 1 1,1-1 0,-1 1 0,1-1 0,-1 1 0,1 0 0,-1-1 0,0 1 0,1-1-1,-1 1 1,0 1 0,4 21 1097,-3-17-870,-1 2-173,0 0 0,0 1 0,-1-1 0,0 0 0,0 0-1,-1 0 1,0 0 0,-1 0 0,-3 8 0,-3 5 292,-1-1 1,-15 21-1,0-4 344,-40 45 0,8-12-128,-1 5-30,-108 135 471,-160 130-265,283-301-592,2 2 0,2 2 0,-35 51 0,72-91-207,2-2-70,0-1 1,-1 1-1,1 0 0,0 0 1,-1-1-1,1 1 1,0 0-1,-1-1 0,1 1 1,-1 0-1,1-1 0,-1 1 1,0-1-1,1 1 0,-1-1 1,0 1-1,1-1 1,-1 0-1,0 1 0,0-1 1,2-4-412,2 0-240,0 0 1,0 0 0,1 0 0,-1 1 0,1-1 0,0 1 0,0 0 0,1 0 0,-1 0-1,0 1 1,10-4 0,7-2-2627,30-8 1,-26 9 607,37-10-1224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4:24.9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23 129 6880,'-22'-6'6812,"27"4"-4563,51-23 982,-3-1-1097,106-34-1,-149 58-2068,-1-1 0,0 1 0,1 1 0,0 0 0,11 0 0,-17 1-59,-1 0 1,0 1 0,1-1-1,-1 1 1,0 0 0,0 0-1,0 0 1,0 0 0,0 0-1,0 1 1,0-1 0,0 1-1,0 0 1,-1 0 0,1 0-1,-1 0 1,1 0 0,-1 1-1,4 4 1,-3-2 23,0 0 0,0 1 0,-1 0 0,0 0 0,0 0 1,0 0-1,0 0 0,-1 0 0,0 0 0,-1 1 0,1-1 0,-2 9 0,1-1 25,-2-1 0,0 0 0,0 0-1,-1-1 1,-5 14 0,3-14-29,0 0 0,-1-1 0,-1 1 0,0-2 0,0 1 0,-1-1 0,0 0 0,-1 0 0,-11 8 0,-13 11 439,-49 31 1,60-45-148,18-12-264,1-1 6,-1 0 0,1 1 0,-1-1 0,1 1 0,0 0 0,0 0 0,-5 7 0,8-9-39,0-1 0,-1 1 0,1 0 0,0-1 1,0 1-1,0-1 0,0 1 0,0 0 0,0-1 0,0 1 1,0 0-1,0-1 0,0 1 0,0-1 0,0 1 1,0 0-1,0-1 0,1 1 0,-1-1 0,0 1 1,1 0-1,-1-1 0,0 1 0,1-1 0,-1 1 1,0-1-1,1 1 0,-1-1 0,1 1 0,-1-1 1,1 0-1,-1 1 0,1-1 0,-1 0 0,1 1 1,-1-1-1,1 0 0,1 1 0,23 7 424,-24-8-410,152 24 842,-34-8-1002,-112-14-1182,0-1 1,0 1-1,12 5 1,0 2-1772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4:30.4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83 4576,'-4'-17'1450,"5"11"-868,3-3 993,1 0 1,-2 1-1,1-2 0,2-14 1,-4 31-1421,0-1 0,-1 0 0,0 1 0,-1 0 1,1-1-1,-1 1 0,-2 10 0,2 4 183,-4 61 774,-15 90 0,2-35-179,9 21-412,5-57-152,0-61-197,1-15-94,1 1 0,2 26 0,0-22 229,-1-28-230,0 0 0,-1-1-1,1 1 1,0 0 0,-1-1 0,1 1 0,0-1 0,-1 1 0,0 0 0,1-1 0,-1 1-1,-2 2 1,1-2-1700,17-21-12049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4:32.6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1241 4640,'6'-1'1170,"0"-1"-1,1 0 1,-1 0 0,0 0 0,5-4-1,10-5-438,-1-2-1,0 0 0,-1-1 0,-1-1 1,0-1-1,-1 0 0,29-38 0,0-8 335,40-75 0,-43 67-45,-28 45-722,4-7 107,31-38 1,-50 70-422,1-1-1,-1 0 0,1 1 1,-1-1-1,0 1 1,1-1-1,-1 1 0,1-1 1,-1 1-1,1 0 0,0-1 1,-1 1-1,1-1 0,-1 1 1,1 0-1,0 0 1,-1-1-1,1 1 0,0 0 1,-1 0-1,1 0 0,0 0 1,-1 0-1,1 0 0,0 0 1,0 0-1,0 0 12,0 1 0,-1-1 0,1 1 1,0-1-1,-1 1 0,1 0 0,0-1 0,-1 1 0,1 0 0,-1 0 0,1-1 0,-1 1 0,0 0 1,1 0-1,-1 0 0,0-1 0,1 2 0,1 7 53,0 0-1,-1 0 1,1 9-1,-2-18-46,0 36 96,-3 45 1,0-46 119,4 53 0,-1-41 231,3-34 20,-3-13-461,0 0-1,0 0 1,0 0 0,0 0-1,0 0 1,0 0 0,1 1 0,-1-1-1,0 0 1,0 0 0,0 0-1,0 0 1,0 0 0,1 0-1,-1 0 1,0 0 0,0 0 0,0 0-1,0 0 1,1 0 0,-1 0-1,0 0 1,0 0 0,0 0-1,0 0 1,0 0 0,1 0 0,-1 0-1,0 0 1,0 0 0,0-1-1,0 1 1,0 0 0,0 0-1,1 0 1,-1 0 0,0 0 0,10-15 326,16-47 207,12-25-285,-21 57-366,1 1 0,1 1 1,38-43-1,-56 69 68,1 0 1,0 0-1,0 0 0,1 0 1,-1 1-1,0-1 0,1 0 0,3-1 1,-5 3 25,0 0 1,0-1-1,0 1 1,0 0-1,0 0 1,0 0-1,-1 0 1,1 0-1,0 0 0,0 0 1,0 0-1,0 0 1,0 0-1,0 0 1,0 1-1,0-1 1,0 0-1,0 1 1,0-1-1,-1 1 1,1-1-1,0 1 1,0-1-1,0 1 1,-1 0-1,1-1 1,0 1-1,-1 0 0,1 0 1,2 3 6,0 0 1,-1 0-1,0 1 0,0-1 0,0 0 1,0 1-1,-1 0 0,1-1 0,0 8 1,3 48 79,-3-33-80,1 10 47,2 0 0,15 58 1,-19-89 16,1-1 1,-1 0 0,2 0 0,-1 0 0,0-1 0,1 1-1,0-1 1,0 1 0,0-1 0,1 0 0,5 5 0,-8-8-23,1 0 0,-1 0 1,1 0-1,-1 0 0,1 0 1,0 0-1,-1-1 0,1 1 1,0-1-1,0 1 1,-1-1-1,1 0 0,0 0 1,3 1-1,-3-2-7,1 1 0,-1-1 1,1 1-1,0-1 0,-1 0 1,0 0-1,1 0 0,-1 0 0,0-1 1,1 1-1,-1-1 0,3-2 1,7-6 5,-1-1 0,0-1 1,0 1-1,-2-2 1,11-15-1,36-73 31,-38 66-30,35-53 0,-52 87-67,0 0 0,-1 0 0,1 0 0,0 0 0,0-1 0,0 1 0,0 0 0,0 1 0,3-3 0,0 6-230,-1 8 107,0 26 19,-1 45 0,2 29 300,-2-98-219,-1 2 90,1 1 0,0-1 0,1 0-1,1-1 1,9 24 0,-12-36 13,0 0 1,0 0-1,0 0 1,0 0-1,1 0 1,-1-1-1,1 1 1,-1 0-1,3 1 1,-3-2-27,0-1 1,0 1 0,0-1-1,0 0 1,0 1-1,-1-1 1,1 0-1,0 1 1,0-1 0,0 0-1,0 0 1,0 0-1,0 0 1,0 0 0,2 0-1,-1-1-3,1 1 0,-1-1 0,0 0 0,1 0 0,-1-1 0,0 1 0,0 0 0,0-1 0,0 1 0,0-1 0,0 0 0,-1 0 0,4-3 0,7-10 24,-1-1 1,0 0 0,10-20-1,6-12 17,127-161 247,-55 81-304,-77 96-6,-1 0 1,-2-1 0,-1-1-1,23-61 1,55-234-22,-89 303-59,-4 16-21,0 0-1,-1 1 0,-1-1 1,1-11-1,-9 32-372,0 7 341,-8 35-1,3-6 115,-48 163-87,37-132 114,3 2 1,4 0-1,3 1 0,-3 145 0,16-189 21,7 45 1,-5-67 32,1-1 0,0 0-1,1 0 1,0 0 0,1 0 0,8 15-1,-11-26-8,0 0 0,0 0 0,0 0 0,1 0 0,-1 0 0,4 2 0,-5-4-29,-1 0-1,1-1 1,0 1 0,0 0-1,0-1 1,0 1 0,0-1-1,0 1 1,0-1-1,0 0 1,1 1 0,-1-1-1,0 0 1,0 0 0,0 1-1,0-1 1,0 0-1,0 0 1,1-1 0,-1 1-1,0 0 1,0 0 0,1-1-1,2 0 30,-1-1 0,0 0 0,0 0 1,0 0-1,0-1 0,0 1 0,0-1 0,0 1 0,-1-1 0,0 0 0,4-4 0,19-36 120,-25 41-163,37-85-59,-12 21-82,61-111-33,-86 176 150,1 0 1,-1 0-1,0 0 1,1 0-1,-1 0 1,1 0-1,0 0 1,-1 0-1,1 1 1,0-1 0,-1 0-1,1 0 1,0 1-1,0-1 1,0 0-1,0 1 1,-1-1-1,1 1 1,0-1-1,2 0 1,-3 2 8,1 0 1,0 0-1,-1 0 1,1 0-1,0 0 1,-1 0 0,1 0-1,-1 0 1,0 0-1,1 0 1,-1 0-1,0 0 1,1 0-1,-1 0 1,0 1-1,0-1 1,0 0-1,0 2 1,7 119-105,-5-66 180,12 66 1,-14-116-28,1 0 1,1 0 0,-1 0-1,1 0 1,0 0 0,0 0-1,1 0 1,0-1 0,0 1-1,0-1 1,6 7 0,-8-10-12,0-1 1,1 0-1,-1 0 0,1 0 1,-1 0-1,1 0 1,0-1-1,-1 1 1,1 0-1,0-1 1,0 1-1,-1-1 1,1 0-1,0 0 1,0 1-1,-1-1 1,1 0-1,0 0 1,0-1-1,0 1 1,-1 0-1,1-1 1,0 1-1,0-1 1,2 0-1,4-3 30,1 0 0,-1 0 0,12-9 0,-17 11-82,60-42 244,77-74 0,-110 92-225,42-42-112,-40 37 97,1 1 0,42-30 0,-35 33-433,-65 41 492,14-9-51,1 1 1,0 0-1,0 0 1,1 1-1,-12 11 1,1 4-66,2 0-1,1 0 1,1 2 0,0 0 0,-19 44 0,32-61 109,1 0 0,-1 0 0,1 0 0,1 0 1,-1 1-1,1-1 0,0 14 0,1-18-23,0 0 0,1 0 0,-1 0-1,1 0 1,-1 0 0,1 0 0,0 0 0,0 0-1,0-1 1,1 1 0,-1 0 0,1 0 0,-1-1-1,1 1 1,0-1 0,0 0 0,0 0 0,0 1-1,1-1 1,-1-1 0,3 3 0,-1-2 18,-1 0 0,1 0 0,-1 0 0,1-1 0,0 0 0,-1 1 0,1-1 0,0-1 0,0 1 0,0-1 0,0 1 0,0-1 1,0 0-1,0 0 0,0-1 0,-1 1 0,1-1 0,0 0 0,0 0 0,0 0 0,-1-1 0,1 1 0,0-1 0,-1 0 0,4-2 0,1-3 11,0 1-1,-1-1 1,0-1 0,0 0-1,-1 0 1,0 0-1,-1 0 1,1-1-1,4-11 1,4-13-72,13-45 0,-16 42 59,24-63-205,-35 99 170,0 0 0,0 0 0,0 0 0,0 0 0,0 0 0,1 0 0,-1 0 0,0 0 0,0 0 0,0 0 0,0 0 1,0 0-1,0 0 0,0 0 0,0 0 0,0 0 0,0 0 0,0 0 0,0 0 0,0 0 0,0 0 0,0 0 0,0 0 0,0 0 0,0 0 0,0 0 0,0 0 0,1 0 0,-1 0 0,0 0 1,0 0-1,0 0 0,0 0 0,0 0 0,0 0 0,0 0 0,0 0 0,0 0 0,0 0 0,0 0 0,0 0 0,0 11-242,-3 26 60,2-17 59,-1 112 158,3-74 27,-1-50-42,0 0 0,1 0 0,0 0 0,1 0 0,2 9 0,-3-15 7,-1 1 1,1-1-1,0 0 0,0 0 0,0 0 0,0 0 0,0 0 1,0 0-1,1-1 0,-1 1 0,1 0 0,-1-1 0,1 1 1,-1-1-1,1 1 0,0-1 0,0 0 0,0 0 0,0 1 1,0-1-1,0-1 0,0 1 0,3 1 0,-2-2 4,-1 0 0,1 0-1,-1 0 1,0 0-1,1-1 1,-1 1 0,0-1-1,0 0 1,1 1 0,-1-1-1,0 0 1,0 0 0,0 0-1,3-3 1,3 0 21,4-3-7,-1 0 0,1-1 0,-1 0 0,15-16 0,36-43-24,-35 36-40,11-9 7,82-100 115,-89 97-5,-2-2 0,45-97 0,-42 59-65,23-95-1,-33 101 69,-12 46-71,6-24-41,-15 50-46,0 0 0,0 0-1,-1 0 1,0 0-1,0 0 1,0 0 0,0 0-1,-2-7 1,0 11-267,-2 4 172,-4 10-71,8-13 230,-10 20-60,1 0 0,1 0 0,1 1 0,-4 22 0,0-2 32,-55 218-9,59-219 168,1 1 1,2 0 0,2 1 0,4 60-1,15 27 35,-13-106-225,2 0 0,1 0 0,12 29 0,-16-45-805,-1-3 459,-1 0 0,1-1 0,0 1 0,4 5 0,-4-7-242,-1-1 0,0 0 0,1 1-1,-1-1 1,1 0 0,-1 0 0,1 0 0,1 0-1,7 4-2419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4:32.9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9 9056,'-37'3'4096,"47"-6"-3552,-7-2 608,11 10-736,9-10-288,9 5-128,4-4-512,4 4 256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4:33.2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0 9056,'-21'0'4096,"34"3"-3552,10-3 256,4 9-544,36-1 1439,3 9-927,21-11 64,-2 3-480,18-9-160,-4 0-128,14 0-64,-15 0 32,-11-4 320,-16 4-192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4:33.6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23 9056,'-72'-3'4096,"44"15"-3552,20-7 256,8-2-544,5-3 960,3 0-673,19-8-191,9 4-224,14-12-4351,3 4 2335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4:36.8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1003 3904,'-18'3'2261,"30"-10"6088,6-10-5740,15-23-1637,-16 14-563,-1-2-1,17-41 0,-8 14-203,58-94 320,-64 120-298,1 1-1,45-47 1,-60 70-227,0 1-1,0 0 1,0 0 0,1 0-1,-1 0 1,1 1 0,0 0-1,11-4 1,-15 6-7,0 1 1,-1-1-1,1 1 0,0-1 0,-1 1 0,1 0 1,0 0-1,0 0 0,-1 0 0,1 0 0,0 0 1,0 0-1,-1 1 0,1-1 0,0 1 0,-1-1 1,1 1-1,-1 0 0,1-1 0,-1 1 0,1 0 1,-1 0-1,1 0 0,-1 0 0,0 0 0,1 1 1,-1-1-1,0 0 0,0 1 0,0-1 0,0 0 1,0 1-1,0-1 0,-1 1 0,1 0 0,0-1 1,0 3-1,2 6 31,-1 0 1,0-1-1,0 1 1,-1 1-1,1 12 0,-5 53 124,2-54-90,-7 47 153,0 25 420,8-92-603,0-1 0,0 0 0,0 0 0,0 1 0,1-1 0,-1 0 0,1 0 0,-1 1 0,0-1 0,1 0 0,1 2 0,-2-2-18,0-1 1,1 0 0,-1 1-1,1-1 1,-1 1 0,0-1-1,1 0 1,-1 0 0,1 1 0,-1-1-1,1 0 1,-1 0 0,1 1-1,-1-1 1,1 0 0,-1 0-1,1 0 1,-1 0 0,1 0-1,-1 0 1,1 0 0,0 0-1,-1 0 1,1 0 0,-1 0 0,1 0-1,-1 0 1,1 0 0,-1 0-1,1-1 1,-1 1 0,2-1-1,8-5 94,0-1 1,0-1-1,0 0 0,-1 0 0,15-18 0,-12 14-83,79-94 146,-56 63-126,67-64 1,-97 103-50,17-15-69,-21 18 62,1 0-1,-1 0 0,0 1 1,0-1-1,0 0 0,0 1 0,1-1 1,-1 1-1,0-1 0,0 1 1,1-1-1,-1 1 0,0 0 1,1 0-1,1 0 0,-2 0 3,-1 0 0,1 1-1,0-1 1,-1 0 0,1 1 0,-1-1-1,1 1 1,-1-1 0,0 1-1,1-1 1,-1 1 0,1-1 0,-1 1-1,0-1 1,1 1 0,-1-1-1,0 1 1,0 0 0,1-1 0,-1 1-1,0-1 1,0 1 0,0 0-1,0 0 1,1 19-56,-1-16 33,-11 125 8,0-1 40,11-106 112,1-1 1,6 43-1,-6-62-94,0 1 0,-1-1 0,1 0 0,0 1 0,0-1 0,1 0 0,-1 0 0,0 0 0,1 0 0,-1 0 0,4 3-1,-5-4-2,1-1 0,0 1-1,-1-1 1,1 1 0,0-1-1,0 1 1,0-1-1,-1 1 1,1-1 0,0 0-1,0 0 1,0 1-1,0-1 1,0 0 0,0 0-1,-1 0 1,1 0-1,0 0 1,0 0 0,0 0-1,0 0 1,0 0 0,0 0-1,0-1 1,-1 1-1,1 0 1,0-1 0,0 1-1,0-1 1,0 1-1,-1 0 1,2-2 0,2-2 37,1 1 1,-1-1-1,-1 0 1,1-1 0,-1 1-1,0-1 1,4-7-1,18-40 167,-20 38-200,72-179-27,-58 143-45,-12 33-128,-5 14-54,-5 24-144,0 0 385,1-6-31,-11 98-107,12-93 149,1-1 0,1 0 0,6 37 1,-6-51-2,0 0 1,0 0 0,1 0-1,0 0 1,0 0 0,1 0-1,-1-1 1,1 1 0,6 7-1,-8-11-9,1 1 0,-1-1-1,1 1 1,-1-1-1,1 0 1,0 1-1,0-1 1,0 0-1,-1 0 1,1 0-1,0-1 1,0 1-1,0 0 1,0-1-1,1 1 1,-1-1-1,0 0 1,0 0-1,0 0 1,0 0-1,0 0 1,0 0-1,0 0 1,1-1-1,-1 1 1,0-1-1,2-1 1,6-2 59,-1-1 1,1 0-1,-1 0 1,0-1-1,0-1 1,-1 1-1,1-1 1,8-11-1,55-70 240,-61 73-398,58-87-100,-6 8 72,-58 85 91,3-3-253,-6 13 86,-2 8 4,-1 0 152,-13 137-118,12-112 154,2 1 1,5 42-1,-4-72 7,0 1 1,0-1-1,0 0 1,1 1-1,3 6 1,-4-10 0,-1-1-1,1 0 1,0 0 0,-1 1-1,1-1 1,0 0 0,0 0 0,0 0-1,0 0 1,0 0 0,0 0-1,0 0 1,0 0 0,0 0 0,0-1-1,0 1 1,1 0 0,-1-1-1,0 1 1,1-1 0,-1 1 0,0-1-1,1 0 1,-1 0 0,0 1-1,3-1 1,-2-1 5,0 1-1,0-1 1,0 1-1,0-1 0,0 0 1,0 0-1,0 0 1,-1 0-1,1 0 1,0-1-1,0 1 0,1-2 1,20-22 194,-13 13-104,51-60 134,-30 35-199,50-47-1,-51 58-137,1 2 1,1 2-1,1 1 0,53-25 1,-70 35 119,-13 7-31,-11 6-33,-7 5-22,1 0 0,-1 1 1,1 0-1,1 1 0,0 1 1,0 0-1,1 1 0,0 0 0,0 1 1,-17 25-1,14-16 42,2 0 0,0 1 0,1 1 0,1 0 0,2 1 0,-10 31 0,15-43 12,1 1-1,1 0 1,-1-1-1,2 1 1,-1 14-1,2-24 22,0 0-1,1 0 1,-1 0 0,0 0-1,1 0 1,0 0-1,0 0 1,0-1-1,0 1 1,0 0 0,0 0-1,1-1 1,-1 1-1,1-1 1,0 1 0,0-1-1,0 0 1,0 0-1,0 1 1,0-1-1,0-1 1,1 1 0,-1 0-1,1-1 1,0 1-1,-1-1 1,6 2 0,1 0 25,0-1 1,1-1-1,-1 0 1,0 0 0,1 0-1,-1-1 1,0-1 0,1 0-1,-1 0 1,12-3 0,1-2 43,0-1 1,-1 0 0,23-12 0,-25 9-80,0 0 0,-1-2 1,0 0-1,-1-1 0,24-23 1,-10 4 2,44-62 0,5-11 149,82-118 34,-138 185-156,-2 0 0,28-70 1,-39 79-142,-1 0 0,-1-1 0,6-45 0,-15 74 92,1 0 0,-1 0 0,0 1 0,0-1 1,0 0-1,0 0 0,0 1 0,0-1 0,0 0 1,0 0-1,0 0 0,0 1 0,0-1 0,-1 0 0,1 0 1,0 1-1,0-1 0,-1 0 0,0 0 0,0 1-7,0 0 0,0 1 0,0-1 0,1 1 0,-1-1 0,0 1 0,0 0 0,0-1 0,0 1 0,1 0 0,-1 0 0,0-1 0,1 1 0,-1 0 0,1 0 0,-1 0 0,1 0 0,-2 1 0,-33 56-134,2 1 0,3 2-1,-27 74 1,45-98 174,0-1 1,3 1-1,1 1 0,1 0 1,2 0-1,1 60 0,5-81-4,0-1-1,1 1 0,1 0 0,10 30 1,-12-43-3,1 1 1,0 0-1,0 0 0,0-1 1,0 1-1,1-1 1,0 0-1,0 0 0,0 0 1,1 0-1,-1 0 1,1-1-1,0 0 0,0 1 1,0-1-1,0-1 1,0 1-1,1-1 0,-1 1 1,9 2-1,-5-4 34,1 1-1,-1-2 0,1 1 0,-1-1 1,1 0-1,-1-1 0,1 0 1,-1 0-1,1-1 0,-1 0 0,0 0 1,0-1-1,12-5 0,-1-2-32,-1 0 0,0-1 0,0-1-1,19-17 1,-11 6 79,-2 0 0,-1-2 0,-1 0 0,28-42 0,-41 53-74,-1 0 1,-1 0-1,0-1 1,0 0-1,-2 0 1,6-22 0,-10 34-28,-1 0 1,0 0-1,1 0 1,-1 0-1,0 0 1,-1 0-1,1 0 1,0 0 0,-2-5-1,2 7-9,-1 0 1,1 0-1,0 1 0,-1-1 1,1 0-1,-1 0 0,1 0 0,-1 1 1,1-1-1,-1 0 0,1 1 1,-1-1-1,0 0 0,1 1 0,-1-1 1,0 1-1,0-1 0,1 1 1,-1-1-1,0 1 0,0 0 1,0-1-1,0 1 0,0 0 0,1 0 1,-1-1-1,0 1 0,0 0 1,0 0-1,0 0 0,0 0 0,0 0 1,0 0-1,0 1 0,1-1 1,-1 0-1,-1 1 0,-6 1-37,0 1-1,1 0 1,0 1-1,-1 0 1,1 0-1,1 1 1,-1 0-1,1 0 1,-1 0-1,1 1 1,1 0-1,-7 8 1,-4 7 30,1 0 1,-19 39 0,24-42 43,2 1 0,0 1 0,1 0 1,0 0-1,-6 39 0,12-51-12,0 1-1,0 0 1,1 0-1,0-1 1,0 1-1,1 0 1,0 0-1,1-1 1,0 1-1,0-1 1,1 1-1,0-1 1,0 0-1,1 0 1,0 0-1,10 14 1,-10-18 27,0 0 0,0 0 1,0 0-1,0 0 1,0-1-1,1 1 0,0-1 1,-1 0-1,1-1 1,0 1-1,0-1 1,1 0-1,-1-1 0,0 1 1,1-1-1,-1 0 1,1 0-1,-1 0 0,1-1 1,0 0-1,-1 0 1,1-1-1,-1 1 0,1-1 1,-1 0-1,1-1 1,-1 0-1,10-3 1,-3-3 0,1 0 0,-2 0 1,1-1-1,-1-1 1,16-17-1,47-62 7,-55 65-3,27-34-21,87-113-200,-132 170 167,-1 1 1,1-1 0,-1 1-1,1-1 1,-1 1 0,1-1-1,-1 1 1,0-1-1,1 0 1,-1 1 0,0-1-1,0 0 1,1 1 0,-1-1-1,0 0 1,0 1-1,0-1 1,0 0 0,0 0-1,-1 2-17,0 0 1,0 0-1,0 0 0,-1 0 0,1 1 0,0-1 0,1 0 0,-1 1 1,0-1-1,-1 2 0,-16 30 22,0 1-1,3 1 1,0 0 0,3 1-1,1 0 1,1 1 0,2 1-1,-3 38 1,11-69 33,-1 1-1,2 0 1,-1-1-1,3 13 1,-3-18-5,0-1-1,1 1 1,-1-1-1,1 1 1,-1 0-1,1-1 1,-1 1-1,1-1 1,0 1 0,0-1-1,0 0 1,0 1-1,0-1 1,0 0-1,0 0 1,0 0-1,1 1 1,-1-1-1,0-1 1,1 1 0,-1 0-1,0 0 1,1 0-1,-1-1 1,1 1-1,2 0 1,-1-1 15,0 1 0,0-1 0,0-1 0,0 1 0,0 0 0,0-1 0,0 1 0,0-1 0,0 0 0,-1 0 0,1 0 0,4-2 0,2-2 46,0-1 0,9-7 0,-11 8-33,16-14 2,-1 0-1,-1-2 0,0 0 0,27-38 0,59-103 14,-106 161-62,3-5-7,63-97-367,-67 103 362,0 0 0,0-1-1,0 1 1,1 0 0,-1 0 0,0-1 0,0 1-1,0 0 1,0-1 0,1 1 0,-1 0-1,0 0 1,0-1 0,0 1 0,1 0 0,-1 0-1,0 0 1,0-1 0,1 1 0,-1 0-1,0 0 1,1 0 0,-1 0 0,0 0 0,0 0-1,1 0 1,-1 0 0,0-1 0,1 1-1,-1 0 1,0 0 0,1 0 0,-1 0 0,0 0-1,1 1 1,0 0-16,-1 0 1,1 0-1,-1 0 0,0 0 0,1 1 0,-1-1 1,0 0-1,0 0 0,0 1 0,0-1 1,0 2-1,-1 21-20,-6 28 0,0-1 34,3-13 28,2-1 0,1 1-1,7 64 1,-4-89 21,1-1 0,8 23 1,-9-30 12,0 0 0,1 0 0,0 0-1,0 0 1,0-1 0,0 1 0,1-1 0,6 7 0,-9-10-36,0 0-1,0 0 1,0 0-1,0-1 1,0 1 0,1-1-1,-1 1 1,0-1-1,0 1 1,0-1 0,0 1-1,1-1 1,-1 0-1,0 0 1,1 0-1,-1 0 1,0 0 0,0 0-1,1 0 1,-1 0-1,0 0 1,0-1 0,1 1-1,-1 0 1,0-1-1,0 1 1,0-1 0,0 1-1,0-1 1,1 0-1,-1 0 1,0 1-1,0-1 1,1-1 0,3-3 40,0-1 0,0 1 0,-1-1 1,7-9-1,-11 14-51,21-35 34,-2-1-1,23-60 1,-16 35 7,-6 15-29,3 1 1,2 1 0,58-79-1,-73 111-140,-7 8 58,2-1-1,-1 1 0,0 0 0,1 0 0,0 1 0,6-5 0,-10 8 62,-1 1 0,0 0 0,1 0 0,-1-1 0,1 1 0,-1 0 0,0 0 0,1 0 0,-1 0 0,1 0-1,-1 0 1,1 0 0,-1-1 0,0 1 0,1 0 0,-1 1 0,1-1 0,-1 0 0,1 0 0,-1 0-1,1 0 1,-1 0 0,0 0 0,1 0 0,-1 1 0,1-1 0,-1 0 0,0 0 0,1 1 0,-1-1 0,0 0-1,1 1 1,-1-1 0,0 0 0,1 1 0,-1-1 0,0 0 0,1 1 0,-1 1-8,1-1 1,0 1 0,-1 0-1,1-1 1,-1 1-1,1 0 1,-1-1 0,0 1-1,0 0 1,0-1-1,0 1 1,0 2-1,-11 77 36,-39 141-1,42-188-29,-4 12 139,-1 0 0,-34 78 0,42-113-2,-1-2 1,-8 12-1,12-18-92,1-1-1,-1 0 1,0 1 0,0-1-1,0 0 1,-1 0-1,1-1 1,0 1-1,-1 0 1,1-1 0,-1 1-1,-3 0 1,5-1-32,0-1 0,0 0 0,0 0 0,0 0 1,0 0-1,0 0 0,1 0 0,-1-1 0,0 1 0,0 0 1,0 0-1,0-1 0,1 1 0,-1 0 0,0-1 1,0 1-1,1-1 0,-1 1 0,0-1 0,0 1 0,1-1 1,-1 1-1,1-1 0,-1 0 0,0 1 0,0-2 0,-1-1 12,-1-1-6,0 0 1,0 1-1,0-1 0,1 0 1,0 0-1,0-1 1,0 1-1,0 0 0,1-1 1,-2-5-1,2 6-23,0 1-1,1-1 1,-1 0 0,1 1 0,0-1-1,0 0 1,0 1 0,1-1-1,-1 0 1,1 1 0,0-1-1,2-6 1,-3 9-1,1 0 1,-1 0-1,1 1 0,-1-1 0,1 1 0,0-1 1,-1 0-1,1 1 0,-1-1 0,1 1 0,0-1 1,0 1-1,-1 0 0,1-1 0,0 1 0,0 0 1,-1-1-1,1 1 0,0 0 0,0 0 0,0 0 1,-1 0-1,1 0 0,1 0 0,24 3-8,-14-1 37,148 26 240,41 5-169,-173-30 9,0-2 0,0-1-1,37-5 1,-59 5-502,-1-2 0,1 1 0,0-1 0,-1 1 0,1-1 0,-1-1 0,1 1 0,6-6 0,-1 1-2889,-1-1 0,16-15 0,5-6-1440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0:00.9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60 7456,'-6'-4'890,"-12"-10"617,18 14-1276,-1 0 1,1 0 0,-1-1 0,1 1 0,-1-1 0,1 1 0,0 0 0,-1-1 0,1 1 0,0-1 0,-1 1 0,1-1-1,0 1 1,-1-1 0,1 1 0,0-1 0,0 1 0,0-1 0,0 1 0,-1-1 0,1 1 0,0-1 0,0 0 0,0 1-1,0-1 1,0 1 0,1-2 0,0 1-72,0 0 0,0-1-1,0 1 1,0 0 0,1 0 0,-1 0 0,1 0-1,-1 0 1,0 0 0,1 0 0,0 1-1,-1-1 1,1 0 0,-1 1 0,1-1-1,2 1 1,34-4 483,-19 2-418,70-3 68,-1 3 1,155 18-1,-140 1-3130,-92-15 2373,0 0 1,-1 1 0,1 0-1,-1 1 1,1 0-1,-1 1 1,0 0 0,14 10-1,-21-12 384,1 0-1,-1 0 1,0 1-1,0 0 1,0 0-1,-1-1 1,0 2-1,1-1 0,-1 0 1,-1 0-1,1 1 1,1 4-1,1 6-18,-1-1 0,1 22 0,-1-1 449,-3-1-1,-3 37 0,-14 68 1051,7-68-882,11-36 383,-1-35-918,0 0 0,0 0 0,0-1 0,0 1 1,0 0-1,1 0 0,-1 0 0,0 0 0,0 0 0,0 0 0,0 0 1,0 0-1,0 0 0,0 0 0,0 0 0,0 0 0,0 1 0,0-1 1,0 0-1,1 0 0,-1 0 0,0 0 0,0 0 0,0 0 0,0 0 1,0 0-1,0 0 0,0 0 0,0 0 0,0 0 0,0 0 1,0 0-1,0 0 0,0 0 0,0 0 0,0 0 0,0 0 0,0 1 1,0-1-1,0 0 0,0 0 0,6-13-1035,-1-5 590,-1 1 0,-1-1 0,-1 1 0,0-1 1,-1-22-1,0 8 268,3-268 1815,-4 299-1665,0 0 0,0 0 0,0-1 0,0 1 0,0 0 0,0 0 0,0 0 0,1 0 0,-1-1 0,0 1 0,1 0 0,-1 0 0,1 0 0,-1 0 0,1 0 1,-1 0-1,1 0 0,0 0 0,0 0 0,-1 1 0,2-2 0,-1 1 19,0 1 1,0-1 0,1 1-1,-1 0 1,0-1 0,0 1-1,0 0 1,1 0 0,-1 0-1,0 0 1,0 0 0,0 0-1,1 0 1,-1 0 0,0 0-1,2 1 1,5 2-222,0 0 1,0 1-1,-1 0 1,11 7-1,-16-10 98,158 108-2209,-137-91 2239,-1 1-1,-1 1 1,0 1-1,29 39 0,-45-51 435,1 0 0,-1 0 0,-1 1 0,0-1-1,0 1 1,3 12 0,9 62 3538,-14-67-3348,-1-12-281,0-1 0,0 1 0,0 0-1,1-1 1,0 0 0,0 1 0,0-1 0,0 0 0,1 0 0,-1 0 0,1 0 0,0 0 0,0-1-1,1 1 1,6 5 0,-7-7-87,0 0 1,1 0-1,-1 0 0,1 0 0,-1-1 0,1 1 1,0-1-1,0 0 0,0 0 0,0-1 0,0 1 1,-1-1-1,1 0 0,0 0 0,0 0 1,0 0-1,0-1 0,0 1 0,5-3 0,-3 2-55,0-1 0,-1 0 1,1 0-1,-1-1 0,1 0 0,-1 0 0,0 0 0,0 0 0,0-1 0,-1 0 0,1 0 0,-1 0 0,0-1 0,0 0 0,0 1 0,-1-1 0,0 0 0,0-1 0,0 1 0,4-10 0,-4-1 8,0 0 1,-1 0-1,0 0 0,-1 0 0,-1 0 0,0 0 0,-2 0 1,0-1-1,0 1 0,-6-17 0,6 25-110,-1 1 1,0-1-1,0 1 1,-4-8-1,5 12 6,0 0-1,0 1 1,0-1-1,-1 0 0,1 1 1,0-1-1,-1 1 0,0 0 1,0 0-1,0 0 1,-6-3-1,4 3 1,0 0-1,-1 1 1,0 0 0,1-1 0,-1 2 0,0-1-1,1 1 1,-1 0 0,0 0 0,1 0-1,-1 1 1,0 0 0,1 0 0,-1 1-1,-6 2 1,0 0 37,0 1-1,1 1 0,-1 0 1,1 0-1,1 1 1,-11 9-1,17-13-145,0 0 1,0 1-1,0 0 1,0-1-1,1 1 1,-4 7-1,6-10-47,0 0-1,1 1 0,-1-1 0,0 1 0,1-1 1,0 0-1,-1 1 0,1-1 0,0 1 0,0-1 1,0 1-1,0-1 0,0 1 0,0-1 0,0 1 0,1-1 1,-1 1-1,0-1 0,1 1 0,-1-1 0,1 1 1,0-1-1,-1 0 0,1 1 0,0-1 0,0 0 1,1 1-1,16 14-3435,9 1 1221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4:47.5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612 399 4480,'0'0'1445,"1"-12"598,0 9-1673,1-1 0,-1 0 0,0 0 0,0 0 0,0 0 0,-1 0 1,1 0-1,-1-1 0,0 1 0,0 0 0,-1-5 0,1-4 373,0-9 92,-1 1 1,-1-1-1,-5-24 0,6 39-727,-1 0-1,0 1 1,0-1-1,-1 1 1,1-1-1,-1 1 1,-1 0 0,1 0-1,-1 0 1,-1 1-1,1-1 1,-1 1-1,1 0 1,-8-5-1,0 2 23,0 1-1,0 0 1,-1 1-1,0 1 1,0-1-1,-15-2 1,11 4-92,-1 1 1,1 0-1,-1 2 1,0 0-1,1 1 1,-1 1-1,0 0 1,-20 5-1,29-4-40,1 0-1,-1 1 1,1 0-1,0 1 1,0 0-1,0 0 1,0 1-1,-12 9 0,10-5 17,0 0-1,1 0 0,0 1 0,1 1 0,-10 13 0,3 3-13,1 0-1,1 0 1,1 1-1,-11 42 1,-15 104 442,35-150-353,1 0 0,1-1 0,1 1-1,1 0 1,2 0 0,0-1-1,1 1 1,1-1 0,2 0 0,15 37-1,-18-50-17,1 0 0,0 0 0,1 0 0,0-1 1,1 0-1,0 0 0,0 0 0,1-1 0,0 0 0,0-1 0,1 0 0,-1 0 0,2-1 0,-1 0 0,1-1 0,0 1 0,0-2 0,1 0 0,-1 0 0,1-1 0,20 4 0,-13-5-2,0 0 0,0-2 0,1 0 0,-1 0 0,0-2 0,0 0-1,0-2 1,0 0 0,-1 0 0,1-2 0,-1 0 0,16-9 0,-9 2 18,-1-1 1,0-1-1,-1-1 1,-1-1-1,0-1 1,-1-1-1,-2-1 1,0 0-1,22-32 1,-36 47-113,-1-1 1,0 1-1,0-1 0,0 0 1,-1 0-1,1 1 1,-1-2-1,-1 1 1,2-8-1,-3 14 9,0-1 1,0 0-1,0 1 0,0-1 0,0 0 0,0 1 0,0-1 0,0 0 1,0 1-1,0-1 0,0 0 0,-1 1 0,1-1 0,0 0 0,-1 1 1,1-1-1,0 1 0,-1-2 0,0 2 7,1 0 0,0 0-1,-1 0 1,1 0 0,0 0 0,-1 0-1,1-1 1,-1 1 0,1 1 0,0-1-1,-1 0 1,1 0 0,0 0 0,-1 0-1,1 0 1,0 0 0,-1 0 0,1 0-1,0 0 1,-1 1 0,1-1 0,0 0-1,0 0 1,-1 0 0,1 1 0,-3 1-5,0 1 0,1-1 0,-1 1 1,1 0-1,-3 4 0,1 1 9,0-1-1,0 1 0,0 1 0,1-1 0,1 0 1,-1 1-1,2 0 0,-1-1 0,1 1 0,0 0 1,1 0-1,1 14 0,-1-12 34,2-1 0,0 1 1,0-1-1,1 0 0,0 1 0,1-1 0,0-1 0,0 1 1,1-1-1,7 11 0,-10-17 9,0 0 0,0 0 1,1-1-1,-1 1 0,1 0 0,0-1 0,-1 0 0,1 0 1,0 0-1,1 0 0,-1 0 0,0 0 0,0-1 1,1 1-1,-1-1 0,6 1 0,-4-1-4,0-1 0,-1 0-1,1 0 1,0 0 0,-1-1 0,1 0-1,-1 1 1,1-1 0,-1-1 0,1 1-1,6-4 1,-1 0 19,-1-1 0,1 0 0,-1 0-1,0-1 1,-1 0 0,0-1 0,0 1-1,0-2 1,-1 1 0,6-10 0,-10 13-37,1 1 0,-1-1 0,0 0 1,-1 0-1,1 0 0,-1 0 0,0-1 0,0 1 1,-1-1-1,0 1 0,0-1 0,0 1 1,0-12-1,-1 11-24,-1 1 1,0-1-1,0 1 1,-1 0 0,1-1-1,-1 1 1,0 0-1,0 0 1,-1 0-1,0 0 1,0 0-1,0 1 1,0-1-1,-1 1 1,1 0-1,-8-6 1,0 1-64,-1 1-1,0 1 1,-1-1-1,-18-6 1,27 12 64,-1 0-1,0 1 0,1-1 1,-1 1-1,0 0 1,0 1-1,0-1 1,0 1-1,0 0 1,0 0-1,0 0 1,0 1-1,1 0 1,-1 0-1,0 0 1,-6 3-1,-3 3-73,14-7 83,0 0 0,0 0 0,0 0 0,0 0 0,0 0 0,0 0 0,0 0 0,0 0 0,0 0-1,0 0 1,0 0 0,0 0 0,0 0 0,-1 0 0,1 0 0,0 0 0,0 1 0,0-1 0,0 0 0,0 0 0,0 0 0,0 0 0,0 0 0,0 0-1,0 0 1,0 0 0,0 0 0,0 0 0,0 0 0,0 0 0,0 0 0,0 0 0,0 0 0,0 1 0,0-1 0,0 0 0,0 0 0,0 0 0,0 0-1,0 0 1,0 0 0,0 0 0,0 0 0,0 0 0,0 0 0,0 0 0,0 0 0,0 0 0,0 1 0,0-1 0,0 0 0,0 0 0,0 0 0,0 0-1,0 0 1,0 0 0,0 0 0,1 0 0,-1 0 0,0 0 0,0 0 0,0 0 0,0 0 0,0 0 0,0 0 0,0 0 0,23-1 217,-11 0-219,234-22 358,-204 17-268,51-5-177,-80 11 77,0 0 1,0 0-1,0 1 0,0 1 0,13 3 0,-24-4 14,0 0 0,1-1 0,-1 1 0,0 1 0,0-1 0,0 0 0,0 0 0,0 1 0,0-1 0,-1 1 0,1 0 0,0-1 0,-1 1 0,1 0 0,-1 0 0,0 0 0,1 0 0,-1 0 0,0 0 0,0 1 0,0-1 0,-1 0 0,1 0 0,-1 1 0,1-1 0,-1 0 0,1 5 0,-1 6 17,0-1-1,-1 1 0,0-1 1,-3 14-1,2-16 35,-1 21 58,3-25 8,0 1 0,-1-1 0,0 1 0,0-1 0,0 1 0,-1-1 0,-3 8 0,60-90 819,-34 50-967,-10 13-11,0 1-1,2 0 1,-1 0-1,1 1 0,1 1 1,24-15-1,-36 24 9,1 0-1,-1 0 1,0 0-1,1 0 1,0 0 0,-1 1-1,1-1 1,-1 1-1,1 0 1,0 0-1,3 0 1,-5 0 22,0 0-1,0 0 1,0 1 0,0-1 0,-1 0 0,1 0 0,0 1-1,0-1 1,0 1 0,0-1 0,-1 1 0,1-1-1,0 1 1,0-1 0,-1 1 0,1 0 0,0-1 0,-1 1-1,1 0 1,-1-1 0,1 1 0,-1 0 0,1 0-1,-1 0 1,0 0 0,1-1 0,-1 1 0,0 0 0,0 0-1,1 0 1,-1 0 0,0 0 0,0 0 0,0 1 0,-1 6 43,0 0 1,-3 14 0,3-17-11,0-1-1,0 1 0,0 0 1,1 0-1,0 0 0,0 0 1,0 0-1,1 4 0,-1-8-12,0-1 0,0 0 0,0 0 0,0 1 0,0-1 0,0 0 0,0 0 0,1 1 0,-1-1 0,0 0 0,0 0 0,0 1 0,0-1 0,1 0 0,-1 0 0,0 0 0,0 0 0,1 1 0,-1-1 0,0 0 0,0 0 0,1 0 0,-1 0 0,0 0 0,0 0 0,1 0 0,-1 1 0,0-1 0,0 0 0,1 0 0,-1 0 0,0 0 0,1 0 0,-1 0 0,0 0 0,0-1 0,1 1 0,-1 0 0,0 0 0,0 0 0,1 0 0,-1 0 0,1-1 0,14-7 319,-7 2-232,51-25 62,-35 18-286,0 0 0,38-13-1,-59 25 96,0 0 0,-1 0 0,1 1 0,0-1 0,-1 1 0,1 0 0,0 0 0,-1 0 0,1 0 0,0 0 0,0 1-1,-1-1 1,1 1 0,-1 0 0,1 0 0,0 0 0,-1 0 0,1 0 0,-1 0 0,0 1 0,1-1 0,-1 1-1,0-1 1,0 1 0,0 0 0,2 3 0,3 3 27,0 2 0,-1-1 0,-1 1 0,10 21 0,-8-16 106,3 7-114,-4-9 22,0 1-1,8 11 1,-12-22 19,0 0 1,0-1 0,0 1-1,1 0 1,-1-1 0,1 1-1,-1-1 1,1 0 0,0 0-1,0 0 1,0 0 0,0-1-1,5 3 1,-6-4-10,-1 1 0,1-1 0,0 0-1,0 1 1,0-1 0,-1 0 0,1 0 0,0 0 0,0-1-1,0 1 1,-1 0 0,1-1 0,0 1 0,0-1 0,-1 0-1,1 1 1,-1-1 0,1 0 0,0 0 0,2-2 0,1-2 48,1 0-1,-1 0 1,8-11 0,-4 5-4,64-69 27,-71 77-144,1 0-1,-1 0 1,1 1 0,0-1 0,5-3 0,-8 6 36,1 0 0,-1-1 1,1 1-1,-1 0 1,1 0-1,-1 0 1,0-1-1,1 1 0,-1 0 1,1 0-1,-1 0 1,1 0-1,-1 0 1,1 0-1,-1 0 0,1 0 1,-1 0-1,1 0 1,-1 0-1,1 1 0,0-1 1,0 0 1,-1 1 0,1 0 0,-1-1 0,1 1-1,-1-1 1,1 1 0,-1 0 0,0 0 0,1-1 0,-1 1 0,0 0 0,1-1 0,-1 1 0,0 0 0,0 0-1,0 0 1,0-1 0,0 2 0,2 18-50,-2 0 0,-2 29 0,-1-11 36,-17 197-72,-3-97 241,-25 168 253,31-211 290,15-88-466,2-8-10,1-20 105,4-26-142,2 0 1,15-49 0,35-166-178,-19 72-26,-26 143 26,2 1 1,21-45 0,-30 78-28,0 2 0,1-1 0,1 0 0,0 1 0,0 0 0,1 1 0,18-19 0,-24 27 19,1 0 1,-1 0-1,0 1 1,1-1-1,-1 1 0,1 0 1,0-1-1,0 1 0,-1 0 1,1 1-1,0-1 1,0 0-1,0 1 0,0 0 1,-1 0-1,1-1 0,0 2 1,0-1-1,0 0 0,0 1 1,0-1-1,0 1 1,-1 0-1,1 0 0,0 0 1,0 0-1,2 2 0,0 0 1,-1-1 0,0 1 0,0 0-1,0 1 1,0-1 0,-1 1-1,1 0 1,-1-1 0,0 1 0,0 1-1,-1-1 1,1 0 0,-1 1-1,4 9 1,-3-2-5,0 0 0,-1 1-1,-1-1 1,1 25 0,-7 50 89,4-83-65,0 10 32,-1-1 0,-1 1 1,0 0-1,-1-1 0,-1 0 1,-11 24-1,15-33-7,-1-1-1,0 0 1,0 0 0,0 0-1,0 0 1,0 0 0,-1 0-1,1 0 1,-1-1-1,0 1 1,1-1 0,-1 0-1,0 0 1,0 0 0,-1 0-1,1-1 1,-7 3-1,7-3-8,-1 0 0,0 0 0,1 0 0,-1 0-1,0-1 1,0 0 0,0 0 0,1 0 0,-1 0-1,0-1 1,0 1 0,0-1 0,1 0 0,-1 0-1,0 0 1,1-1 0,-1 1 0,1-1 0,-6-4-1,5 3-25,1 0 1,-1 0-1,1 0 0,0 0 0,0-1 0,1 1 0,-1-1 0,1 0 0,-1 0 0,1 0 0,-2-7 0,3 8-12,0 1-1,1-1 1,-1 0 0,1 0-1,0 0 1,0 0 0,0 0 0,0 0-1,0 0 1,1 0 0,0 1-1,-1-1 1,1 0 0,0 0 0,0 1-1,0-1 1,1 0 0,-1 1-1,4-5 1,-1 2 8,0 0 0,0 0 1,1 1-1,0 0 0,0-1 0,0 1 0,1 1 0,-1-1 0,9-3 1,6-2-53,29-8 0,-46 16 47,130-41-85,141-25 1,-274 66 91,0 1 1,0 0 0,1 0 0,-1 0-1,0 0 1,0 0 0,0 0-1,1 0 1,-1 0 0,0 0-1,0 0 1,0 0 0,1 0 0,-1 1-1,0-1 1,0 0 0,0 0-1,1 0 1,-1 0 0,0 0-1,0 0 1,0 0 0,0 0 0,1 1-1,-1-1 1,0 0 0,0 0-1,0 0 1,0 0 0,0 1-1,0-1 1,1 0 0,-1 0 0,0 0-1,0 1 1,0 9-144,-9 20-3,4-16 101,0 8 60,-6 32 0,10-45 33,1 0 0,-1 0 1,2 0-1,-1 0 0,1 0 0,3 12 0,-4-19-22,1 0-1,0 1 0,0-1 1,0 0-1,0 0 0,0 0 1,1 0-1,-1 0 0,1 0 1,-1-1-1,3 3 0,-3-3-14,0 0-1,0-1 0,-1 1 0,1 0 1,0-1-1,0 1 0,0-1 0,0 0 1,0 1-1,0-1 0,0 0 1,0 1-1,0-1 0,-1 0 0,1 0 1,0 0-1,0 0 0,0 0 0,0 0 1,0 0-1,0 0 0,0 0 0,0 0 1,0-1-1,0 1 0,0 0 1,0-1-1,2 0 0,2-3 31,1 0 1,-1-1-1,0 0 0,0 0 1,0 0-1,7-10 1,22-39 63,-26 39-96,3-4 10,-1 0-1,-1 0 1,8-23-1,-14 34-12,-1 0 1,0 0-1,-1-1 0,0 1 0,0 0 1,-1-1-1,0 1 0,0-1 0,-1 1 1,-3-16-1,3 21-23,0-1 0,-1 1 0,1 0 0,-1-1 0,0 1 0,0 0 0,0 0 1,-1 0-1,1 0 0,-1 0 0,0 1 0,-4-4 0,4 4-1,1 0 0,0 0 0,-1 1 0,1 0-1,-1-1 1,1 1 0,-1 0 0,0 0 0,0 0 0,1 0 0,-1 1 0,0-1 0,0 1 0,0 0-1,0 0 1,0 0 0,-3 0 0,3 1 4,0 0 0,0 0 0,0 0 1,0 0-1,0 0 0,0 0 0,0 1 0,0 0 0,1-1 0,-1 1 0,1 0 0,-1 0 0,1 0 1,0 1-1,-1-1 0,-1 4 0,3-4 18,0 1 1,0-1 0,0 0 0,0 0-1,0 0 1,1 1 0,0-1-1,-1 0 1,1 0 0,0 1-1,0-1 1,0 0 0,0 1 0,0-1-1,1 0 1,-1 1 0,1-1-1,-1 0 1,1 0 0,0 1-1,0-1 1,0 0 0,2 3 0,0 0 46,0 0 1,1 0-1,-1 0 1,6 5-1,-8-8-34,1 0 0,0-1-1,0 0 1,0 1 0,0-1-1,0 0 1,0 0 0,0 0-1,0 0 1,1 0 0,-1-1-1,0 1 1,0-1 0,4 1-1,4-1 26,1 0 0,-1 0 0,1-1 0,-1 0 0,15-5 0,52-18 189,-26 8-220,4-1 42,0-1 0,73-38 0,-94 38-104,36-27-1,-70 45 51,0 0 0,0 0-1,0 0 1,1 0 0,-1-1 0,0 1 0,0 0-1,0 0 1,0 0 0,0 0 0,1 0 0,-1 0-1,0-1 1,0 1 0,0 0 0,1 0 0,-1 0-1,0 0 1,0 0 0,0 0 0,0 0-1,1 0 1,-1 0 0,0 0 0,0 0 0,0 0-1,1 0 1,-1 0 0,0 0 0,0 0 0,0 0-1,1 0 1,-1 1 0,0-1 0,0 0 0,0 0-1,0 0 1,1 0 0,-1 0 0,0 1 0,0 8-186,-7 17 54,6-24 133,-5 17 34,1 0 0,1 0 0,1 0 0,0 0 0,2 1 0,0-1 0,1 1 0,1-1 0,0 1 1,2-1-1,0 1 0,9 26 0,-12-45-11,1 0 0,0 1 0,-1-1 0,1 1 0,0-1 0,-1 0 0,1 1 0,0-1 0,0 0 0,0 0 0,0 0 0,2 2 0,-2-3-5,0 1 0,0-1 0,0 1 0,-1-1 0,1 0 0,0 1 0,0-1 0,0 0 0,0 0 1,0 0-1,0 0 0,-1 0 0,1 0 0,0 0 0,0 0 0,0 0 0,0 0 0,0 0 0,0-1 0,-1 1 0,1 0 0,0-1 0,0 1 0,0 0 0,-1-1 0,2 0 0,6-6 67,-1 1 0,1-1 0,-2-1-1,1 1 1,-1-1 0,10-17-1,7-8 19,2 1-61,1 1 0,1 1-1,55-45 1,-67 63-63,-12 8-40,0 1 0,0 1 0,1-1 0,-1 0 0,1 1 0,0 0 0,0 0 0,6-3 0,-9 5 60,-1 0 0,0 0 0,0 0 0,1 0-1,-1 1 1,0-1 0,0 0 0,1 0 0,-1 0 0,0 0 0,0 0 0,0 1-1,1-1 1,-1 0 0,0 0 0,0 0 0,0 1 0,0-1 0,0 0-1,1 0 1,-1 1 0,0-1 0,0 0 0,0 0 0,0 1 0,0-1 0,0 0-1,0 1 1,0-1 0,0 0 0,0 0 0,0 1 0,0-1 0,0 0-1,0 0 1,0 1 0,0-1 0,0 0 0,-1 1 0,-5 20-38,0-1-1,-15 29 1,4-9 14,11-22 89,0 0-1,1 1 1,1 0-1,-2 27 1,6-29 60,0-17-107,0 1 0,0-1 0,0 0 0,0 1 0,0-1 0,0 0 0,0 0-1,0 1 1,0-1 0,1 0 0,-1 1 0,0-1 0,0 0 0,0 0 0,0 1 0,1-1 0,-1 0 0,0 0 0,0 1-1,0-1 1,1 0 0,-1 0 0,0 0 0,0 0 0,1 1 0,-1-1 0,0 0 0,1 0 0,-1 0 0,0 0 0,0 0-1,1 0 1,-1 0 0,0 0 0,1 0 0,-1 0 0,0 0 0,1 0 0,-1 0 0,0 0 0,0 0 0,1 0 0,-1 0 0,0 0-1,1 0 1,-1 0 0,0 0 0,0 0 0,1-1 0,-1 1 0,0 0 0,1 0 0,-1-1 0,16-11 206,-14 10-152,60-47-43,2 3 1,87-48-1,-99 63-91,14-8-116,-42 31-72,-23 7 250,-1 1 1,1 0-1,-1 0 1,1 0 0,-1 0-1,1 0 1,-1 0 0,1 0-1,-1 0 1,1 0 0,-1 0-1,1 0 1,-1 0-1,1 0 1,-1 1 0,1-1-1,-1 0 1,1 0 0,-1 1-1,0-1 1,1 0 0,-1 0-1,1 1 1,-1-1-1,0 0 1,1 1 0,-1-1-1,0 1 1,1-1 0,-1 0-1,0 1 1,1-1 0,-1 1-1,0-1 1,0 1-1,0-1 1,0 1 0,1-1-1,-1 1 1,0-1 0,0 1-1,0-1 1,0 1 0,0-1-1,0 1 1,-1 4-6,1 0 0,-1 0 1,0 0-1,0 0 1,0 0-1,-1 0 0,0-1 1,-3 8-1,-23 34-138,23-39 101,-4 4 135,9-10-43,-1-1 0,1 1 1,-1-1-1,1 1 1,-1-1-1,1 1 0,-1 0 1,1-1-1,-1 1 1,1 0-1,0-1 0,-1 1 1,1 0-1,0 0 1,0-1-1,-1 2 0,2-2 204,12 0-486,-13 0 154,0 17-111,0-11 208,0 0-1,-1 0 1,1 0 0,-2 0-1,1 0 1,-1 0 0,0 0-1,0 0 1,0-1 0,-7 11-1,14-24 69,43-77 365,-47 84-444,6-10 0,2 0 0,-1 0 0,1 1 0,1 0 0,18-14 0,8-1-320,-35 25 298,-1 1 1,1-1-1,0 1 0,-1-1 0,1 1 0,0-1 1,-1 1-1,1-1 0,-1 1 0,1 0 1,-1-1-1,1 1 0,-1 0 0,1-1 0,-1 1 1,0 0-1,0 0 0,1-1 0,-1 1 0,0 1 1,7 20 3,-4 4-117,0 3 318,-1-23-221,6 19 190,-7-24-139,0 0 0,-1 0-1,1 0 1,0 0-1,-1 0 1,1 0-1,0 0 1,0 0-1,0 0 1,0 0-1,0-1 1,0 1-1,0 0 1,0-1-1,0 1 1,0-1-1,0 1 1,1-1-1,4 1-7,-1-1-1,1 0 1,-1 0-1,1 0 0,7-2 1,0 0-5,49-8 61,86-26-1,-103 25-10,-23 5-35,23-6 60,75-28 0,-117 39-103,0-1-1,0 1 1,0-1-1,0 1 1,0-1-1,0 0 1,0 0 0,-1 0-1,1 0 1,-1-1-1,4-3 1,-6 6 21,0 0 0,0-1 0,0 1 0,0 0-1,0 0 1,1 0 0,-1-1 0,0 1 0,0 0 0,0 0 0,0 0 0,0 0 0,0-1 0,0 1 0,0 0 0,0 0 0,0 0 0,-1-1 0,1 1 0,0 0 0,0 0-1,0 0 1,0 0 0,0-1 0,0 1 0,0 0 0,0 0 0,0 0 0,-1 0 0,1-1 0,0 1 0,0 0 0,0 0 0,0 0 0,0 0 0,-1 0 0,1 0-1,0 0 1,0 0 0,-1-1 0,-10 0-195,-11 4 59,2 4 98,1 1-1,0 0 1,-31 19-1,42-22 16,-1 1 0,1 0-1,0 0 1,0 1 0,1 0-1,0 0 1,0 1 0,1 0-1,-10 15 1,14-17 54,0-1 0,0 1 0,0-1 0,1 1 0,0 0 0,0 0 0,0 0 1,1 0-1,0 0 0,0 0 0,0 0 0,1 0 0,0 0 0,0-1 0,2 8 0,-2-10-11,0 0 0,0 0-1,0 0 1,1 1 0,-1-2-1,1 1 1,-1 0-1,1 0 1,0 0 0,0-1-1,1 1 1,-1-1 0,0 0-1,1 1 1,-1-1 0,1 0-1,0-1 1,0 1-1,0 0 1,0-1 0,0 0-1,0 1 1,0-1 0,0 0-1,0-1 1,1 1 0,-1-1-1,5 1 1,-4-1 0,-1-1 0,1 1 0,0-1 0,-1 0 0,1 0 0,-1 0 0,1-1 0,-1 1 0,0-1 0,0 1 1,1-1-1,-1 0 0,-1-1 0,1 1 0,3-3 0,5-6 25,-1 0 1,12-17 0,-14 16-39,7-9 19,-1-2 0,-1 0 0,-1 0 0,-1-1 0,-2-1 0,12-41 0,45-210 88,-13-7-363,-52 276 186,0 0 0,-1 0 0,1 0 0,-1 0 0,-1 0 0,0-9-1,1 16 63,-1-1 0,1 1 0,0-1 0,0 1 0,0-1 0,0 1 0,0 0 0,0-1 0,-1 1 0,1-1 0,0 1 0,0 0 0,-1-1 0,1 1 0,0 0 0,-1-1 0,1 1 0,0 0 0,-1 0 0,1-1 0,0 1 0,-1 0 0,1 0 0,0 0 0,-1-1 0,1 1 0,-1 0 0,1 0 0,-1 0 0,1 0 0,0 0 0,-1 0 0,1 0 0,-1 0 0,1 0 0,-1 0 0,1 0 0,0 0 0,-1 0 0,1 0 0,-1 0 0,1 0 0,0 1 0,-1-1 0,1 0 0,-1 0 0,1 0 0,0 1 0,-1-1 0,1 0 0,0 1 0,-1-1 0,1 1 0,-5 5-22,1 0-1,0 0 0,1 0 0,0 1 0,0 0 1,0 0-1,1-1 0,-2 9 0,-40 197-160,36-165 158,-2 10 226,-2 92 0,12-121-80,1 1-1,1 0 1,2 0-1,1-1 1,9 31-1,-12-52-54,0-1 0,0 1 0,1-1 0,0 1 0,0-1 0,1 0 0,-1 0 0,6 5-1,-7-9-83,0 0-1,0 0 1,0 0-1,0-1 0,0 1 1,1-1-1,-1 0 1,0 0-1,1 1 0,-1-2 1,0 1-1,1 0 1,0 0-1,-1-1 0,1 1 1,-1-1-1,1 0 1,0 0-1,-1 0 0,1 0 1,-1 0-1,1-1 1,0 1-1,3-2 0,20-8-3188,1 2 841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4:53.0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1031 3904,'-34'42'8981,"34"-42"-8909,0-1 0,0 1 0,0 0 0,0 0 0,0 0 0,0-1 0,0 1 0,0 0 0,0 0 0,0-1 0,0 1 0,0 0 0,0 0 0,0-1 0,0 1 0,0 0 0,0 0 0,0 0 0,0-1 0,0 1 0,0 0 0,0 0 0,-1 0 0,1-1 0,0 1 0,0 0 0,0 0 0,0 0 0,-1 0 0,1-1 0,0 1 0,0 0 0,0 0 0,-1 0 0,1 0 0,0 0 0,0 0 0,0 0 0,-1 0 0,1 0 0,0 0 0,0-1 0,-1 1 0,1 0 0,0 0 0,0 0 0,0 1 0,-1-1 0,1 0 0,0 0 0,0 0 0,-1 0 0,1 0 0,0 0 0,0 0 0,0 0 0,-1 0 0,1 0 0,0 1 0,0-1 0,0 0 0,0 0 0,-1 0 0,5-9 420,0 0 0,0 0 1,-1-1-1,2-14 0,3-6-148,2 1-122,1 0-1,2 1 1,0 1-1,2 0 1,1 1-1,1 1 1,2 0-1,0 1 1,1 2-1,1 0 1,2 1-1,37-28 1,-49 41-201,9-8 26,1 1 0,0 1 0,0 1 0,45-18 0,-66 30-52,1 1-1,0-1 1,0 1 0,0 0-1,0-1 1,0 1 0,0 0-1,0 0 1,0 0 0,0 0-1,0 0 1,0 0 0,0 0-1,0 0 1,0 0 0,1 0-1,-1 0 1,0 0 0,0 1-1,-1-1 1,1 1 0,0-1-1,0 0 1,0 1 0,0 0-1,0-1 1,0 1 0,-1-1-1,1 1 1,0 0 0,0 0-1,-1-1 1,1 1 0,0 0-1,-1 0 1,1 0 0,-1 0-1,1 0 1,-1 0 0,0 0-1,1 0 1,-1 0 0,0 0-1,0 0 1,0 0 0,0 0-1,0 0 1,0 0 0,0 1-1,-1 9-9,0 1 0,-2-1 0,1 0 0,-1 0 0,-1 0 0,-5 12 0,-3 8-8,-4 25 205,-14 81-1,29-132-120,0 0 0,1 0 1,0-1-1,0 1 0,1 7 0,-1-11-44,0 0 0,0-1 0,0 1 0,0 0 0,1-1 0,-1 1 0,0 0 0,1 0 0,-1-1 0,0 1-1,1 0 1,-1-1 0,1 1 0,-1-1 0,1 1 0,-1-1 0,1 1 0,0 0 0,0-1 4,0 0 0,0 1-1,-1-1 1,1 0 0,0 0 0,0 0 0,0 0-1,0 0 1,-1 0 0,1 0 0,0 0 0,0 0-1,0-1 1,0 1 0,-1 0 0,1-1 0,0 1-1,0 0 1,-1-1 0,1 1 0,1-1 0,10-8 54,0-1 0,0 0 0,0 0 1,-1-1-1,10-14 0,0 2-14,121-138-56,-113 134-357,-29 27 346,0 0 0,0 0 0,1 0 0,-1 0-1,0 0 1,0 0 0,0 0 0,1 0 0,-1 0 0,0 0 0,0 0 0,0 0 0,0 0 0,1 0 0,-1 0-1,0 0 1,0 0 0,0 0 0,0 0 0,0 0 0,1 0 0,-1 0 0,0 1 0,0-1 0,0 0 0,0 0-1,0 0 1,0 0 0,1 0 0,-1 0 0,0 1 0,0-1 0,0 0 0,0 0 0,0 0 0,0 0 0,0 1-1,0-1 1,0 0 0,0 0 0,0 0 0,0 0 0,0 1 0,0-1 0,0 0 0,3 11-66,-2 2 61,-1 1 1,0 0-1,-3 22 0,0 2 22,2-23 8,0 2 55,0 1 0,1-1 1,1 1-1,0 0 0,2-1 0,6 27 1,-8-42-50,-1 0 0,1 0 1,0 0-1,0 0 1,0 0-1,0 0 0,3 3 1,-3-5-15,-1 1 0,1-1 0,-1 1 0,1-1 0,-1 0 1,1 1-1,0-1 0,-1 0 0,1 1 0,0-1 0,-1 0 0,1 0 1,0 0-1,-1 1 0,1-1 0,0 0 0,-1 0 0,1 0 0,0 0 0,-1 0 1,1 0-1,0-1 0,-1 1 0,1 0 0,0 0 0,-1 0 0,1-1 1,0 1-1,-1 0 0,1 0 0,-1-1 0,2 0 0,8-6 123,-1-1-1,0-1 1,0 1-1,-1-2 0,13-15 1,11-15-33,59-48-10,-39 39-161,-33 31-104,1 1-1,39-27 1,-73 102-546,8-33 752,0 1 0,2 0 0,-2 32 0,6-40-30,0 0 0,1 0 0,0-1-1,2 1 1,8 31 0,-9-43 44,0 0-1,0 0 1,1-1 0,-1 1 0,2 0-1,-1-1 1,4 5 0,-5-8-13,-1 0 0,1-1 0,-1 1 0,1-1-1,-1 0 1,1 1 0,0-1 0,0 0 0,0 0 0,-1 0 0,1 0 0,0 0 0,0-1 0,0 1 0,0-1 0,1 1 0,-1-1 0,0 0 0,0 1-1,0-1 1,0 0 0,0-1 0,0 1 0,4-1 0,-2 0 3,0 0 0,0-1 0,0 0 0,-1 0 0,1 0 0,-1 0 0,1-1 0,-1 1 0,0-1 0,0 0 0,4-3 0,3-6 36,13-20-1,-21 30-64,27-46 74,32-68 0,-17 32-51,-22 48-622,-18 34 318,-4 6 95,-2 13-49,1-13 135,-3 22 156,2 0 0,1 0 0,0 0 0,6 41 0,-4-62-35,0-1 0,0 1-1,1-1 1,-1 1 0,5 7 0,-6-11-17,1 0 0,-1 0 0,0 0 0,1-1 0,0 1 0,-1 0 1,1 0-1,-1-1 0,1 1 0,0 0 0,0-1 0,-1 1 0,1 0 0,0-1 0,0 1 0,0-1 1,-1 0-1,1 1 0,0-1 0,0 1 0,0-1 0,0 0 0,0 0 0,0 0 0,0 0 0,0 0 1,0 0-1,0 0 0,0 0 0,0 0 0,0 0 0,1-1 0,10-4 50,-1-1-1,0 0 1,-1-1-1,1-1 1,9-8 0,18-13-25,-5 9-53,0 1-1,50-19 1,77-19 64,-44 16-132,-40 18-139,-66 18 190,-10 4 20,-4 3-61,-62 32-218,44-20 310,0 1 1,0 2 0,2 0 0,-25 27 0,32-31-16,1 2 0,1-1 1,0 2-1,1-1 0,1 2 0,0-1 0,-6 20 0,14-33 15,0 0-1,0 0 0,0 0 1,1 1-1,-1-1 0,1 0 1,0 0-1,0 0 0,0 1 1,0-1-1,1 0 0,-1 0 1,1 0-1,0 1 0,0-1 1,0 0-1,2 4 0,-2-5-2,1 0 0,-1 0 0,1 0-1,-1 0 1,1 0 0,0 0-1,0-1 1,-1 1 0,1-1 0,0 1-1,1-1 1,-1 0 0,0 0 0,0 0-1,1 0 1,-1 0 0,0 0 0,1-1-1,-1 1 1,0-1 0,1 0 0,-1 1-1,4-1 1,1-1 17,0 0 0,0 0 1,0 0-1,-1-1 0,1 0 0,0 0 0,-1-1 0,0 0 0,1 0 1,-1 0-1,0-1 0,10-8 0,5-6 45,36-39 0,-39 38-36,32-30 46,2 3-1,67-46 0,20-20-101,-112 86-3,-1 0 0,-1-2 0,-2-1 0,33-50 0,59-134 56,-104 191-43,-2 4-50,16-35 51,-23 47-47,1 0 1,-2 0 0,1-1-1,-1 1 1,0 0 0,0-10-1,-1 16 45,1-1 0,-1 1 0,0 0 0,0-1 0,0 1 0,0 0 0,0-1 0,0 1 0,0 0 0,0 0-1,0-1 1,0 1 0,0 0 0,0-1 0,0 1 0,-1 0 0,1-1 0,0 1 0,0 0 0,0-1 0,0 1 0,0 0 0,-1 0 0,1-1 0,0 1-1,0 0 1,0 0 0,-1-1 0,1 1 0,0 0 0,0 0 0,-1 0 0,1 0 0,0-1 0,-1 1 0,1 0 0,0 0 0,-1 0 0,1 0 0,0 0 0,0 0-1,-1 0 1,1 0 0,0 0 0,-1 0 0,1 0 0,0 0 0,-1 0 0,1 0 0,0 0 0,-1 0 0,1 0 0,0 0 0,-1 1 0,-1 0-17,-1 0-1,1 0 1,0 1 0,0 0 0,0-1 0,0 1 0,-2 3 0,-17 19-149,1 2 0,-28 46 0,-28 67 65,57-102 100,15-30 11,-54 108-11,47-91 49,1 2 0,-10 42 0,17-56-16,1 0 1,1 0-1,0 0 1,1 1-1,0-1 1,1 0-1,0 0 1,1 0-1,7 22 1,-6-24 1,0 0 1,1 0 0,1 0-1,0-1 1,0 0 0,1 0-1,0 0 1,0-1-1,1 0 1,0 0 0,12 10-1,-15-15 5,0 0 0,0 0 0,0-1 0,1 1 0,-1-1 1,1 0-1,0 0 0,-1-1 0,1 1 0,0-1 0,0 0 0,0 0 0,0-1 0,0 1 0,0-1 0,9-1 0,-6-1 13,0 1 1,1-1-1,-1-1 0,0 0 0,0 0 1,0-1-1,0 1 0,-1-2 0,9-5 0,3-3 2,-1-2 0,29-28 1,-37 32-29,-1 0 0,0 0 0,-1 0 0,0-1 0,11-24 0,-11 21-25,-4 9-62,-1 0 1,-1-1-1,4-10 1,-5 16 51,-1 0 1,0 0-1,1-1 1,-1 1 0,0 0-1,0-1 1,0 1 0,0 0-1,0 0 1,0-1-1,-1 1 1,1 0 0,0-1-1,-1 1 1,1 0 0,0 0-1,-1 0 1,0-1-1,1 1 1,-1 0 0,0 0-1,0 0 1,1 0 0,-3-1-1,3 1 8,-1 1 0,0 0 1,0-1-1,0 1 0,0 0 0,0 0 0,1 0 0,-1 0 1,0 0-1,0-1 0,0 2 0,0-1 0,0 0 0,0 0 0,0 0 1,0 0-1,1 0 0,-1 1 0,0-1 0,0 0 0,0 1 0,0-1 1,1 1-1,-1-1 0,0 1 0,0 0 0,-20 15-169,15-10 155,0 1 0,1-1 0,0 1 0,0 0 0,1 1 0,0-1 0,0 1 0,0 0 0,1-1 0,0 2 0,-1 8 0,1-4 82,1-1 0,0 0-1,1 1 1,1-1 0,0 1 0,3 23 0,-2-31-27,0 1 0,0-1 0,1 0 1,-1 0-1,1 0 0,0-1 1,1 1-1,-1 0 0,6 7 1,-6-10-23,-1-1 1,1 1 0,-1-1-1,1 0 1,-1 1 0,1-1-1,0 0 1,0 0 0,-1 0 0,1 0-1,0 0 1,0 0 0,0-1-1,0 1 1,0 0 0,0-1-1,0 0 1,1 1 0,-1-1-1,0 0 1,0 0 0,0 0-1,0-1 1,0 1 0,0 0-1,0-1 1,0 0 0,3 0-1,16-9 62,-1 0-1,34-22 0,9-6 15,224-92-76,-226 103-214,-61 27 194,0 0 0,1 0-1,-1 0 1,0 0 0,0-1-1,1 1 1,-1 0-1,0 0 1,0 0 0,1 0-1,-1 0 1,0 0-1,0-1 1,1 1 0,-1 0-1,0 0 1,1 0 0,-1 0-1,0 0 1,0 0-1,1 0 1,-1 0 0,0 0-1,1 0 1,-1 1-1,0-1 1,0 0 0,1 0-1,-1 0 1,0 0 0,0 0-1,1 0 1,-1 1-1,0-1 1,0 0 0,0 0-1,1 0 1,-1 1-1,0-1 1,0 0 0,0 0-1,1 0 1,-1 1 0,0-1-1,0 0 1,0 1-1,0-1 1,0 0 0,0 0-1,0 1 1,0-1-1,0 0 1,0 0 0,0 1-1,0-1 1,0 0 0,0 1-1,0-1 1,0 1-1,-6 16-88,-5 4 138,2 1-1,0 0 1,2 1 0,0 0-1,2 0 1,-4 33-1,8-47-12,0 0 0,0-1-1,2 12 1,-1-18-5,0 0 1,0 0-1,0 0 0,0-1 0,1 1 1,-1 0-1,1 0 0,-1-1 0,1 1 1,0 0-1,0-1 0,-1 1 1,1 0-1,1-1 0,-1 1 0,0-1 1,0 0-1,0 1 0,1-1 0,-1 0 1,0 0-1,3 2 0,-2-3 5,-1 1 0,1-1 0,-1 0 0,1 0 0,-1 0-1,1 0 1,0 0 0,-1 0 0,1 0 0,-1 0 0,1-1 0,-1 1 0,1-1 0,-1 1 0,1-1-1,-1 0 1,0 1 0,1-1 0,-1 0 0,0 0 0,0 0 0,1 0 0,-1 0 0,0 0-1,1-2 1,6-5 54,0-1 0,9-14 0,-8 10-154,38-53-44,-35 47 103,1 0 0,1 1 0,1 1 1,25-25-1,-38 40-23,-1 1 1,1 0-1,-1 0 1,1 0 0,-1 0-1,1 0 1,-1 0-1,1 0 1,0 0-1,-1 1 1,3-1-1,-4 1 29,1 0 0,-1 0-1,0 0 1,1 0 0,-1 0-1,1 0 1,-1 0 0,0 0 0,1 1-1,-1-1 1,0 0 0,0 0-1,1 0 1,-1 0 0,0 1-1,1-1 1,-1 0 0,0 0-1,0 1 1,1-1 0,-1 0-1,0 1 1,5 14-78,-3 15 81,-3 45 0,1 9 47,1-70-8,-1 0 0,2 1-1,0-1 1,1 0 0,7 23 0,-9-36-19,-1 1 0,1-1 1,0 0-1,-1 0 1,1 0-1,0 1 0,0-1 1,-1 0-1,1 0 0,0 0 1,0 0-1,0 0 0,0 0 1,1 0-1,-1-1 0,0 1 1,0 0-1,0-1 0,1 1 1,-1-1-1,0 1 0,1-1 1,-1 1-1,0-1 0,1 0 1,-1 0-1,0 0 0,1 0 1,-1 0-1,1 0 0,-1 0 1,0 0-1,3-1 0,1-1 20,0 0-1,0 0 1,0-1-1,-1 0 1,1 0-1,-1 0 1,0 0-1,6-6 1,72-78 281,-36 37-126,27-27-77,137-142-535,-207 217 391,-1-1 0,0 1-1,1 0 1,-1 0 0,1 1 0,0-1-1,5-2 1,-8 4 26,1-1-1,0 1 0,-1 0 1,1 0-1,-1 0 1,1 0-1,0 0 0,-1 0 1,1 0-1,0 0 1,-1 0-1,1 0 0,-1 0 1,1 1-1,0-1 1,-1 0-1,1 0 0,-1 1 1,1-1-1,0 0 1,-1 1-1,1-1 0,-1 0 1,1 1-1,-1-1 0,0 1 1,1-1-1,-1 1 1,1-1-1,-1 1 0,0-1 1,1 1-1,-1-1 1,0 1-1,0 0 0,1-1 1,-1 1-1,0-1 1,0 1-1,0 0 0,0 0 1,1 4-19,0 1 0,0-1 1,-1 1-1,1-1 0,-1 1 0,-2 8 1,-6 35-38,6-37 85,-23 95-54,12-55 12,-34 96 242,45-140-173,-2-1-1,1 0 1,-1 0 0,0 0-1,0 0 1,-1 0-1,-11 11 1,15-17-34,-1 1-1,0 0 1,1-1 0,-1 0-1,0 1 1,0-1 0,0 0-1,0 0 1,0 0 0,0 0-1,0 0 1,0-1 0,0 1-1,-1-1 1,1 1 0,0-1-1,0 0 1,-1 0 0,1 0-1,0 0 1,0 0-1,-1 0 1,1-1 0,0 1-1,0-1 1,0 1 0,0-1-1,0 0 1,-1 0 0,1 0-1,1 0 1,-3-2 0,-1-1-4,0 0 0,0 0-1,1 0 1,-1-1 0,1 0 0,0 0 0,1 0 0,-5-8 0,-1-5 25,-9-22 0,16 35-10,0 0 1,0 0-1,0 0 1,1 0-1,0 0 0,0 0 1,0-1-1,0-9 1,2 14-47,-1 1 0,0-1 0,0 1 0,1-1 0,-1 1 0,1-1 0,-1 1 0,0-1 0,1 1 0,-1 0 0,1-1 0,-1 1-1,1 0 1,-1-1 0,1 1 0,-1 0 0,1-1 0,0 1 0,-1 0 0,1 0 0,-1 0 0,1 0 0,0-1 0,-1 1 0,1 0 0,-1 0 0,1 0 0,1 1 0,20 2-43,-18-2 63,88 26 613,-6-1-317,-72-23-325,0-1 0,1 0 1,-1 0-1,21-2 0,10-4 87,79-18-1,41-21-178,-30-4-4009,-76 25 1712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4:59.2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201 15 4064,'2'-11'2050,"0"7"-965,-1 7 1326,0-3-2230,-1 0-1,1 1 1,0-1-1,-1 0 0,1 0 1,0 0-1,-1 1 0,1-1 1,-1 0-1,1 1 1,0-1-1,-1 1 0,1-1 1,-1 1-1,1-1 1,-1 1-1,1-1 0,-1 1 1,1-1-1,-1 1 1,0-1-1,1 1 0,-1 0 1,0-1-1,0 1 1,1 0-1,-1-1 0,0 1 1,0 0-1,0-1 0,0 1 1,0 0-1,0 0 1,0-1-1,0 1 0,0 1 1,-4 33 254,2-26-9,-2 16 51,-2-1-1,-14 42 1,-27 45 581,-7 18-341,34-66-515,2 1-1,3 0 0,-11 108 1,25-159-152,0-5 25,0 1 1,1 0-1,0-1 0,0 1 0,3 15 0,-3-24-113,0 0 1,0 1-1,0-1 0,0 0 1,0 0-1,0 0 1,0 1-1,0-1 0,0 0 1,0 0-1,0 0 0,0 1 1,0-1-1,0 0 1,0 0-1,0 0 0,0 1 1,1-1-1,-1 0 0,0 0 1,0 0-1,0 0 0,0 1 1,0-1-1,0 0 1,1 0-1,-1 0 0,0 0 1,0 0-1,0 1 0,1-1 1,-1 0-1,0 0 0,0 0 1,0 0-1,1 0 1,-1 0-1,0 0 0,0 0 1,0 0-1,1 0 0,-1 0 1,0 0-1,0 0 0,0 0 1,1 0-1,-1 0 1,0 0-1,0 0 0,0 0 1,1 0-1,-1 0 0,0 0 1,0-1-1,0 1 1,1 0-1,-1 0 0,0 0 1,0 0-1,0 0 0,0-1 1,1 1-1,9-14-4220,-8 10 3666,8-10-1365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4:59.5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33 242 7296,'-31'-51'4154,"31"50"-3945,-1 0-1,1 0 1,0 0-1,0 0 1,0 0-1,-1 0 1,1 0-1,0 0 1,0 0-1,0 0 1,1 0 0,-1 0-1,0 0 1,0 0-1,0 0 1,1 0-1,-1 0 1,1 0-1,-1 0 1,0 0-1,1 0 1,0 0-1,-1 1 1,1-1-1,0 0 1,-1 0-1,1 1 1,0-1-1,0 0 1,1 0-1,3-4 98,0 1-1,1 0 0,9-5 0,0 2-49,0 2-1,0-1 1,0 2-1,1 0 0,30-4 1,-2 0 94,439-78 1442,-433 80-1741,63 1-1,-111 4-335,1 1-1,0 0 1,-1 1-1,1-1 0,0 0 1,-1 1-1,1 0 1,-1-1-1,1 1 1,2 1-1,-5-2 212,0 1 0,0-1 0,1 0 0,-1 0 0,0 0 0,0 0 0,0 0 0,0 0 0,0 0 0,0 0 0,0 0 0,1 1 0,-1-1 0,0 0 0,0 0 0,0 0 0,0 0 0,0 0 0,0 1 0,0-1 0,0 0 0,0 0 0,0 0 0,0 0 0,0 0 0,0 1 0,0-1 0,0 0 0,0 0 0,0 0 0,0 0 0,0 1 0,0-1 0,0 0 0,0 0 0,0 0 0,0 0 0,0 0 0,0 1 0,0-1 0,0 0 0,0 0 0,-1 0 0,1 0 0,0 1 0,-7 4-2561,4-3 1464,-10 9-1917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4:59.9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57 8800,'-15'3'4000,"30"5"-3488,-2-8 1856,9 0-1409,22-3 1089,11-2-1184,8-3 224,-4 1-608,-1-6-96,-8 6-224,-6-6-96,-9 9-32,2-4-32,-6 8 0,-4 0-2624,0 8 1440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5:01.6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1237 5216,'-1'1'147,"0"-1"1,1 0-1,-1 1 1,0-1-1,1 1 1,-1-1-1,1 1 1,-1 0-1,1-1 1,-1 1-1,1-1 1,-1 1-1,1 0 1,-1-1-1,1 1 1,0 0-1,0 0 1,-1-1-1,1 1 1,0 0-1,0 0 1,0-1-1,0 1 1,-1 0-1,1 0 1,0-1-1,1 1 1,-1 1-1,1-2 122,-1 0-1,1 0 1,0 0 0,0 0-1,-1 0 1,1 0 0,0 0-1,0 0 1,-1 0 0,1-1-1,0 1 1,0 0 0,-1-1-1,1 1 1,0 0 0,-1-1-1,2 0 1,-1 1 580,9-7-261,0 0-1,0 0 1,-1 0 0,0-2-1,-1 1 1,13-15-1,-8 8-241,152-158 1155,14 17-858,-151 133-126,48-49 0,-64 57-384,-9 10-185,-7 9-151,-5 7 184,1 1 1,1-1 0,-1 1 0,2 1 0,0-1-1,-9 25 1,8-13 39,0 1 1,-6 49-1,12-62 9,1 1 1,0-1-1,0 0 1,1 1-1,1-1 1,0 0-1,6 19 1,-7-26 8,1 0 1,0-1 0,0 1-1,0 0 1,0-1-1,1 0 1,-1 0-1,1 0 1,0 0-1,1 0 1,-1 0 0,1-1-1,-1 1 1,1-1-1,0 0 1,0 0-1,1-1 1,-1 1 0,0-1-1,1 0 1,6 2-1,-8-3-1,-1-1 0,1 0 0,0 0 0,0 0 0,0 0 1,0 0-1,0 0 0,0-1 0,0 1 0,0-1 0,0 0 0,-1 0 0,1 0 0,0 0 0,-1 0 0,1-1 0,-1 1 0,1-1 0,-1 0 0,0 0 0,1 0 0,1-2 0,5-5 17,-1-1-1,1-1 1,9-17-1,-13 21-32,38-64 56,10-15-55,-44 72-6,2 0 1,0 1-1,22-21 1,-28 30-51,-1 0 0,1 1 0,0 0 1,6-4-1,-10 7 21,0-1 1,0 1-1,0-1 1,0 1-1,0-1 0,0 1 1,0 0-1,0-1 1,0 1-1,0 0 1,0 0-1,0 0 0,0 0 1,0 0-1,0 0 1,1 0-1,-1 0 0,0 0 1,0 0-1,0 1 1,0-1-1,0 0 1,0 1-1,0-1 0,0 1 1,0-1-1,0 1 1,-1 0-1,1-1 0,1 2 1,0 1-2,0 0-1,-1 0 1,1 0 0,-1 1-1,0-1 1,1 0 0,-2 0-1,1 1 1,0-1 0,0 5-1,0 36 111,-1-34-58,-15 185 425,9-147-90,6-47-343,0 0 0,-1 1 0,1-1 0,0 0 0,0 0 0,0 1 0,0-1 0,0 0 0,1 0 0,-1 0 0,0 1 0,0-1 0,1 0 0,-1 0 0,1 0 0,0 2 0,0-3-10,-1 0 0,0 1 0,1-1 0,-1 0 1,1 0-1,-1 0 0,1 0 0,-1 0 1,1 1-1,-1-1 0,0 0 0,1 0 0,-1 0 1,1 0-1,-1 0 0,1 0 0,-1-1 0,1 1 1,-1 0-1,1 0 0,-1 0 0,1 0 1,-1-1-1,0 1 0,1 0 0,-1 0 0,1-1 1,5-3 69,-1 0 1,0 0-1,0-1 1,8-10-1,72-104-16,-51 80-230,47-41 1,-79 77 124,1 1 1,-1 0 0,1 0 0,0 1 0,6-4 0,-9 5 19,1 0 0,0-1 0,0 1 0,-1 0 0,1-1 0,0 1 0,0 0 1,0 0-1,-1 0 0,1 0 0,0 0 0,0 0 0,0 0 0,0 0 0,-1 0 0,1 0 0,0 1 0,0-1 0,0 0 0,-1 0 0,1 1 0,0-1 1,-1 1-1,1-1 0,0 1 0,1 0 0,-1 1-23,1 0 0,-1 1-1,1-1 1,-1 0 0,0 1 0,0-1 0,0 1 0,0-1 0,0 1-1,0 3 1,2 29-10,-2-31 40,0 48 4,-2-29 56,2 0-1,5 34 1,-5-54-21,0 0 0,0 0 0,0 0 0,0 0 0,0 0 0,1 0 0,-1 0 0,1 0-1,2 2 1,-3-4-18,0 0 0,0 0-1,0 0 1,0 0 0,0 0-1,0 0 1,0-1-1,0 1 1,0 0 0,0-1-1,1 1 1,-1-1-1,0 1 1,0-1 0,1 0-1,-1 1 1,0-1 0,1 0-1,-1 0 1,0 0-1,1 0 1,-1 0 0,1 0-1,1-1 1,2-1 14,1 0-1,-1 0 1,0 0 0,0-1-1,0 0 1,0 0 0,6-6-1,35-32-59,-33 29 22,41-43 4,-30 30 27,1 1 1,31-23-1,-2 9-80,2 2 0,94-44 0,-143 77 32,-5 3 5,-1-1 0,1 0 0,-1 1-1,0-1 1,1 0 0,-1 0 0,0 0-1,3-2 1,-4 2-60,-4 1 50,-15 4 33,2 2-15,-1 0 0,1 1 1,1 1-1,0 0 0,0 1 1,0 1-1,1 0 0,1 2 0,0-1 1,0 2-1,2 0 0,-13 15 1,-2 7 40,0 1 1,3 2-1,-37 75 1,52-91 133,8-10 140,1-12-300,0 0 0,0 0-1,0 0 1,0 0 0,0 1 0,0-1 0,0 0-1,0 0 1,1 0 0,-1 0 0,0 0 0,0 0-1,0 0 1,0 1 0,0-1 0,0 0-1,1 0 1,-1 0 0,0 0 0,0 0 0,0 0-1,0 0 1,1 0 0,-1 0 0,0 0 0,0 0-1,0 0 1,0 0 0,1 0 0,-1 0-1,0 0 1,0 0 0,0 0 0,15-8 135,-3-3-80,-1 0 0,0-1 0,0 0-1,-2-1 1,1 0 0,9-19 0,5-6-20,4-3-3,69-93 123,-59 81-337,-22 30-249,-20 73-91,1-29 502,1 1 0,0-1 0,2 0 0,4 39 0,-3-53 38,0-1 0,1 1 0,0-1 0,0 1 0,1-1 0,0 0 0,0 0 0,5 8 1,-5-10-3,0 0 0,0-1 0,1 1 0,-1-1 0,1 0 0,0 0 0,0 0 0,0-1 0,0 1 0,0-1 0,1 0 0,-1 0 0,5 1 0,-4-2-5,0 0 0,0 0-1,0 0 1,-1-1 0,1 0 0,0 0 0,0-1 0,0 1-1,0-1 1,0 0 0,-1 0 0,1-1 0,0 1 0,-1-1 0,1 0-1,-1 0 1,0-1 0,0 1 0,0-1 0,5-4 0,5-4 21,-1-1-1,0-1 1,-1 0 0,14-20 0,78-127 262,-69 93-268,37-95 1,11-74-94,-62 176 93,-10 27-39,4-10-73,-1 0 0,13-78 0,-27 119 67,1-1-24,-1-1-1,1 0 1,-1 0-1,0 1 1,-1-6-1,1 9 31,0-1 0,-1 1-1,1-1 1,0 0 0,0 1 0,0-1-1,0 1 1,-1-1 0,1 1-1,0 0 1,-1-1 0,1 1 0,0-1-1,-1 1 1,1-1 0,0 1-1,-1 0 1,1-1 0,-1 1 0,1 0-1,-1 0 1,1-1 0,-1 1 0,1 0-1,-1 0 1,1-1 0,-1 1-1,1 0 1,-1 0 0,1 0 0,-1 0-1,1 0 1,-1 0 0,1 0-1,-1 0 1,0 0 0,1 0 0,-1 0-1,1 0 1,-1 1 0,1-1-1,-1 0 1,1 0 0,-1 0 0,1 1-1,-1-1 1,1 0 0,-1 1-1,-3 1-10,0 0 0,0 0 0,1 0 0,-1 1 0,1-1 0,-1 1 0,1 0 0,0 0 0,0 0 0,0 1 0,1-1 0,-1 1 0,-2 5 0,-10 18 18,2 2-1,1 0 1,-11 41 0,-20 101 138,37-144-125,-45 279 129,44-231-69,4 0 0,8 87 0,-3-140-1920,9 36 0,-2-29-344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5:02.0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208 94 8960,'-127'-48'4064,"78"56"-3520,30-8-384,16 3-192,-7-11 576,10 1-288,10-14-1856,7 1 864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5:05.6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1351 5312,'-10'0'9909,"10"-10"-6475,0 1-2657,2 0-1,3-16 1,-2 10-467,1 0-163,0-1 0,2 1-1,-1 0 1,2 0-1,15-27 1,-6 13-13,20-37 67,3 2-1,90-112 1,-99 140-202,-19 21-46,0 0 0,1 1 0,1 1 0,0 0 1,22-16-1,-33 28 23,-1 0 0,1 0 1,-1 0-1,1 1 0,-1-1 1,1 1-1,-1-1 0,1 1 0,0 0 1,-1-1-1,1 1 0,0 0 1,1 0-1,-2 0 14,0 0 1,0 1-1,0-1 0,-1 0 1,1 0-1,0 1 1,0-1-1,-1 1 0,1-1 1,0 1-1,0-1 0,-1 1 1,1-1-1,-1 1 0,1-1 1,0 1-1,-1 0 0,1-1 1,-1 1-1,0 0 1,1 0-1,-1-1 0,1 1 1,-1 0-1,0 0 0,1 1 1,1 9-40,0-1 0,0 1 0,-1 0 1,0 17-1,-5 47 325,2-54-239,-2 17-14,2-17 51,0 1 1,1 0-1,5 43 0,-4-64-54,0 0 0,0 0 1,0 0-1,0 0 0,1 0 0,-1 0 1,0 0-1,1 0 0,-1 0 0,0 0 1,1-1-1,-1 1 0,1 0 0,0 0 1,-1 0-1,1 0 0,0-1 0,-1 1 1,1 0-1,0-1 0,1 2 0,-1-2 0,0 0 0,0 0-1,0 0 1,0 1-1,0-1 1,0 0 0,0 0-1,-1-1 1,1 1 0,0 0-1,0 0 1,0 0-1,0-1 1,0 1 0,0 0-1,0-1 1,0 1-1,1-1 1,5-4 78,0-1 0,1 1 0,-2-1-1,7-7 1,-3 3-18,29-23 90,1 2 1,2 1 0,78-42-1,-87 56 79,-2-1 0,50-36 0,-79 51-258,1 0 0,-1 0-1,1 0 1,-1 1 0,1-1 0,0 1 0,0-1 0,0 1 0,0 0-1,0 0 1,0 0 0,0 1 0,5-1 0,-8 2-2,0-1 1,1 1-1,-1 0 1,0 0-1,1 0 1,-1 0-1,0 0 1,0 0-1,0 0 1,0 0-1,0 0 0,0 0 1,-1 1-1,1-1 4,-5 71-48,-1 3 39,6-66 72,1 0 0,-1 0 0,2-1 0,-1 1 0,1 0-1,4 11 1,-6-19-23,1 1 1,-1-1-1,1 0 0,0 1 0,-1-1 0,1 0 1,0 1-1,0-1 0,0 0 0,0 0 0,0 0 0,0 0 1,0 0-1,0 0 0,0 0 0,0 0 0,3 1 1,-3-2-7,0 1 0,1-1 0,-1 0 0,0 0 1,0 0-1,1 0 0,-1 0 0,0 0 0,0 0 1,0-1-1,1 1 0,-1 0 0,0 0 0,0-1 1,0 1-1,0-1 0,2 0 0,4-4 62,-1 0 1,1 0-1,-1-1 0,0 1 0,6-9 0,-8 10-73,33-38 10,47-72 1,-80 108-75,4-6-343,-6 14 205,-3 8 118,-7 36-4,-2 90 0,10-133 80,0 17 68,3 21 1,-2-36-61,-1-1 0,1 0 1,0 0-1,0 0 0,0 0 1,1 0-1,-1 0 0,1 0 1,0-1-1,0 1 1,5 5-1,-6-8-2,-1 0 0,1 0 0,0 0 0,0-1 0,0 1-1,0 0 1,1-1 0,-1 1 0,0-1 0,0 1 0,0-1 0,0 1 0,1-1 0,-1 0 0,0 1 0,0-1 0,1 0 0,-1 0 0,0 0-1,0 0 1,1 0 0,-1-1 0,0 1 0,0 0 0,1 0 0,-1-1 0,0 1 0,0-1 0,0 1 0,0-1 0,2-1 0,2-1 27,0-1 0,0 1 0,-1-1 1,1-1-1,5-6 0,164-176 311,-116 128-293,-51 53-289,-7 6 213,0 0 0,0 0 1,0 0-1,0 0 0,0 0 0,0 0 1,0 0-1,0 0 0,0 0 0,0 0 0,0 0 1,0 1-1,0-1 0,0 0 0,1 0 1,-1 0-1,0 0 0,0 0 0,0 0 0,0 0 1,0 0-1,0 0 0,0 0 0,0 0 1,0 0-1,0 0 0,0 0 0,0 0 0,1 0 1,-1 0-1,0 0 0,0 0 0,0 0 1,-2 11 43,-2 13-48,1-9 23,1 1 0,1-1-1,0 22 1,1-33 15,1 1-1,-1 0 1,1 0-1,1 0 1,-1 0-1,1-1 1,-1 1-1,1-1 1,0 1 0,1-1-1,-1 0 1,1 0-1,0 0 1,7 7-1,-8-9 4,0 0 0,0 0 0,0-1 1,1 1-1,-1-1 0,0 0 0,1 0 0,-1 0 0,1 0 0,-1 0 0,1-1 0,0 1 0,-1-1 0,1 1 1,0-1-1,0 0 0,-1 0 0,1 0 0,0 0 0,-1-1 0,1 1 0,0-1 0,-1 0 0,1 1 0,2-3 1,7-2 11,1-1 1,-1 0 0,20-14 0,-26 15-58,70-48 44,-45 30-4,0 1 0,62-31 0,-61 37 8,32-13-104,-46 18-14,-15 8 52,-11 5 79,-12 7-145,1 1 0,-32 21 0,42-25 94,2 1 1,-1 0-1,1 0 0,0 1 1,0-1-1,0 2 1,2-1-1,-8 13 1,5-5 27,1 1 0,0 0 0,1 1 0,1-1 0,1 1 0,-3 23 0,7-35 15,-1 0 0,2-1 0,-1 1 0,0-1 0,1 1 0,0-1 0,1 1 0,3 9 0,-5-14-17,1 1 0,0 0 0,0-1 0,-1 1 0,1-1 0,0 0 1,0 1-1,0-1 0,1 0 0,-1 1 0,0-1 0,0 0 0,1 0 0,-1 0 1,1 0-1,-1 0 0,1 0 0,-1-1 0,1 1 0,-1 0 0,1-1 1,0 1-1,-1-1 0,1 0 0,0 1 0,-1-1 0,1 0 0,0 0 1,0 0-1,2-1 0,7-1 36,-1-1 0,0 0 0,0 0 0,0-1-1,9-6 1,48-29 86,-24 12-110,47-21 96,28-17 63,-93 50-181,-2-1 0,41-37 0,-42 30 23,-1-2 0,25-35 1,30-58 67,21-42 19,81-143-291,-172 290 163,3-2-41,-1-1 1,-1 0-1,0 0 1,-1 0-1,5-25 0,-11 41 53,0 0 0,0-1-1,0 1 1,0 0 0,0-1-1,1 1 1,-1-1 0,0 1-1,0 0 1,0-1 0,0 1-1,0-1 1,0 1 0,0 0-1,0-1 1,0 1-1,0-1 1,-1 1 0,1 0-1,0-1 1,0 1 0,0 0-1,0-1 1,-1 1 0,1 0-1,0-1 1,0 1 0,0 0-1,-1-1 1,1 1 0,0 0-1,-1 0 1,1-1 0,0 1-1,-1 0 1,1 0-1,-1-1 1,-1 2-23,1-1-1,-1 0 1,0 1 0,1-1-1,-1 1 1,1 0-1,-1-1 1,1 1 0,-1 0-1,1 0 1,-3 2-1,-15 13-126,1 1-1,-31 37 1,40-43 147,-8 10-8,2 0 0,0 1 0,2 1-1,0 0 1,2 0 0,0 1 0,-7 27 0,4 0 13,1 0-1,-8 76 1,17-101-15,2 1 0,1-1 0,1 1 0,7 50 0,-5-68 33,0 1 1,0 0 0,1-1-1,0 0 1,1 1 0,0-1-1,0 0 1,1-1 0,0 1-1,1-1 1,0 0 0,0-1-1,1 1 1,0-1 0,0 0-1,9 6 1,-8-7 32,1 0-1,0 0 1,1-1 0,-1-1-1,1 1 1,0-2 0,0 1-1,0-1 1,0-1 0,1 1-1,-1-2 1,1 0 0,-1 0-1,18-1 1,-5-5 33,0 0 0,0-1 0,0-1 0,41-20 0,-55 22-63,-1 1 1,1-1-1,-1-1 0,-1 0 1,1 0-1,12-13 0,-18 16-29,1 0 0,-1 0 0,0 0 0,1 0 0,-2-1 0,1 1 1,0-1-1,-1 1 0,1-1 0,-1 0 0,0 1 0,0-1 0,-1 0 0,1 0 0,-1 0 0,0 0 0,0 1 0,0-9 0,-1 11 7,1 1 0,0-1-1,0 0 1,0 0 0,-1 0 0,1 1-1,0-1 1,-1 0 0,1 1 0,-1-1-1,1 0 1,-1 1 0,1-1 0,-1 0 0,1 1-1,-1-1 1,1 1 0,-1-1 0,0 1-1,1-1 1,-1 1 0,0 0 0,0-1-1,1 1 1,-1 0 0,-1-1 0,-1 1-16,0-1 1,1 1 0,-1 0 0,1 0-1,-1 1 1,1-1 0,-1 0 0,-4 2 0,-2 1-37,0 0 0,1 1 1,-1 0-1,-7 5 1,5-3 22,0 2 0,0-1 0,1 1 0,1 1 0,-14 14 0,20-20 34,1 1 0,-1-1 0,1 1 0,-1 0 0,1 0 1,1 0-1,-1 0 0,0 0 0,1 0 0,0 1 0,0-1 0,0 0 0,0 1 0,1-1 0,0 1 0,0-1 1,0 1-1,0-1 0,2 7 0,0-5 16,0 0 1,0-1-1,0 1 1,0-1-1,1 1 0,0-1 1,0 0-1,1 0 1,0-1-1,-1 1 1,1-1-1,1 0 1,-1 0-1,1 0 0,-1 0 1,1-1-1,0 0 1,1 0-1,-1 0 1,0 0-1,1-1 1,-1 0-1,1 0 0,0-1 1,0 0-1,0 0 1,0 0-1,-1 0 1,1-1-1,0 0 0,0 0 1,0-1-1,0 0 1,0 0-1,0 0 1,6-3-1,17-7-31,-1-2 0,42-26-1,14-7 159,-26 18-109,94-42-11,-90 41-40,-60 29-135,-5 1 44,-19 11-94,10-4 164,1 0-1,1 1 0,-1 0 0,2 1 0,-1 0 0,1 0 0,1 1 0,-10 15 0,13-17 71,0 0 1,0 0-1,1 0 0,0 1 1,1-1-1,0 1 0,0 0 1,1 0-1,0 1 0,1-1 1,0 19-1,1-27-16,0 0-1,0 0 0,0 0 1,1 1-1,-1-1 1,1 0-1,-1 0 1,1 0-1,0 0 1,0-1-1,0 1 1,0 0-1,0 0 0,0 0 1,0-1-1,2 3 1,-2-3-5,0-1 0,1 1 0,-1 0 0,0 0 0,1-1 0,-1 1 0,0-1 1,1 1-1,-1-1 0,1 0 0,-1 1 0,1-1 0,-1 0 0,1 0 0,-1 0 0,1 0 1,1-1-1,5 0 36,0-1 1,-1-1-1,0 0 1,1 0-1,-1 0 1,12-8-1,27-18 52,0-3 0,66-60-1,1-14-200,-113 106 68,1-1 1,-1 0 0,1 1-1,-1-1 1,1 1 0,-1-1-1,1 1 1,0 0 0,-1-1-1,1 1 1,0 0 0,-1-1-1,1 1 1,1-1-1,-2 2 24,0-1 0,1 0-1,-1 0 1,0 0 0,0 0 0,0 0-1,0 1 1,0-1 0,1 0-1,-1 0 1,0 0 0,0 0-1,0 1 1,0-1 0,0 0-1,0 0 1,0 0 0,0 1-1,0-1 1,0 0 0,0 0-1,0 0 1,0 1 0,0-1-1,0 0 1,0 0 0,0 1 0,0-1-1,0 0 1,0 0 0,0 1-1,-6 24-179,4-22 196,-5 24 34,0 0 0,2 0 0,1 0 0,1 1 0,2-1 0,0 1 0,2 0 0,5 34-1,-4-53-3,-1-1 0,1 0 0,1 0 0,0 0-1,0-1 1,4 9 0,-6-15-23,0 0 1,-1 1-1,1-1 0,0 0 1,0 1-1,0-1 1,1 0-1,-1 0 0,0 0 1,0 0-1,1 0 1,-1 0-1,0-1 0,1 1 1,-1 0-1,3 0 1,-3-1-1,1 0 1,-1 0 0,1 0-1,-1 0 1,1 0 0,-1-1-1,1 1 1,-1 0 0,1-1-1,-1 1 1,1-1 0,-1 0 0,0 1-1,1-1 1,-1 0 0,0 0-1,0 0 1,1 0 0,-1 0-1,2-2 1,12-15 154,25-34 0,-7 8-160,27-24 33,134-116 1,-178 169-73,-13 11-20,1 0 0,0 0-1,0 0 1,1 1 0,-1 0-1,1 0 1,-1 0-1,1 0 1,10-3 0,-14 5 43,0 1-1,0 0 1,1 0 0,-1 0 0,0 0 0,0 0-1,1 0 1,-1 1 0,0-1 0,0 0 0,0 1-1,0-1 1,1 1 0,-1-1 0,0 1 0,0-1-1,0 1 1,0 0 0,0-1 0,0 1-1,0 0 1,0 0 0,-1 0 0,1 0 0,0 0-1,0 0 1,-1 0 0,1 0 0,-1 0 0,1 0-1,0 2 1,1 3 19,0-1 0,0 1 0,-1-1-1,0 1 1,1 6 0,0 40 50,-2-1 0,-2 1-1,-2-1 1,-15 70 0,17-112-21,0-1 1,0 0-1,-1 1 0,-3 8 0,5-15-19,-1 1-1,1 0 1,-1-1-1,0 1 0,0-1 1,0 0-1,0 0 1,0 1-1,0-1 1,0 0-1,-1-1 1,1 1-1,-6 2 1,6-3-14,0 0 0,1-1 0,-1 1 0,0-1 0,0 0 0,0 1 0,1-1 0,-1 0 0,0 0 0,0 0 0,1-1 0,-1 1 0,0 0 0,0-1 0,0 1 0,1-1 0,-1 1 0,0-1 0,1 0 0,-1 0 0,1 1 0,-1-1 0,1-1 0,-2 0 0,-4-3 4,1-1 1,1 0 0,-11-12-1,12 11-15,-43-57 54,42 56-89,1 0 1,-1-1 0,1 0 0,1 0 0,-6-17-1,9 25 34,0 1 0,0-1-1,0 0 1,0 1-1,0-1 1,0 1-1,0-1 1,0 0-1,0 1 1,0-1 0,1 1-1,-1-1 1,0 1-1,0-1 1,0 0-1,1 1 1,-1-1-1,0 1 1,1-1 0,-1 1-1,0-1 1,1 1-1,-1 0 1,1-1-1,-1 1 1,1-1-1,-1 1 1,1 0 0,-1 0-1,1-1 1,-1 1-1,1 0 1,-1 0-1,1-1 1,0 1 0,-1 0-1,1 0 1,-1 0-1,1 0 1,0 0-1,-1 0 1,1 0-1,-1 0 1,2 0 0,28 4-44,-27-4 29,33 9 184,-1 2 1,50 21 0,-48-16 63,70 18-1,-95-32-203,0 0 0,0-1-1,0 0 1,0-1 0,0-1-1,13-1 1,73-19-155,-73 15-78,130-29-3747,-49 17-2804,87-19-5358,-94 17 7749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5:45.8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51 3392,'0'-9'2104,"0"7"-1089,0 5 1119,-1-11 2495,-8 30-3279,7-15-1068,-2 5-52,0 0-1,2 1 0,-1-1 1,0 16-1,-2 13 59,-52 528 2329,56-567-2610,2 99 749,-1-87 914,-5-220-406,6 28-1349,8 51 96,-4 57 5,-2 33-122,11-58 1,-11 83 69,0 0 1,1 0 0,0 0 0,0 1 0,2 0-1,-1 0 1,1 0 0,15-19 0,-19 27 11,1 0 0,0 1 1,0-1-1,0 0 1,0 1-1,0 0 1,1 0-1,-1 0 0,1 0 1,-1 1-1,1-1 1,0 1-1,6-2 0,-4 3 8,0-1-1,0 1 1,0 0-1,0 0 0,0 0 1,0 1-1,0 0 0,7 2 1,0 1 18,-1 1 0,-1 0 0,1 0 0,-1 1 0,0 1 0,0 0 0,17 15 0,-17-12 17,-1 0 1,-1 1 0,0 0-1,0 1 1,-1 0 0,-1 0-1,0 1 1,10 24 0,-9-13 84,0 1 0,-2 0 1,0 0-1,1 27 0,-5-40-16,-1-1 0,-1 1-1,0-1 1,-1 0 0,0 1 0,0-1-1,-6 19 1,6-26-46,-1 0 0,1 0 0,-1 0 0,0 0-1,0-1 1,-1 1 0,1-1 0,-1 1 0,1-1 0,-1 0 0,0 0 0,0 0 0,-1-1 0,1 1 0,0-1-1,-1 1 1,0-1 0,1 0 0,-1-1 0,0 1 0,0-1 0,0 1 0,0-1 0,-6 1 0,-1-1-18,0 0 0,-1-1 1,1 0-1,0-1 1,0 0-1,-1-1 1,-12-3-1,0-2 23,1-1 0,-33-15 0,42 16-72,1-2 0,-20-14 0,-4-4 105,36 27-103,0 0 0,1-1-1,-1 1 1,1 0 0,-1-1 0,0 1-1,1-1 1,-1 1 0,1 0 0,-1-1 0,1 0-1,0 1 1,-1-1 0,1 1 0,0-1 0,-1 1-1,1-1 1,0 0 0,-1 1 0,1-2 0,0 2-91,0 0 1,0-1-1,1 1 0,-1-1 1,0 1-1,0 0 1,0-1-1,1 1 1,-1 0-1,0-1 1,0 1-1,1 0 1,-1-1-1,0 1 1,1 0-1,-1 0 1,0-1-1,1 1 1,-1 0-1,1 0 1,-1 0-1,0 0 1,1-1-1,4 0-948,-1 0 0,1 0 0,0 0 0,6 0 0,15 0-1242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5:48.2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129 74 7296,'-9'-14'2368,"10"2"-870,1 8-878,-1 6 862,-8 122 2573,-17 60-2553,9-79-830,-35 204 570,23-134-538,27-172-650,-1 24 517,1-27-561,0 1 0,0-1 0,1 0 0,-1 0 0,0 0 0,0 0 0,0 1 0,0-1-1,0 0 1,0 0 0,0 0 0,0 1 0,0-1 0,0 0 0,0 0 0,0 0 0,1 0-1,-1 0 1,0 1 0,0-1 0,0 0 0,0 0 0,0 0 0,1 0 0,-1 0 0,0 0-1,0 0 1,0 0 0,0 0 0,1 1 0,-1-1 0,0 0 0,0 0 0,0 0 0,0 0-1,1 0 1,-1 0 0,0 0 0,1-1 26,0 1 0,0-1 1,0 0-1,0 1 0,0-1 0,0 0 1,0 0-1,-1 0 0,1 1 0,0-1 0,0-2 1,15-19 108,-2-2 1,18-37-1,-20 35-207,2 1 0,18-27 0,-31 51 45,0-1 1,0 1-1,0 0 0,0 0 0,0-1 0,0 1 1,1 0-1,-1 0 0,0 0 0,1 1 0,-1-1 1,0 0-1,1 0 0,-1 1 0,3-2 0,-3 2 15,0 0 0,0 0-1,0 1 1,0-1-1,0 0 1,0 0 0,0 0-1,0 1 1,0-1 0,0 1-1,0-1 1,0 1-1,0-1 1,0 1 0,-1-1-1,1 1 1,0 0 0,0-1-1,-1 1 1,1 0 0,0 0-1,-1-1 1,1 1-1,-1 0 1,1 1 0,2 3 24,-1-1 1,0 1 0,0 0 0,0 0 0,0 0-1,-1 0 1,0 0 0,0 0 0,-1 0 0,1 0-1,-1 8 1,-1 6 104,-6 34 1,1-9 69,5-36-160,0-1-1,1 1 1,0 0 0,0 0-1,1 0 1,0-1 0,3 9-1,-4-15-20,0 0 0,0-1 0,0 1 0,1 0 0,-1 0 0,0-1 0,1 1 0,-1-1 0,1 1 0,-1 0 0,0-1 0,1 1 0,-1-1 0,1 1 0,-1-1 0,1 1 0,0-1 0,-1 1 0,1-1 0,0 0 0,-1 1 0,1-1 0,0 0 0,-1 0 0,1 1 0,0-1 0,-1 0 0,1 0 0,1 0 0,0 0 12,1 0 0,-1-1 0,0 0 0,0 1 0,1-1 0,-1 0-1,3-1 1,-1 0 27,80-39 91,154-100 1,-165 96-462,-73 45 310,0 0 0,0 0-1,0 0 1,1 0 0,-1 0-1,0 0 1,0 0 0,0 0 0,1 0-1,-1 0 1,0 0 0,0 0-1,0 1 1,1-1 0,-1 0-1,0 0 1,0 0 0,0 0 0,1 0-1,-1 0 1,0 0 0,0 1-1,0-1 1,0 0 0,0 0-1,1 0 1,-1 0 0,0 1-1,0-1 1,0 0 0,0 0 0,0 0-1,0 1 1,0-1 0,0 0-1,0 0 1,0 0 0,1 1-1,-1-1 1,0 0 0,0 0 0,-1 1-1,3 9-166,-3 10 155,-6 33-1,-1 11-24,8-56 44,0-1 0,1 1 0,-1-1 0,1 1 0,1-1-1,3 13 1,-1-10 56,9 23 139,-13-32-185,1 1 1,0-1-1,0 0 0,0 1 0,0-1 0,0 0 1,0 0-1,0 1 0,0-1 0,1 0 0,-1 0 1,0 0-1,1 0 0,-1-1 0,1 1 0,-1 0 1,3 0-1,-4-1-1,1 0-1,0 0 1,-1 0 0,1 0-1,0 0 1,0 0 0,-1 0-1,1 0 1,0 0 0,-1-1-1,1 1 1,0 0 0,-1 0-1,1-1 1,-1 1 0,1 0-1,0-1 1,-1 1 0,1-1-1,-1 1 1,1-1 0,-1 1-1,1-1 1,-1 1 0,1-2-1,9-15 89,-9 13-64,3-3-14,-1-1 0,-1 1 0,0-1 0,0 0 0,0 0 0,-1 0 0,1-12 1,-5-59-55,1 49 83,0 13-68,-1-1 1,-1 1-1,-1 0 0,0 0 0,-12-26 1,17 42 1,-1 0 0,1-1 0,-1 1 0,0 0 0,1 0 0,-1 0 0,0 0 0,0 0 0,0 0 0,0 0 0,0 0 0,0 0 0,0 1-1,-2-2 1,3 2 10,0 0-1,0 0 0,-1 0 0,1 0 0,0 0 0,-1 0 0,1 0 0,0 0 0,0 0 0,-1 0 0,1 0 0,0 0 0,-1 0 0,1 0 0,0 0 0,0 0 0,-1 0 1,1 0-1,0 0 0,-1 1 0,1-1 0,0 0 0,0 0 0,-1 1 0,-4 10-123,5-8 122,0-1 0,-1 1 0,1-1 0,1 1 1,-1 0-1,0-1 0,1 1 0,-1-1 1,1 1-1,0 0 0,0-1 0,0 0 0,0 1 1,0-1-1,2 3 0,1 1 5,0-1 0,0 0 1,1 1-1,9 8 0,-11-12 13,0 1 0,1-1 0,0 0-1,-1 0 1,1 0 0,0 0 0,0-1 0,0 1 0,0-1 0,0 0-1,0 0 1,0-1 0,0 1 0,1-1 0,-1 0 0,0 0 0,0 0-1,0-1 1,0 0 0,1 1 0,4-3 0,-1 0 10,0 0 0,1 0 0,-2-1-1,1 0 1,0 0 0,-1-1 0,0 0 0,0 0 0,11-12 0,7-9 51,-2-2 0,32-46 0,73-166 129,-104 191-192,-13 28-8,-2 0 0,-1-1 0,0 0 0,-2 0 0,0 0 0,4-40 0,-8 39-5,1 5-18,-2 1 0,0-1 0,-1 0 0,0 0-1,-5-23 1,2 38-139,-1 7 39,-4 13-25,8-15 133,-50 129-232,39-96 272,-13 71 0,-1 133-73,24-174 92,8 67 1,-4-108 7,0 0 1,2 0 0,1 0 0,1-1 0,1 0 0,11 24 0,-17-44-18,0 1-1,0-1 1,0 0 0,1 0 0,-1 0 0,1 0 0,-1 0 0,6 4 0,-7-6-10,1 0 0,-1 0 1,1 0-1,-1 0 0,1-1 0,0 1 0,-1 0 0,1-1 0,0 1 1,-1-1-1,1 0 0,0 0 0,0 1 0,0-1 0,-1 0 0,1 0 1,0-1-1,0 1 0,-1 0 0,4-1 0,11-5 79,20-10 0,-3 1-200,-24 11 100,1-1 1,0 1-1,-1-2 0,0 1 0,0-1 0,-1-1 0,0 1 0,15-16 1,-15 14-13,-7 7 7,0 0-1,0 0 1,-1 0-1,1 0 1,0 0-1,0 0 1,-1 0-1,1 0 1,-1 0-1,1 0 1,-1 0-1,1 0 1,-1 0 0,0-1-1,1 1 1,-1 0-1,0 0 1,0 0-1,0-1 1,0 1-1,0 0 1,0 0-1,0-2 1,-1 3-16,0 1 1,0-1-1,1 0 0,-1 0 1,0 1-1,1-1 0,-1 1 1,0-1-1,1 1 0,-1-1 1,1 1-1,-1-1 0,0 1 1,1-1-1,-1 2 0,-1 0-23,0 1-1,0 0 0,0 0 1,1 0-1,-1 1 0,0 3 1,-7 12-6,8-15 32,-1 1 1,1-1 0,0 1 0,0-1 0,0 1 0,1 0 0,-1-1-1,1 1 1,0 0 0,1 0 0,-1-1 0,1 1 0,0 0-1,0-1 1,1 1 0,-1-1 0,3 6 0,-2-6 25,0-1 0,0 1 0,0-1 0,0 1 0,1-1 0,-1 0 0,1 0 0,0 0 0,4 3 0,-5-4 14,0-1 1,0 0 0,0 1-1,0-1 1,0 0 0,1 0-1,-1-1 1,0 1 0,1 0-1,-1-1 1,0 1-1,1-1 1,-1 0 0,1 0-1,-1 0 1,3 0 0,-1-1-8,-1 0 1,0 0-1,0 0 1,-1 0-1,1 0 1,0-1-1,0 1 1,0-1-1,-1 1 1,1-1-1,-1 0 1,0 0-1,4-5 1,2-2 90,-1 0-1,8-13 1,-13 18-103,0 0 0,0 0 0,0-1-1,-1 1 1,0-1 0,0 0 0,0 1 0,0-1 0,-1 1-1,0-1 1,0 0 0,0 0 0,0 1 0,-2-7 0,0 1-9,0 0 0,-1-1 0,0 1 0,-1 1 0,-7-15 0,11 23-14,-1 0 0,1 0 0,-1 0 0,0 0 0,1 1 1,-1-1-1,0 0 0,1 0 0,-1 1 0,0-1 0,0 0 0,0 1 0,0-1 0,0 1 1,0-1-1,0 1 0,1-1 0,-1 1 0,0 0 0,-1-1 0,1 1 0,0 0 0,0 0 1,0 0-1,0 0 0,0 0 0,0 0 0,0 0 0,0 0 0,0 0 0,0 1 0,0-1 1,0 0-1,0 1 0,0-1 0,0 0 0,0 1 0,0-1 0,0 1 0,1 0 0,-1-1 1,0 1-1,-1 1 0,0-1 13,0 1 0,0 0 0,0-1 1,0 1-1,1 0 0,-1 0 0,0 0 0,1 1 1,0-1-1,-1 0 0,1 0 0,0 1 0,0-1 1,0 1-1,1-1 0,-2 4 0,3-5 6,-1-1 0,1 1 0,-1-1 0,1 1 0,0-1 0,-1 0 0,1 1 0,0-1 0,-1 0 0,1 1 0,0-1 0,-1 0-1,1 0 1,0 0 0,0 0 0,-1 0 0,1 0 0,1 0 0,15 1-53,-4-2 66,0 0 1,-1-2 0,1 0 0,-1 0 0,1-1 0,20-10 0,10-2 46,-7 4-151,60-17 354,-83 26-313,1 1 1,-1 0-1,0 1 1,1 0-1,20 2 1,-33-1 57,1 1 0,-1-1 1,1 0-1,-1 1 1,0-1-1,1 0 0,-1 1 1,1 0-1,-1-1 1,0 1-1,0 0 1,1 0-1,-1 0 0,0-1 1,0 1-1,0 0 1,0 1-1,0-1 0,0 0 1,0 0-1,-1 0 1,1 0-1,0 1 1,0-1-1,-1 0 0,1 1 1,-1-1-1,0 1 1,1-1-1,-1 0 0,0 1 1,0-1-1,0 1 1,0-1-1,0 1 1,0-1-1,0 1 0,0 1 1,-1 4-8,-1 0 0,1 1 0,-1-1 0,-1 0 0,-5 14 0,3-12 25,1 0 0,0 0 0,1 0 0,0 1 0,1 0 0,-2 11 0,5-20 20,0 0 1,0 0 0,0 1 0,0-1-1,1 0 1,-1 0 0,0 0 0,1 0 0,-1 0-1,1-1 1,-1 1 0,1 0 0,-1-1-1,3 1 1,-1 0-33,1-1-1,0 0 1,0 1 0,0-2-1,0 1 1,-1 0 0,1-1-1,0 0 1,0 0 0,-1 0-1,1 0 1,5-3 0,6-3 81,21-15 0,-31 19-95,19-14 5,8-6-1,-29 22-11,0-1-1,-1 1 0,1 0 0,0 0 1,0 0-1,0 0 0,0 0 1,0 0-1,6 0 0,-6 3-26,0 0 0,0-1 0,0 1 0,0 0 0,-1 0 0,1 0 0,3 4 0,-5-5 34,25 26 73,-19-19-56,0-1-1,1 0 1,9 7 0,-14-12 14,1 0 0,-1 0 0,0 0 0,1-1 0,0 1 0,-1-1 0,1 0 0,0 0 0,-1 0 0,1-1 0,0 1 0,5-1 0,46-6-2748,-34 5 1012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0:01.4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82 6720,'18'-54'3829,"-18"53"-3677,1 0 0,-1 1 0,0-1 0,0 0 0,1 1 0,-1-1 0,0 1 0,1-1-1,-1 1 1,0-1 0,1 1 0,-1-1 0,1 1 0,-1-1 0,1 1 0,-1-1 0,1 1 0,0 0 0,-1-1 0,1 1 0,-1 0 0,1 0 0,0-1 0,-1 1 0,1 0-1,0 0 1,-1 0 0,1 0 0,1 0 0,-2 0-115,1 0 0,-1 0-1,1 1 1,-1-1 0,1 1-1,-1-1 1,1 0-1,-1 1 1,1-1 0,-1 1-1,0-1 1,1 1 0,-1-1-1,0 1 1,1-1 0,-1 1-1,0-1 1,0 1 0,1 0-1,-1-1 1,0 1 0,0-1-1,0 1 1,0 0 0,0-1-1,0 1 1,0 0 0,0 0-1,-10 185 3399,10-184-3391,0 0 0,0 0 0,1 0 0,-1 0 0,0 0 0,1 0 0,-1 0 0,1 0 0,0 0 0,0 0 0,2 3 0,-3-5-22,0 1 0,1-1 0,-1 1-1,1-1 1,0 1 0,-1-1 0,1 1 0,-1-1 0,1 1 0,0-1 0,-1 0 0,1 0 0,0 1-1,-1-1 1,1 0 0,0 0 0,-1 0 0,1 0 0,0 1 0,0-1 0,-1 0 0,1 0 0,0 0 0,-1-1-1,1 1 1,0 0 0,0 0 0,-1 0 0,1-1 0,0 1 0,-1 0 0,1 0 0,0-1 0,-1 1 0,1-1-1,0 0 1,11-8 81,0-1 0,-1 0 0,0-1 0,-1-1 0,0 1 0,14-23 0,12-15-40,-31 43-56,44-47-83,-44 48 42,0 0 0,1 1 0,-1-1 0,1 1 0,0 1 0,1-1 0,10-4 0,-15 8 29,-1-1 0,0 1-1,0 0 1,0-1 0,0 1 0,0 0 0,0 0-1,0 0 1,1 0 0,-1 0 0,0 0-1,0 0 1,0 0 0,0 1 0,0-1 0,1 0-1,-1 1 1,0-1 0,0 1 0,0-1-1,0 1 1,2 1 0,-2-1 5,0 0-1,0 1 1,0-1-1,0 1 1,0 0-1,0-1 1,0 1-1,-1 0 1,1 0-1,0-1 1,-1 1-1,0 0 1,1 0-1,-1 0 1,0 2-1,1 13 36,-1 0-1,-1-1 1,0 1-1,-5 20 1,-21 66 398,16-62 64,-9 48 0,20-88-588,0 1-1,0-1 1,-1 0 0,1 1 0,0-1-1,0 0 1,0 1 0,1-1-1,-1 0 1,0 1 0,0-1-1,1 0 1,-1 1 0,1-1 0,-1 0-1,1 0 1,-1 1 0,1-1-1,0 0 1,0 0 0,1 2 0,-1-3-129,0 1 0,1 0 0,-1 0 1,1 0-1,-1-1 0,1 1 1,-1-1-1,1 1 0,0-1 1,-1 0-1,1 0 0,-1 1 1,1-1-1,0 0 0,1-1 0,6 0-1094,0 0 0,0-1-1,-1 0 1,17-7-1,15-8-1447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5:48.6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74 4480,'-43'-11'2613,"30"13"2101,17-1-1641,193-7 3157,100-25-4514,-105 8-1471,-133 18-277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6:21.0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37 782 5056,'-22'10'1642,"21"-10"-1593,0 0 0,1 1-1,-1-1 1,0 0 0,1 0-1,-1 1 1,0-1 0,1 1-1,-1-1 1,1 0-1,-1 1 1,1-1 0,-1 1-1,1-1 1,-1 1 0,1 0-1,-1-1 1,0 2-1,-1 3 2387,6-6-425,7-5 323,3-7-1389,0-1 0,-1-1 0,18-26 1,31-56-48,-36 53-382,166-223 743,2-4 316,-189 263-1500,-3 4-59,1 1-1,-1-1 1,1 0-1,0 1 1,0-1-1,3-3 1,-28 51-410,-46 77 240,-95 203 406,-79 207 1130,234-511-1197,-13 28 1003,16-41-594,6-13-251,8-22-50,0 8-266,1 0 0,1 1 0,0 1 0,2 0 0,0 0 0,1 1 0,1 1 0,17-15 0,69-55 51,-13 12 70,-46 35-47,-1-3 0,-2-1 0,64-93 0,-96 126-123,1-3-16,1 1 1,12-14 0,-21 26 36,0 0 0,0 0 1,0 0-1,0 0 1,0 0-1,0 0 0,0 0 1,0 0-1,1 0 1,-1 0-1,0 0 1,0 0-1,0 0 0,0 0 1,0 0-1,0 0 1,0 0-1,0 0 0,0 0 1,0 0-1,0 0 1,1 0-1,-1 0 0,0 0 1,0 0-1,0 0 1,0 0-1,0 0 1,0 0-1,0 0 0,0 0 1,0 0-1,0 0 1,0 0-1,0 0 0,0 1 1,0-1-1,0 0 1,0 0-1,1 0 1,-1 0-1,0 0 0,0 0 1,0 0-1,0 0 1,0 0-1,0 0 0,0 0 1,0 0-1,0 0 1,0 1-1,0-1 1,0 0-1,0 0 0,0 0 1,0 0-1,1 9-75,0 13-1,-1-22 78,-2 58 7,1-27 14,0-1 0,3 1 0,0-1 0,8 39 0,-9-64 20,1 0 0,-1-1 0,1 1 0,0-1-1,0 1 1,0-1 0,1 0 0,-1 0 0,1 0 0,0 0-1,6 6 1,-7-8-15,1 0 1,-1-1-1,1 1 0,0-1 0,0 1 0,-1-1 0,1 0 1,0 0-1,0 0 0,0 0 0,0-1 0,0 1 0,1-1 1,-1 0-1,0 1 0,0-2 0,0 1 0,0 0 0,4-1 0,7-2 17,1 0 0,-1-1 0,0-1 0,0 0 0,-1-1 0,1 0 0,-1-1 0,-1-1 0,1 0 0,-1 0-1,-1-1 1,0-1 0,0 0 0,-1-1 0,0 0 0,0 0 0,-1-1 0,-1 0 0,0-1 0,-1 1 0,6-16-1,-12 26-43,6-15 55,10-32 1,-16 44-89,0 0 0,-1 1 0,1-1 0,-1 0 1,0 0-1,0 1 0,0-1 0,0 0 0,-1 0 0,0 1 1,-2-8-1,2 11 19,1 0 1,0 0-1,-1 0 1,1 0-1,-1 0 0,1 0 1,-1 1-1,1-1 1,-1 0-1,1 0 1,-1 1-1,0-1 0,1 0 1,-1 1-1,0-1 1,0 0-1,1 1 1,-1-1-1,0 1 0,0 0 1,0-1-1,0 1 1,-1-1-1,1 1 2,-1 0-1,1 0 0,-1 0 1,1 1-1,-1-1 1,1 0-1,-1 0 1,1 1-1,-1-1 0,1 1 1,0 0-1,-1-1 1,-1 2-1,-2 2-14,0-1 0,0 1 0,0 1 0,0-1 0,1 1 0,-5 5 0,-6 11-18,0 0-1,-20 43 1,29-51 80,0 0 1,1 1-1,1-1 0,0 1 0,1 0 1,-2 25-1,4-36-25,1 0-1,0 0 1,0 0-1,0 0 1,1 0-1,-1 0 1,1 1-1,-1-1 1,1 0-1,0 0 1,0 0-1,1-1 1,-1 1-1,0 0 1,1 0-1,0-1 1,0 1-1,0-1 1,0 1-1,0-1 1,0 0-1,0 0 1,1 0-1,-1 0 1,1 0-1,0 0 1,-1-1-1,1 1 1,0-1-1,0 0 1,5 2-1,6 0 49,1 0 1,-1 0-1,1-2 0,-1 1 1,16-2-1,73-9 42,-75 5-81,-1-1 0,0-2 1,-1-1-1,51-22 0,-62 23 5,0-1-1,0-1 0,-1 0 1,0-1-1,-1 0 0,0-1 1,0-1-1,-1 0 0,12-16 0,-18 18-4,1-1-1,-1 0 0,-1 0 1,0-1-1,-1 1 0,0-1 1,4-21-1,-6 25-48,-2 1-1,1 0 1,-1-9 0,0 15 20,0-1 0,0 0 0,0 1 1,0-1-1,0 1 0,0-1 0,-1 1 0,1-1 1,-1 1-1,1-1 0,-1 1 0,0-1 0,0 1 0,1 0 1,-1-1-1,0 1 0,0 0 0,-2-2 0,2 2 2,0 1 0,1 0 0,-1-1 0,0 1 0,0 0 0,1 0 0,-1 0 0,0 0 0,0-1 0,0 1 0,1 0 0,-1 0 0,0 0 0,0 0 0,1 1 0,-1-1 0,0 0 0,0 0 0,0 0 0,1 1 0,-1-1 0,0 0-1,1 1 1,-1-1 0,0 1 0,0 0 0,-2 1-16,1 0 0,-1 0 0,1 1 0,0-1 0,-3 4 0,-5 11 6,0-1 0,1 1 0,1 0 0,1 1 0,0 0 0,2 0 0,0 0 0,-4 29 0,7-37 42,1-1-1,1 1 1,0-1 0,0 0-1,1 1 1,3 15 0,-3-20-11,0-1 1,1 1-1,0-1 0,0 0 1,0 0-1,1 0 1,-1 0-1,1 0 1,0 0-1,0 0 0,0-1 1,0 0-1,1 0 1,0 0-1,4 4 0,-3-5 11,-1 1 1,1-1-1,-1 0 0,1 0 0,0-1 0,0 0 0,0 1 0,0-2 0,0 1 0,0 0 0,5-1 0,7-1 72,31-4 0,-31 3-124,29-6 68,-1-2 1,0-2-1,0-2 1,61-28-1,-88 35-26,-1-1 0,0-1 0,-1 0 0,0-1 0,0-1 0,19-17 0,-18 13 10,-12 10-33,0 1 1,-1 0 0,1-1-1,-1 0 1,0 0 0,5-8-1,-7 8 12,-1 4-8,0 0-1,0-1 1,0 1-1,0-1 1,0 1-1,-1-1 1,1 0-1,-1 1 0,1-1 1,-1 1-1,0-1 1,1 0-1,-1 0 1,0-2-1,0 4 1,0 0 0,-1 0 0,1 0 0,0-1 0,0 1 0,0 0 0,0 0 0,0 0 0,0 0 0,0 0 0,0-1 0,-1 1 0,1 0 0,0 0 0,0 0 0,0 0 0,0 0 0,0 0 0,-1 0 0,1 0 0,0 0-1,0-1 1,0 1 0,0 0 0,-1 0 0,1 0 0,0 0 0,0 0 0,0 0 0,0 0 0,-1 0 0,1 0 0,0 0 0,0 0 0,0 0 0,0 1 0,-1-1 0,1 0 0,0 0 0,0 0 0,0 0 0,0 0 0,-1 0 0,1 0 0,0 0 0,0 0 0,0 1 0,-10 8-155,6-4 126,-164 152-205,165-154 241,-4 2 10,1 0-1,1 1 1,-1-1-1,1 1 1,0 0-1,0 1 1,0-1-1,-6 13 1,11-18-5,0 0-1,-1 0 1,1 0 0,0 0-1,-1 0 1,1 0 0,0 0 0,0 0-1,0 1 1,0-1 0,0 0-1,0 0 1,0 0 0,1 0 0,-1 0-1,0 0 1,0 0 0,1 0-1,-1 0 1,1 0 0,0 1 0,0 0 6,0-1 1,1 0 0,-1 0 0,0 0-1,0 0 1,1 0 0,-1 0 0,1 0 0,-1 0-1,1 0 1,-1-1 0,3 1 0,1 1 16,1-1-1,-1 0 1,0 0 0,1-1 0,-1 1 0,0-1 0,8-1-1,-4-1-12,-1 0-1,1-1 1,-1 1 0,0-2-1,0 1 1,0-1-1,0 0 1,0-1-1,-1 0 1,0 0-1,0-1 1,0 0-1,-1 0 1,0 0-1,0-1 1,0 0-1,5-9 1,3-7 14,-1 0 1,-1-1-1,-1 0 1,12-36-1,90-331-88,-108 371 77,-2 14-54,-1 0 0,-1-1 1,1 1-1,-1 0 0,0-1 1,-1 1-1,1-1 0,-2-11 0,1 18 28,0 0 0,0-1-1,0 1 1,0 0 0,0-1-1,0 1 1,0 0 0,0-1-1,0 1 1,-1 0 0,1-1-1,0 1 1,0 0 0,0-1-1,0 1 1,-1 0 0,1 0-1,0-1 1,0 1 0,0 0-1,-1 0 1,1-1 0,0 1-1,-1 0 1,1 0 0,0 0-1,0 0 1,-1-1 0,1 1-1,0 0 1,-1 0 0,1 0-1,0 0 1,-1 0-1,1 0 1,0 0 0,-1 0-1,1 0 1,0 0 0,-1 0-1,1 0 1,0 0 0,-1 0-1,1 0 1,0 0 0,-1 0-1,1 1 1,0-1 0,-1 0-1,1 0 1,0 0 0,0 0-1,-1 1 1,1-1 0,0 0-1,0 0 1,-1 1 0,-1 1-24,0-1 0,0 1 1,0 0-1,1 0 1,-1 0-1,-2 4 0,-9 21-8,1 0-1,1 1 1,2 0-1,1 1 1,-5 31-1,-11 149 107,22-178 6,3 49 0,0-71-36,0 1-1,1-1 1,0 0-1,0 1 1,1-1-1,0 0 1,1 0 0,0-1-1,6 12 1,-8-18-26,-1 0 0,1 0 1,-1 0-1,1-1 0,0 1 1,0 0-1,0-1 0,0 1 1,0-1-1,0 0 0,1 0 1,-1 1-1,0-2 0,4 2 1,-1-1 6,-1 0 1,1 0-1,0 0 1,0-1 0,0 0-1,9-1 1,3-2-24,0 0 1,-1-2-1,19-6 0,-29 9-20,15-6 61,0 0 0,-1-2 0,0 0 0,0-1 0,-1-1 0,0-1 0,30-28 0,-46 39-72,0-1 0,-1 0 0,1 0 1,0 0-1,-1-1 0,4-5 0,-7 8-196,-3 3 65,-10 7-22,-17 17 46,28-23 156,-38 43-29,36-40 26,1-1-1,0 1 1,1 0 0,0 0-1,-1 0 1,-3 13-1,7-17 3,-1-1 0,1 0 0,0 1 0,-1-1-1,1 0 1,0 1 0,0-1 0,0 0 0,0 1-1,0-1 1,0 0 0,0 1 0,1-1 0,-1 1-1,0-1 1,1 0 0,-1 0 0,1 1 0,0-1-1,-1 0 1,1 0 0,0 0 0,0 0 0,0 0-1,-1 1 1,1-2 0,0 1 0,0 0 0,1 0-1,-1 0 1,0 0 0,0-1 0,0 1-1,0 0 1,1-1 0,-1 1 0,0-1 0,1 0-1,-1 1 1,0-1 0,3 0 0,3 1 5,1 0 0,-1 0-1,1-1 1,0-1 0,0 1 0,7-3 0,-3 2 7,1-2 1,-1 0-1,0 0 1,-1-1-1,1-1 1,21-11-1,-28 12-9,0 1-1,0-1 1,-1 1-1,1-1 0,-1-1 1,0 1-1,0-1 0,0 1 1,-1-1-1,0 0 1,0 0-1,0-1 0,0 1 1,-1-1-1,0 1 0,2-11 1,-1 0-29,-1 1 1,-1 0-1,-1-1 0,0 1 1,-1 0-1,-1-1 0,0 1 1,-5-18-1,6 30 0,0 0-1,0 1 1,0-1-1,0 1 1,-1-1-1,1 1 1,-1-1-1,1 1 0,-1 0 1,0 0-1,0-1 1,0 1-1,0 1 1,0-1-1,-1 0 1,1 0-1,0 1 1,-1 0-1,1-1 1,-1 1-1,-4-1 1,3 1-8,0 0 1,-1 0 0,1 1-1,0 0 1,-1-1-1,1 2 1,-1-1 0,1 0-1,0 1 1,-1 0 0,1 0-1,-8 3 1,-4 1 111,10-2 119,20-3-92,0 0-126,1 1 0,-1 0 0,1 1 1,25 7-1,-34-7 6,1 0 1,-1 1-1,0-1 0,-1 1 1,1 0-1,-1 1 1,1-1-1,-1 1 1,0 0-1,0 1 0,0-1 1,-1 1-1,5 6 1,0 2 14,-1 1-1,0 0 1,-1 0 0,7 22-1,-14-35-37,1 1 44,0 1 0,0-1 1,0 0-1,0 1 0,0-1 0,0 0 1,0 1-1,4 2 0,-5-4 2,1-1 0,0 0 0,0 0 1,-1 1-1,1-1 0,0 0 0,0 0 0,0 0 0,-1 0 0,1 0 0,0 0 1,0 0-1,0 0 0,-1 0 0,1 0 0,0 0 0,0-1 0,0 1 0,-1 0 1,1-1-1,0 1 0,0 0 0,-1-1 0,1 1 0,0-1 0,-1 1 0,1-1 1,-1 1-1,2-2 0,74-52 124,-74 53-141,0 0 1,0 0-1,0 0 0,0 0 1,-1 0-1,1 1 1,0-1-1,1 1 0,-1-1 1,4 0-1,-6 2-4,1-1-1,0 1 0,-1-1 1,1 1-1,-1 0 1,1-1-1,-1 1 1,1-1-1,-1 1 1,0 0-1,1-1 0,-1 1 1,0 0-1,1 0 1,-1-1-1,0 1 1,0 0-1,0 0 0,0-1 1,0 1-1,0 1 1,2 14 62,-7 35-47,1-26-87,1-7 146,-1 0 0,0 0 1,-2 0-1,0 0 0,-1-1 0,-14 24 0,19-35 503,11-16-326,5-5-116,62-64-80,-21 19-1,87-82-149,-140 140 91,2-3-16,1 0-1,-1 1 0,1-1 0,0 1 0,1 0 0,-1 1 0,1-1 0,0 1 1,0 0-1,0 0 0,11-3 0,-16 6 12,0 0 0,0 0 1,0 0-1,0 0 0,1 0 0,-1 0 0,0 0 0,0 1 1,0-1-1,0 0 0,0 1 0,0-1 0,0 0 0,0 1 0,1-1 1,-1 1-1,-1 0 0,1-1 0,0 1 0,0 0 0,0 0 1,0-1-1,0 1 0,-1 0 0,1 0 0,0 0 0,-1 0 1,1 0-1,-1 0 0,1 0 0,-1 0 0,1 0 0,-1 0 1,1 3-1,0 2-24,1 0-1,-1 0 1,0 1 0,-1-1 0,1 7 0,-3 20 45,-10 60-1,3-40 54,9-52-52,0 1 0,0-1 0,0 1 1,0-1-1,0 0 0,0 1 0,0-1 0,0 1 0,0-1 0,1 0 1,-1 1-1,2 2 0,-2-4 5,0 1 0,1-1-1,-1 1 1,0-1 0,1 1 0,-1-1 0,1 0 0,-1 1 0,1-1-1,-1 1 1,1-1 0,0 0 0,-1 0 0,1 1 0,-1-1 0,1 0 0,0 0-1,-1 0 1,1 1 0,0-1 0,2 0 6,-1-1 1,1 1-1,-1 0 0,1-1 0,-1 0 0,1 1 1,-1-1-1,0 0 0,0 0 0,1 0 1,-1-1-1,0 1 0,3-3 0,10-9 2,1-1-1,-2-1 1,0-1-1,-1 0 1,21-34-1,22-26-59,-54 74 8,0-1 1,0 1-1,1 0 0,-1 0 0,1 0 0,3-2 0,-5 3 18,-1 1 0,1-1 0,0 1 0,0 0 1,-1-1-1,1 1 0,0 0 0,0 0 0,-1 0 0,1 0 0,0-1 0,0 1 0,0 0 1,-1 0-1,1 0 0,0 1 0,0-1 0,-1 0 0,1 0 0,0 0 0,0 1 0,-1-1 1,1 0-1,0 0 0,0 1 0,-1-1 0,1 1 0,0-1 0,-1 1 0,2 0 0,1 3-29,0 0 0,0 1-1,0-1 1,-1 1-1,0-1 1,0 1 0,0 0-1,2 7 1,8 46 21,-7-26 107,-3-24-57,0 0 0,1 0-1,0 0 1,0-1 0,1 1-1,-1-1 1,2 1 0,6 8-1,-9-13-15,1 0 1,-1 0-1,1 0 0,0-1 1,0 1-1,0-1 0,1 1 1,-1-1-1,1 0 0,-1 0 1,1-1-1,-1 1 0,1-1 1,0 0-1,0 1 0,0-2 0,0 1 1,0 0-1,4-1 0,0 0-510,1-1 0,-1 0-1,11-4 1,0 1-6616,-6 4 2602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5:58.2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2 987 3552,'0'1'142,"0"-1"0,0 0 0,-1 1 0,1-1 0,0 0 0,0 1 0,0-1 0,0 0 0,0 1 0,0-1 0,0 1 0,0-1 0,0 0 1,0 1-1,0-1 0,0 0 0,0 1 0,0-1 0,1 0 0,-1 1 0,0-1 0,0 0 0,0 1 0,0-1 0,1 0 0,-1 0 0,0 1 0,0-1 0,0 0 0,1 0 0,-1 1 0,0-1 0,1 0 0,-1 0 1,0 0-1,1 1 0,17 2 2541,20-6 146,-28 0-2414,0 0 1,0 0 0,-1-1 0,1 0 0,-1-1 0,15-10-1,-8 5 24,0-1-228,0 0 0,-1-1 0,0-1 0,-1-1 0,0 0 0,22-31 0,27-45 98,-5-4 1,55-115-1,-98 177-332,0-1 0,14-47 1,-25 64 8,0 0 1,-2 0-1,1-1 1,-2 1-1,0 0 1,-1-1 0,-2-17-1,0 19-34,0 1 0,-1 0 0,0 0 0,-1 1 0,0-1 0,-1 1 0,-8-14 0,12 25 16,0 0 0,0 0 0,0 0 0,-1 0 0,1 1 0,0-1 0,-1 0 0,-2-1 0,3 2 12,0 1 0,1-1-1,-1 1 1,0 0 0,0 0 0,1-1 0,-1 1 0,0 0 0,0 0 0,0 0 0,1 0-1,-1 0 1,0 0 0,0 0 0,0 0 0,1 0 0,-1 0 0,0 0 0,0 1-1,0-1 1,1 0 0,-1 1 0,0-1 0,1 0 0,-1 1 0,0-1 0,1 1-1,-1-1 1,0 1 0,0 0 0,-7 6-29,1 0 0,1 1 0,-1 0 1,1 0-1,-7 13 0,-26 54 46,37-70 0,-15 31 75,3 0-1,1 1 0,2 0 0,1 1 0,-7 57 0,13-64 70,-11 120 234,13-125-184,2 0 0,1 0 0,8 47 0,-7-66-110,-1-1-1,1-1 1,0 1 0,0 0-1,0 0 1,1-1 0,0 1 0,0-1-1,1 0 1,0 0 0,-1 0-1,1 0 1,1-1 0,-1 0-1,1 0 1,0 0 0,6 4-1,-7-6-3,1 1-1,0-1 0,0 0 0,0-1 0,0 1 0,0-1 0,0 0 0,0 0 0,0-1 0,1 1 1,-1-1-1,0-1 0,0 1 0,1-1 0,-1 1 0,0-1 0,0-1 0,0 1 0,0-1 1,7-3-1,-1-1-42,0 0 1,-1 0-1,0-1 1,0 0-1,0-1 1,-1 0-1,13-16 1,3-7 67,22-34 0,-31 41-92,-16 23-20,1 0 0,0 0 0,-1 0 0,1 0 0,0 0 0,0 0 0,0 0 0,0 0 0,0 0-1,0 0 1,0 1 0,0-1 0,0 0 0,0 1 0,3-2 0,-4 2 6,0 0 0,1 0 0,-1 0 0,0 0 0,1 0 0,-1 0 0,0 1 0,0-1 0,1 0 0,-1 0 0,0 0 0,0 0 0,1 0 0,-1 0 0,0 1 0,0-1 0,0 0 0,1 0 0,-1 0-1,0 1 1,0-1 0,0 0 0,0 0 0,1 0 0,-1 1 0,0-1 0,2 14-40,-2 138-154,1-145 255,-1 0 0,1 0-1,1 1 1,-1-1 0,1 0-1,0 0 1,1 0 0,-1-1-1,2 1 1,-1-1 0,6 8-1,-8-11-33,1-1-1,0 1 1,-1-1-1,1 0 1,0 0-1,1 1 0,-1-2 1,0 1-1,1 0 1,-1 0-1,1-1 1,-1 1-1,1-1 1,0 0-1,0 0 0,-1 0 1,1 0-1,0 0 1,0-1-1,0 1 1,0-1-1,0 0 1,0 0-1,0 0 1,0 0-1,0-1 0,0 1 1,0-1-1,0 1 1,4-3-1,2-1-5,0 0-1,0-1 0,-1 1 0,1-2 1,-1 1-1,0-1 0,-1-1 0,0 1 1,0-1-1,0-1 0,-1 1 0,0-1 1,0 0-1,-1-1 0,0 1 1,0-1-1,-1 0 0,-1 0 0,4-10 1,69-175-55,-72 181 33,2 1 1,9-18-1,9-18-71,21-45 340,-5 10-208,-36 74-67,0 0 0,-1 0 1,0 0-1,0-1 0,-1 1 1,0-1-1,-1 0 0,0-12 1,0 16 11,-2-6-50,1 12 39,0 0 1,-1-1 0,1 1-1,0 0 1,0 0-1,-1 0 1,1 0-1,0 0 1,0-1-1,-1 1 1,1 0 0,0 0-1,-1 0 1,1 0-1,0 0 1,0 0-1,-1 0 1,1 0-1,0 0 1,-1 0 0,1 0-1,0 0 1,0 0-1,-1 0 1,1 1-1,0-1 1,0 0-1,-1 0 1,1 0 0,0 0-1,0 0 1,-1 0-1,1 1 1,0-1-1,0 0 1,0 0-1,-1 0 1,1 1 0,-6 3-5,0 1 1,1 0 0,0 0-1,0 0 1,0 1 0,1-1-1,-1 1 1,-4 9 0,-2 5-50,-11 29 0,-1 10 62,-15 67 0,-7 66 303,16-64-47,10-31 529,19-89-155,5-20-54,4-6-510,156-222 90,-149 221-155,22-20 0,-31 33-29,0 0 0,0 1 0,0-1 0,1 2 0,0-1 0,12-5 0,-17 9 24,0 0-1,0 1 0,0-1 1,0 0-1,0 1 1,0 0-1,0-1 1,0 1-1,0 1 1,1-1-1,-1 0 0,0 1 1,0-1-1,0 1 1,0 0-1,0 0 1,-1 0-1,1 1 1,0-1-1,0 1 0,-1-1 1,1 1-1,-1 0 1,1 0-1,-1 0 1,0 0-1,0 1 0,0-1 1,0 0-1,0 1 1,0 0-1,-1-1 1,1 1-1,-1 0 1,0 0-1,0 0 0,0 0 1,0 0-1,0 0 1,-1 0-1,1 0 1,-1 0-1,0 0 1,0 0-1,0 0 0,-1 4 1,-1 3 32,0 0 0,-1 0 0,0-1 0,0 1 0,-1-1 0,-1 0 0,0 0 0,0 0 0,0-1 0,-1 0 0,0 0 0,-1 0 0,0-1 0,0 0 0,-1 0 0,-14 10 0,14-12 20,-1 0 1,1-1-1,-1-1 1,-12 5-1,-10 3-76,24-8 23,-3 2-94,10-4 92,0 0 0,0-1 0,0 1 1,0-1-1,0 1 0,0 0 0,0-1 0,0 1 1,0 0-1,1-1 0,-1 1 0,0 0 0,0-1 1,0 1-1,1-1 0,-1 1 0,0 0 0,1-1 1,-1 1-1,1-1 0,0 1 0,1 2 5,0 0-1,1 0 1,0 0-1,0-1 1,0 1 0,0-1-1,0 0 1,0 0-1,1 0 1,6 3 0,39 11 52,-34-12-39,22 7 36,1-3 0,39 4 0,-62-10 50,0-1 0,28-2 0,-36 0-21,1 0-1,-1 0 1,0-1 0,1 0-1,-1 0 1,0-1 0,11-5-1,-15 6-56,-1 0 0,0 1 0,1-1-1,-1 0 1,0 0 0,0 0 0,0-1-1,0 1 1,-1 0 0,1-1 0,-1 1-1,1-1 1,-1 0 0,0 1 0,2-6-1,-1-1-22,0 0-1,-1-1 0,1-12 0,-2 14-25,1-10 8,0-1 1,-2 1 0,-2-20-1,2 31 3,0 0 0,-1 0 0,0 0 0,0 0 0,-1 0 0,1 1 0,-1-1 0,-1 1 0,0 0 0,-6-9 0,10 15 16,0 0 0,0-1-1,0 1 1,0 0-1,0-1 1,-1 1-1,1 0 1,0 0-1,0-1 1,0 1-1,-1 0 1,1 0 0,0 0-1,0-1 1,-1 1-1,1 0 1,0 0-1,0 0 1,-1 0-1,1 0 1,0 0-1,-1-1 1,1 1 0,0 0-1,-1 0 1,1 0-1,0 0 1,0 0-1,-1 0 1,1 0-1,0 0 1,-1 0-1,1 0 1,0 1-1,-1-1 1,1 0 0,0 0-1,0 0 1,-1 0-1,1 0 1,0 0-1,0 1 1,-1-1-1,1 0 1,0 0-1,0 0 1,-1 1 0,1-1-1,0 0 1,0 0-1,0 1 1,-1-1-1,-4 16-78,5-16 77,-2 12 11,0-1-1,1 1 1,0 0-1,1 0 1,0-1 0,1 1-1,0 0 1,6 21-1,-5-24 15,1-1-1,0 1 0,0-1 1,1 1-1,0-1 0,1 0 1,0-1-1,0 1 0,0-1 1,1 0-1,13 13 1,-12-15-96,0 0 0,1 0 0,-1-1 0,1 0 0,0 0 1,9 2-1,18 2-3455,-30-7 2253,-1-1 0,0 0 0,0 0 0,1 0 0,7-2 0,4-3-2230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5:58.6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9 10208,'-36'-4'4640,"31"4"-3136,15 0-1217,8-5-31,4 5-160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5:59.6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193 5 2496,'8'0'820,"-1"-1"0,0 1 0,12-3-1,-19 3-818,20 0 2519,-13 0-148,-14 0 3519,-6 0-5499,0 0-1,-1 1 0,1 1 1,0 0-1,0 1 0,0 0 0,0 1 1,0 1-1,1 0 0,-21 11 0,19-8-287,0 1 0,-12 10 0,23-17-69,0 1 0,0 0 1,0-1-1,0 1 0,0 0 0,1 0 1,-1 0-1,1 1 0,0-1 1,0 1-1,1-1 0,-1 1 0,-2 7 1,4-10-12,0 0 0,0 0 0,0 0 0,0 0 0,0-1 0,0 1 0,0 0 0,1 0 0,-1 0 0,0 0 0,0 0 0,1 0 0,-1-1 0,1 1 0,-1 0 0,1 0 0,-1-1 0,1 1 0,-1 0 0,1-1 0,-1 1 0,1 0 0,0-1 0,0 1 0,-1-1 0,1 1 0,0-1 0,0 1 0,-1-1 0,1 0 0,0 1 0,0-1 0,0 0 0,0 0 0,0 0 0,-1 0 0,1 1 0,2-1 0,3 0 117,1 0 0,0 0 0,12-2 0,-18 2-121,14-2 74,-1-1 0,0-1 0,-1 0 0,1-1 0,-1 0 0,0-1 0,0-1 0,0 0 0,-1 0 1,0-1-1,-1-1 0,0 0 0,15-16 0,-26 25-93,0-1 1,1 1 0,-1 0-1,0 0 1,0 0-1,0-1 1,1 1-1,-1 0 1,0 0-1,0 0 1,0 0 0,1 0-1,-1-1 1,0 1-1,0 0 1,1 0-1,-1 0 1,0 0-1,1 0 1,-1 0 0,0 0-1,0 0 1,1 0-1,-1 0 1,0 0-1,0 0 1,1 0 0,-1 0-1,0 0 1,1 0-1,-1 0 1,0 0-1,0 1 1,1-1-1,-1 0 1,0 0 0,0 0-1,1 0 1,-1 0-1,0 1 1,0-1-1,0 0 1,0 0-1,1 0 1,-1 1 0,0-1-1,0 0 1,0 0-1,0 1 1,0-1-1,1 0 1,-1 1-1,6 21-189,-1-6 257,0-7 13,1-1 1,-1 0 0,1 0 0,1 0-1,0-1 1,0 0 0,0 0-1,11 7 1,-7-6 58,0-1-1,0 0 1,0-1-1,0-1 1,1 0-1,14 5 1,-19-9-263,0 1 0,0-1 1,0 0-1,1-1 1,-1 0-1,0 0 1,0-1-1,1 1 1,-1-1-1,0-1 1,0 0-1,0 0 1,9-4-1,14-7-1142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6:02.0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10 249 4064,'-1'-1'56,"1"1"-1,0 0 1,-1 0 0,1 0-1,0 0 1,-1 0 0,1 0 0,-1 0-1,1 0 1,0 0 0,-1 0 0,1 0-1,0 0 1,-1 1 0,1-1-1,0 0 1,-1 0 0,1 0 0,0 0-1,-1 1 1,1-1 0,0 0 0,-1 0-1,1 1 1,0-1 0,3 8 1719,3 1-221,-4-4-682,1 0-1,0 0 1,-1-1 0,2 0-1,-1 0 1,0 1-1,1-2 1,0 1-1,0 0 1,0-1-1,5 4 1,-8-7-706,1 0 1,-1 0-1,1 1 0,-1-1 1,1 0-1,0 0 1,-1 0-1,1-1 1,-1 1-1,1 0 0,-1 0 1,1-1-1,-1 1 1,0-1-1,1 0 0,-1 1 1,1-1-1,-1 0 1,0 0-1,0 0 1,1 0-1,-1 0 0,2-2 1,1-1-26,0 0 1,0-1-1,0 0 0,-1 0 1,4-6-1,0-4 46,0 0 0,-1 0 0,6-27 0,6-50 170,-4 19-43,-12 62-266,0 0-408,1 10 154,0 7 79,8 18 107,-1 1 0,-1 1 1,10 46-1,-10-34 13,-5-18 51,0 0 0,-2 0 0,1 37 0,-3-50 1,0-1-1,0 1 0,-1-1 0,0 1 1,0-1-1,-3 7 0,4-12-13,-1 0-1,1 0 1,-1 1-1,1-1 1,-1 0-1,1 0 1,-1 0-1,0 0 1,0 0-1,1 0 1,-1 0-1,0 0 1,0 0-1,0-1 1,0 1-1,0 0 1,0-1-1,0 1 1,0 0-1,0-1 1,0 1-1,-1-1 1,1 0-1,0 1 1,0-1-1,0 0 1,-1 0-1,1 0 1,0 1-1,0-1 1,-1-1-1,1 1 1,0 0-1,0 0 1,-3-1-1,-1-1-4,0 0-1,0 0 0,1 0 1,-1-1-1,1 0 0,-1 0 1,1 0-1,0 0 1,0-1-1,0 1 0,1-1 1,-1 0-1,1 0 1,0-1-1,-4-6 0,-4-7-3,2-2 0,-11-28 0,13 30 29,4 8-95,0 0 1,1 0-1,0 0 1,0-1-1,0-14 1,4 15-214,-2 10 242,0 0 0,1 0 0,-1 0 0,0 0 0,0 0 0,0 0 0,1 0 0,-1-1 0,0 1 0,0 0 0,0 0 0,0 0 1,1 0-1,-1 0 0,0 0 0,0 0 0,1 0 0,-1 0 0,0 0 0,0 0 0,0 0 0,1 0 0,-1 0 0,0 0 0,0 0 0,0 0 1,1 0-1,-1 1 0,2 0-30,-1 0 0,1 0 0,-1 0 0,1 0 1,-1 1-1,1-1 0,-1 1 0,2 2 0,13 18-40,1-1 0,0-1 0,30 26-1,-37-38 124,0 0-1,1 0 0,0-1 0,0-1 1,1 0-1,0 0 0,0-1 1,0 0-1,18 3 0,-18-6 39,-1 0 0,1 0 0,0-2 0,-1 1 0,1-2 0,0 1 0,-1-2 0,20-3 0,-15 0 21,0-1 0,0 0-1,-1-1 1,1 0 0,18-13-1,-15 6-155,11-6-157,-28 19 202,0 0-1,0 0 1,0 0-1,0 0 1,0 1-1,1-1 1,-1 1-1,0-1 0,0 1 1,1 0-1,-1 0 1,4 0-1,-5 1 0,1-1 0,-1 1 0,0-1 0,0 1 0,1 0 0,-1-1 0,0 1 0,0 0 0,0 0 0,0 0 0,0 0 0,0 0 0,0 0 0,0 0 0,0 0 0,0 1 0,-1-1 0,1 0 0,0 0 0,-1 1 0,1 1 0,8 29-55,-6-3 29,-2-1 0,0 1-1,-5 37 1,3-51 30,-22 256 166,22-265-112,-7 77 244,6-72-144,0-1-1,-1 1 0,0 0 0,-1-1 1,-6 14-1,10-24-131,0 1 1,0-1 0,-1 0-1,1 1 1,0-1 0,0 0-1,0 1 1,0-1-1,0 0 1,0 0 0,-1 1-1,1-1 1,0 0 0,0 1-1,0-1 1,-1 0-1,1 0 1,0 1 0,0-1-1,-1 0 1,1 0 0,0 0-1,-1 1 1,1-1 0,0 0-1,0 0 1,-1 0-1,1 0 1,0 0 0,-1 0-1,1 0 1,-1 0 0,1 0-1,0 0 1,-1 0-1,1 0 1,-1 0 0,1-1 15,-1-1 0,0 1 0,1 0 0,-1-1 1,0 0-1,1 1 0,0-1 0,-1 1 0,1-1 0,0 1 1,0-4-1,-2-44 10,2 0 0,3 0 1,1-1-1,3 2 0,13-53 1,0 30-44,2 1 1,44-93 0,-60 150-27,0 1-1,0 0 1,15-20 0,-19 29 21,1-1 0,0 1 0,0 0 0,0 0 0,0 0 0,0 0 0,1 1 0,-1 0 1,1-1-1,0 1 0,-1 0 0,1 1 0,0-1 0,0 1 0,0-1 0,6 0 0,-7 2-7,0 0 0,1 1 0,-1-1 1,0 1-1,0-1 0,0 1 0,0 0 0,0 0 0,0 1 0,0-1 0,-1 0 0,1 1 0,0 0 0,-1 0 1,1 0-1,-1 0 0,1 0 0,2 3 0,0 1-3,0 0 1,0 1-1,0-1 0,0 1 1,6 13-1,-9-13 23,1-1 0,-1 0-1,-1 1 1,1 0 0,1 13-1,-3-17 26,0 1 0,0 0 0,0-1-1,0 1 1,-1 0 0,1-1-1,-1 1 1,0-1 0,0 1-1,-1-1 1,1 1 0,-3 4-1,2-6-6,1-1 0,-1 1-1,0-1 1,1 1-1,-1-1 1,0 1 0,0-1-1,0 0 1,0 0-1,0 0 1,-1 0-1,1 0 1,0-1 0,0 1-1,0-1 1,-1 1-1,1-1 1,0 0 0,-1 0-1,1 0 1,0 0-1,-3 0 1,-4-1 31,-1 0 1,1-1-1,-16-5 0,21 5-38,-1 1 0,1-1 0,-1-1 0,1 1 0,0-1 0,0 0 0,0 0 0,1 0 0,-1 0 0,1-1-1,-1 1 1,1-1 0,-4-7 0,-3-1-119,4 3-227,16 16-73,13 10 420,-2-7-6,-1 0 0,1-2 1,1 0-1,-1-2 0,39 7 1,-45-11 57,0 0 1,0-2-1,1 1 1,-1-2-1,0 0 1,0-1-1,0-1 0,0 0 1,21-7-1,-27 6-31,-1 0-1,1 0 0,-1-1 0,0-1 0,-1 1 0,1-1 0,-1 0 1,0-1-1,0 0 0,9-12 0,3-8-87,27-51 1,-35 59 5,-5 1-7,-4 15-244,0 14-32,6 54 263,-7-48 126,0 1 0,2-1 0,0 0 1,1 0-1,7 19 0,-11-36-46,0 1 1,1 0 0,-1 0-1,0 0 1,1-1 0,-1 1-1,1 0 1,-1-1 0,1 1-1,-1 0 1,1-1 0,-1 1-1,1 0 1,-1-1-1,1 1 1,0-1 0,-1 1-1,1-1 1,0 1 0,0-1-1,-1 0 1,1 1 0,0-1-1,0 0 1,0 0 0,0 1-1,-1-1 1,1 0-1,0 0 1,0 0 0,0 0-1,0 0 1,-1 0 0,1 0-1,0-1 1,0 1 0,0 0-1,0 0 1,-1-1-1,1 1 1,0 0 0,0-1-1,-1 1 1,1-1 0,0 1-1,1-2 1,4-2 39,0-1 1,0-1-1,-1 1 0,7-9 1,-3 4-8,22-24-124,-22 23 66,1 0-1,0 1 0,0 0 0,1 1 1,15-10-1,-26 19 7,1-1-1,0 1 1,0 0 0,-1 0 0,1-1 0,0 1 0,0 0-1,-1 0 1,1 0 0,0 0 0,0 0 0,0 0-1,-1 0 1,1 0 0,0 0 0,0 0 0,0 1 0,-1-1-1,1 0 1,0 0 0,0 1 0,-1-1 0,1 1-1,0-1 1,-1 0 0,1 1 0,-1-1 0,1 1 0,0 0-1,-1-1 1,1 1 0,-1-1 0,1 1 0,-1 0-1,0-1 1,1 2 0,3 5-35,-1-1 1,0 1-1,3 9 0,-2-4-42,-4-12 102,1 1 1,-1 0-1,0 0 0,0 0 0,1-1 1,-1 1-1,1 0 0,-1 0 0,1-1 0,-1 1 1,1 0-1,-1-1 0,1 1 0,-1-1 1,1 1-1,0-1 0,-1 1 0,1-1 1,0 1-1,-1-1 0,1 1 0,0-1 0,1 1 1,0-2 21,0 1 0,0 0 1,0-1-1,0 1 0,0-1 1,0 0-1,0 0 0,-1 0 0,5-2 1,3-3 1,1-1 1,-1-1-1,-1 1 1,15-16 0,-14 13-94,0 1 1,0 0 0,17-11 0,-25 19 50,0 1-1,0-1 1,0 1-1,0-1 1,0 1-1,0-1 1,0 1-1,0 0 1,0 0-1,0-1 1,0 1-1,0 0 1,0 0-1,1 0 1,-1 0-1,0 0 1,0 1-1,0-1 1,0 0 0,0 0-1,0 1 1,0-1-1,0 1 1,0-1-1,0 0 1,0 1-1,0 0 1,-1-1-1,1 1 1,0 0-1,0-1 1,0 1-1,-1 0 1,1 0-1,0 0 1,-1 0-1,2 1 1,1 3-14,1 1 0,-1 0 0,0 1 0,2 9-1,-2-10-73,29 85 135,-30-88-34,-1 1-1,1 0 1,0-1 0,0 0-1,1 1 1,-1-1 0,1 0 0,0 0-1,-1-1 1,1 1 0,0 0 0,4 2-1,6 2-2809,25 13 0,-33-17 1586,26 10-7584,-18-5 5098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6:02.3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8 8960,'-53'-8'4064,"35"16"-3520,8-8 192,10 4-512,-4-4-288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6:03.2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45 4640,'0'-1'297,"-1"0"1,1-1-1,0 1 1,-1-1-1,1 1 1,0-1-1,0 1 1,0 0-1,0-1 1,0 1 0,0-1-1,0 1 1,0-1-1,1 1 1,-1-1-1,0 1 1,1 0-1,0-1 1,-1 1-1,1 0 1,0-1-1,-1 1 1,1 0-1,0 0 1,0 0-1,0 0 1,2-2-1,-3 3-88,0-1-1,1 1 1,-1 0 0,0-1-1,1 1 1,-1-1-1,1 1 1,-1 0 0,1-1-1,-1 1 1,1 0-1,-1 0 1,1-1-1,-1 1 1,1 0 0,-1 0-1,1 0 1,-1 0-1,1 0 1,-1 0 0,1 0-1,-1 0 1,1 0-1,1 0 1,-2 1 21,1 0 0,0 1 0,-1-1 0,1 0 0,-1 1-1,1-1 1,-1 0 0,0 1 0,0-1 0,1 3 0,2 20 1022,0 28 0,3 20-321,9 63 229,-7-48-907,-6-73-223,5 71 788,-6-80-761,2-7-570,2-7-1064,-5 9 1418,8-14-2359,1 1 0,0 0-1,1 1 1,1 0 0,19-18 0,10 1-959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6:03.5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664 1 6400,'-3'11'8112,"-6"27"-3867,-57 124-37,49-122-3857,-1-1 0,-2-1 0,-1 0 0,-2-2 0,-50 60 0,-32 12 203,-23 28 66,-28 89-48,149-214-542,-11 16-1816,63-61-8774,-14 13 7291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6:04.1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47 8800,'-31'0'4901,"46"-4"1480,9-7-4322,26-11-1118,-42 20-834,0 0 1,0 0-1,0 1 1,0 0-1,0 0 1,0 1-1,9 0 1,-15 0-96,0 1 1,1-1 0,-1 0 0,0 1 0,0 0-1,0-1 1,0 1 0,0 0 0,0 0 0,-1 0-1,1 0 1,0 0 0,0 1 0,-1-1 0,1 1-1,0-1 1,-1 1 0,0-1 0,1 1 0,-1 0-1,0-1 1,0 1 0,0 0 0,0 0 0,0 0-1,0 0 1,-1 0 0,1 0 0,-1 0 0,1 0-1,-1 3 1,0 4 54,0-1 1,-1 0-1,0 0 0,0 0 0,-1 0 0,0 0 0,-1 0 0,-6 13 0,1 2 49,2-8 230,0 0-1,-1 0 1,-1-1 0,-16 25-1,15-29 34,7-8-209,0 0 0,1 0 0,-1 0 0,1 0-1,-1 0 1,-1 4 0,7-6 625,3-2-652,0 1 0,1-1 0,9 0 0,13-2-33,9-2-240,0 2-1,1 2 0,75 5 1,-81-1-457,0 1-1005,1 2-3728,-4 1 1544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2:21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62 2240,'1'-1'163,"0"0"1,0 1-1,0-1 1,0 0-1,0 0 1,0 1-1,0-1 0,1 1 1,-1-1-1,0 1 1,0-1-1,1 1 1,-1 0-1,0 0 1,0 0-1,1 0 0,-1 0 1,0 0-1,3 0 1,9-1 2622,-13 1-2686,0 0 0,1 0 0,-1-1 0,0 1 0,0 0 0,1 0 1,-1 0-1,0 0 0,0 0 0,1 0 0,-1-1 0,0 1 0,0 0 0,1 0 0,-1 0 1,0-1-1,0 1 0,0 0 0,0 0 0,1 0 0,-1-1 0,0 1 0,0 0 0,0 0 1,0-1-1,0 1 0,0 0 0,0-1 0,0 1 0,0 0 0,1-1 0,-2 0 12,1 0-1,0 0 1,0 0-1,0-1 1,-1 1-1,1 0 0,0 0 1,-1 0-1,1 0 1,-1 0-1,1 0 1,-1 0-1,0 0 0,1 0 1,-1 0-1,0 0 1,0 0-1,0 0 1,0 1-1,-1-2 1,-20-9 200,18 9-202,0 0-95,0 0-1,0 1 1,-1 0 0,1 0-1,0 0 1,-1 0-1,1 0 1,0 1 0,-1 0-1,1 0 1,0 0 0,-1 1-1,1-1 1,0 1 0,-6 2-1,4-1-3,1 0 0,0 1 0,-1 0 1,1 0-1,0 0 0,0 1 0,1-1 0,-1 1 0,1 1 0,-4 4 0,-3 5 20,0 1 1,1 1-1,1-1 1,1 2-1,0-1 0,-6 22 1,9-26 58,2 0 1,0 0-1,0 0 1,1 0-1,1 1 0,-1 22 1,3-28 20,-1-1 1,1 1-1,0-1 0,0 1 1,1-1-1,0 0 1,0 1-1,1-1 0,0 0 1,0 0-1,0-1 1,0 1-1,1-1 0,7 8 1,-9-10-24,1-1 1,0 0 0,0 0-1,0 0 1,0 0 0,0 0 0,0-1-1,1 0 1,-1 1 0,1-1-1,-1 0 1,1 0 0,4 0-1,4 0 201,1 0-1,17-2 0,28-5-62,-1-2 0,70-18 0,-118 23-380,4-17-14593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0:01.7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262 0 7712,'-13'1'953,"7"-1"-320,-1 0 1,1 1 0,-12 3 0,-2 0 418,0 1 0,-39 16 1,41-14-270,-34 18 793,48-23-1424,0 1 0,0-1 0,1 1 0,-1-1 0,1 1 0,0 0 0,0 0 0,0 1 1,0-1-1,-2 5 0,4-6-99,1 0 0,-1-1 1,1 1-1,-1 0 1,1-1-1,0 1 0,0 0 1,0 0-1,0-1 0,0 1 1,0 0-1,1-1 0,-1 1 1,0 0-1,1-1 0,0 1 1,-1 0-1,1-1 1,0 1-1,0-1 0,0 1 1,0-1-1,0 1 0,0-1 1,1 2-1,5 4 78,0 0-1,0 0 1,9 6 0,-14-11-116,21 14 401,0 0 0,42 20 0,-28-16-117,27 13 262,-28-16 145,54 37 0,-87-52-655,0 0 1,0 0-1,-1 0 1,1 1-1,-1-1 0,0 1 1,0-1-1,1 1 1,-2 0-1,3 3 0,-4-5-38,1 0 0,-1-1 0,0 1-1,0 0 1,0 0 0,1 0-1,-1 0 1,0 0 0,0 0-1,0 0 1,0 0 0,-1-1-1,1 1 1,0 0 0,0 0 0,-1 1-1,0 0 3,0-1 0,0 1 0,0-1 0,0 0 0,0 1 0,0-1-1,0 0 1,-1 0 0,1 0 0,0 0 0,-3 2 0,-6 2 46,1-1 1,-1 1 0,0-2-1,0 1 1,-15 2-1,-61 9-382,41-9-788,-45 7-4774,47-6 2913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6:07.2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1143 4896,'-23'2'1584,"23"-1"-1486,-1-1 0,0 0 0,0 0 0,1 0 0,-1 1 0,0-1 0,1 0-1,-1 1 1,0-1 0,1 1 0,-1-1 0,0 1 0,1-1 0,-1 1 0,1-1 0,-1 1 0,1-1 0,-1 2 0,18 1 3513,-11-2-3191,0-1 1,0 1 0,0-1-1,1 0 1,-1-1 0,0 0 0,0 0-1,0 0 1,0-1 0,-1 1-1,1-1 1,0-1 0,-1 1-1,1-1 1,8-6 0,-6 3-336,0-1 0,0 0 1,-1 0-1,0-1 0,0 1 0,-1-2 1,0 1-1,9-16 0,-14 22-54,17-28-201,-18 29 148,0 1 1,1-1-1,-1 1 1,1-1-1,-1 1 0,0-1 1,1 1-1,-1 0 1,1-1-1,-1 1 1,1-1-1,0 1 0,-1 0 1,1 0-1,-1-1 1,2 1-1,-2 0 3,1 0 0,-1 1 0,0-1 0,1 0 0,-1 1 0,0-1 0,1 0 0,-1 1 0,0-1-1,0 1 1,1-1 0,-1 1 0,0-1 0,0 0 0,0 1 0,0-1 0,0 1 0,0-1 0,0 1 0,0-1 0,1 1 0,-2-1-1,1 1 1,0-1 0,0 1 0,0-1 0,0 1 0,-2 122 155,-20 130 0,8-128 530,-15 95 732,5-81 965,22-135-1944,2-4-402,0 0 0,0 0 0,0 0 1,0 0-1,0 0 0,0 0 0,0 0 0,0 0 0,0 0 0,0 0 0,0 0 0,0 1 0,0-1 0,0 0 1,0 0-1,-1 0 0,1 0 0,0 0 0,0 0 0,0 0 0,0 0 0,0 0 0,0 0 0,0 0 1,0 0-1,0 0 0,0 0 0,0 0 0,0 0 0,-1 0 0,1 0 0,0 0 0,0 0 0,0 0 0,0 0 1,0 0-1,0-1 0,0 1 0,0 0 0,0 0 0,0 0 0,0 0 0,0 0 0,0 0 0,0 0 0,0 0 1,-1 0-1,1 0 0,0 0 0,0 0 0,0 0 0,0 0 0,0 0 0,0 0 0,0-1 0,0 1 0,0 0 1,0 0-1,0 0 0,0 0 0,0 0 0,0 0 0,0 0 0,0 0 0,0 0 0,0 0 0,0 0 0,0 0 1,0-1-1,-1-9 94,1-1 1,0 0 0,0 1 0,1-1 0,0 0-1,1 1 1,3-13 0,-3 16-73,39-254 628,-36 235-652,6-33 108,2 1 0,25-67 0,-17 75-146,3 0 1,1 2-1,3 1 1,39-52 0,-58 87-10,0 1 0,1-1 0,0 2 0,1-1 0,0 2 0,1-1 0,0 1 0,18-9 0,-27 16 25,1 0 1,-1 1-1,1 0 1,0 0 0,0 0-1,0 0 1,0 0 0,0 1-1,0 0 1,0 0-1,-1 0 1,1 0 0,0 0-1,0 1 1,0 0 0,0 0-1,0 0 1,0 0-1,-1 0 1,1 1 0,-1 0-1,1 0 1,-1 0 0,1 0-1,-1 0 1,5 5 0,-3-2-4,0 0 1,0 1-1,0 0 1,-1 0-1,1 0 1,-2 1 0,1-1-1,-1 1 1,0 0-1,0 0 1,0 0-1,-1 0 1,2 11 0,-2-5 37,-1 0 1,0 0 0,-1 0 0,0 0 0,-1 0 0,-3 20 0,2-26-5,0 0-1,0 0 1,-1 0 0,0-1-1,0 1 1,0-1 0,-1 0-1,0 1 1,0-1-1,0-1 1,-1 1 0,0-1-1,-8 7 1,4-5 45,-1-1 1,1 0 0,-1-1-1,0 0 1,0-1-1,-1 0 1,1 0 0,-1-1-1,0 0 1,0-1-1,0-1 1,0 0 0,0 0-1,0-1 1,0 0-1,-1-1 1,1 0 0,0-1-1,-14-4 1,21 5-73,0 0 0,1 0 0,-1 0 0,1-1 0,-1 0 0,1 0-1,-1 0 1,1 0 0,0 0 0,0-1 0,0 1 0,0-1 0,-3-4 0,6 7-2,0-1-1,0 0 1,0 1 0,0-1-1,0 1 1,0-1-1,0 0 1,0 1 0,0-1-1,0 0 1,1 1-1,-1-1 1,0 1-1,0-1 1,1 1 0,-1-1-1,0 0 1,1 1-1,-1-1 1,0 1 0,1-1-1,-1 1 1,1 0-1,-1-1 1,1 1 0,-1-1-1,1 1 1,-1 0-1,2-1 1,-2 1-4,3-2-2,0 1 0,0-1 0,0 1 0,0 0-1,0 0 1,0 0 0,0 0 0,0 1-1,6-1 1,0-1-10,169-19 77,27-6-126,-174 21 93,-1-2 0,-1-1 0,0-1 0,47-23 0,-50 15 38,-23 15-62,-6 6-117,-16 17 113,-24 31 0,36-41 11,0 0 0,1 0 0,0 1 0,1 0 0,-8 22 0,12-32 10,1 1 0,-1-1 0,1 1 0,0 0 0,-1-1 0,1 1 0,0 0 0,0-1-1,0 1 1,0 0 0,0-1 0,0 1 0,1-1 0,-1 1 0,1 2 0,0-4-2,-1 1 1,0-1 0,0 0 0,1 1 0,-1-1-1,0 0 1,1 0 0,-1 1 0,0-1 0,1 0-1,-1 0 1,0 0 0,1 1 0,-1-1-1,1 0 1,-1 0 0,0 0 0,1 0 0,-1 0-1,1 0 1,-1 0 0,1 0 0,15-5 196,-5-2-135,1 0 0,-1-1 1,-1-1-1,1 1 0,-1-2 0,-1 0 1,9-10-1,2-7-155,28-48 1,-38 55-102,-8 16-135,-4 21 41,1-15 264,-1 11-51,0-3 67,1 1 0,0-1 0,0 13 0,1-20 4,0-1-1,1 1 1,-1-1-1,0 1 1,1-1 0,0 1-1,0-1 1,0 1-1,0-1 1,0 0-1,0 1 1,0-1-1,1 0 1,-1 0-1,1 0 1,-1 0-1,1 0 1,3 3-1,1-2 26,0 1-1,0-1 0,1 0 0,-1-1 0,1 1 0,-1-1 0,1-1 1,0 1-1,0-1 0,0 0 0,0-1 0,0 1 0,-1-2 0,10 0 0,2-1 13,0-1 0,0-1 0,0 0 0,21-9 0,-23 7-39,0 0 0,0-2-1,0 1 1,-1-2 0,-1 0-1,1-1 1,-2 0 0,23-22-1,-34 29-32,0 1-2,-1 1-1,1-1 1,0 0 0,0 1-1,0-1 1,-1 1 0,1-1-1,1 1 1,2-1 0,-5 2 19,0 0 0,0 0 1,0 0-1,0 0 0,1 0 1,-1 0-1,0 0 0,0 0 0,0 0 1,0 0-1,0 0 0,1 0 1,-1 0-1,0 1 0,0-1 1,0 0-1,0 0 0,0 0 1,1 0-1,-1 0 0,0 0 0,0 1 1,0-1-1,0 0 0,0 0 1,0 0-1,0 0 0,0 1 1,0-1-1,0 0 0,0 0 0,0 0 1,0 0-1,0 1 0,0-1 1,0 0-1,0 0 0,0 0 1,0 0-1,0 1 0,0-1 0,0 12-103,0-9 92,-3 38 19,2-33 32,-1 0 0,2 0 0,-1 0 0,1 1 0,1-1 0,-1 0 0,1 0 0,4 16 0,-4-23-20,0 1-1,0-1 1,-1 1-1,1-1 0,0 0 1,0 1-1,0-1 0,0 0 1,0 0-1,1 0 1,-1 0-1,0 0 0,1 0 1,-1 0-1,0 0 1,1 0-1,-1 0 0,1-1 1,-1 1-1,1-1 0,0 1 1,-1-1-1,1 0 1,-1 1-1,1-1 0,0 0 1,-1 0-1,1 0 0,0 0 1,-1-1-1,1 1 1,-1 0-1,1-1 0,1 0 1,6-2 51,1 0 0,-2-1 1,1 0-1,12-8 1,-19 11-70,30-18 26,-1-2 0,-2-1 1,0-2-1,44-46 0,115-151 60,-152 170-93,-2-1 1,40-84-1,-56 95 1,-1 1 1,-3-2-1,-1 0 1,10-60-1,-21 88 93,5-30-542,-7 39 274,-1 5 4,-6 20-107,-30 93-7,7-22 258,-20 100 0,45-162 101,0 0 1,2 1 0,2-1 0,0 0 0,2 1 0,1-1 0,11 54 0,-9-69-47,0 0 0,0 0-1,2-1 1,6 14 0,-10-23-4,0-1 1,0 1 0,0-1 0,0 0 0,1 0 0,-1 1 0,1-2 0,0 1-1,0 0 1,0-1 0,0 1 0,0-1 0,1 0 0,-1 0 0,1 0 0,-1 0 0,1-1-1,0 0 1,5 2 0,-7-3 8,1 0 0,-1 0 0,1-1 0,-1 1 0,1-1 0,-1 1 0,0-1 0,1 0 0,-1 0 0,0 0 0,1 0 1,-1 0-1,0 0 0,0-1 0,0 1 0,0-1 0,0 1 0,-1-1 0,3-2 0,2-3 12,0 1 1,-1-1-1,8-15 1,42-83 11,-33 62 6,-9 17-243,14-39 0,-31 87 123,1 0 1,0-1-1,2 2 1,0-1-1,1 0 0,7 42 1,-7-62 82,1 0 0,-1 1 1,1-1-1,0 0 0,-1 0 0,1 0 1,0 0-1,0 0 0,0 0 0,1-1 1,-1 1-1,0 0 0,1 0 0,-1-1 1,1 1-1,0-1 0,3 3 0,-2-3 5,0 1 0,0-1 0,0 0-1,0 0 1,0 0 0,1 0 0,-1 0-1,0-1 1,1 0 0,4 1 0,7-2 11,-1-1 1,0-1 0,1 1-1,17-8 1,-27 9-39,23-8-1,-1 0 0,0-2 1,0 0-1,-1-2 0,-1-1 1,0-1-1,28-24 0,-33 24 66,-11 9-78,0-1 0,-1 0 0,0 0 0,0-1 0,-1 1 0,0-2-1,8-11 1,-17 44-299,-32 80 154,20-68 209,-13 61 0,26-94-20,0 0-1,1 0 1,0 0-1,-1 0 1,1 0-1,0 0 1,1 0-1,-1 0 1,0 0-1,1 0 1,0 0-1,0 0 0,0-1 1,2 5-1,-3-6-7,1 0-1,0 0 0,-1 0 0,1 0 1,0 0-1,0 0 0,0-1 1,0 1-1,0 0 0,0-1 0,0 1 1,0-1-1,0 1 0,0-1 0,2 1 1,-1 0 7,1-1-1,-1 0 1,0 0 0,0 0 0,1 0 0,-1 0-1,0 0 1,1 0 0,-1-1 0,3 0 0,2-2 5,1 0 0,-2 0-1,1 0 1,0-1 0,-1 0 0,1-1 0,-1 1 0,10-11 0,3-5 41,18-24 0,-14 16-121,127-130 79,-88 96-25,88-114-1,-124 137 2,-2-2 1,-2 0 0,32-84-1,-25 50-12,22-92-1,-49 159-19,0 4-1,-1-1-1,0 0 1,0 0 0,0 0 0,0 1 0,-1-1 0,0 0-1,0 0 1,0 0 0,-2-5 0,1 8-60,-1 6 0,-20 51-298,19-49 372,-81 183-41,35-106 50,-23 45-109,58-100 141,1 2 0,-14 51 0,20-56-1,2 0 1,0 1-1,2 0 0,1 0 0,1 32 0,2-47 3,0 0-1,0 0 0,1 0 0,0 0 0,1 0 1,0-1-1,1 1 0,0-1 0,0 0 0,1 0 1,1 0-1,0-1 0,0 0 0,14 16 0,-13-18 9,0 0-1,1-1 1,0 1-1,0-2 1,1 1-1,-1-1 1,1 0-1,0-1 1,1 0-1,-1 0 1,14 2-1,-16-4-17,0-1 0,0-1 0,0 0 0,0 0 0,1 0 0,-1-1-1,0 1 1,-1-2 0,1 1 0,0-1 0,0 0 0,0-1 0,-1 1 0,0-1 0,1-1 0,10-6-1,-6 1-6,1-1 0,-2 1 0,1-2 1,-1 0-1,-1 0 0,0 0 0,0-1 0,-1-1 0,-1 0 0,11-25 0,-8 15-21,-2-1 1,-1-1 0,-1 1 0,-1-1 0,3-36-1,-7 56 4,-1 1 0,0-1 0,0 0-1,-1 1 1,1-1 0,-1 1-1,-2-5 1,3 8 1,0-1 1,-1 1-1,1 0 1,0 0-1,-1 0 1,1 0-1,-1 1 0,0-1 1,1 0-1,-1 0 1,0 0-1,1 0 0,-1 1 1,0-1-1,0 0 1,0 1-1,0-1 0,0 0 1,0 1-1,0-1 1,0 1-1,0 0 0,0-1 1,0 1-1,0 0 1,0-1-1,0 1 0,0 0 1,0 0-1,0 0 1,-2 0-1,1 1-1,0 0-1,0 0 0,0 0 1,0 0-1,0 0 1,0 0-1,1 1 1,-1-1-1,0 1 1,1-1-1,-1 1 1,1 0-1,0-1 1,-1 1-1,1 0 1,0 0-1,0 0 0,-1 2 1,1-2-1,-9 17 9,2 1 0,0 0 0,1 0 0,1 0-1,-6 32 1,6-14 107,2 1 0,1 42 0,3-72-44,0-1 0,1 0-1,0 1 1,0-1 0,1 0-1,0 0 1,6 13 0,-7-18-120,0 0 1,1 0 0,-1-1 0,1 1 0,0-1-1,0 1 1,0-1 0,0 1 0,0-1-1,1 0 1,-1 0 0,1 0 0,-1-1 0,1 1-1,0-1 1,-1 1 0,1-1 0,0 0 0,0 0-1,0 0 1,0 0 0,0-1 0,6 1-1,1-1-1605,-1 0 1,0 0-1,0-2 0,0 1 0,0-1 0,0 0 0,12-5 0,10-5-2759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6:07.6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25 9568,'-28'-5'4320,"25"2"-3776,6-2-128,12 5-352,2-7-3488,1 2 1888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6:07.9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0 9632,'-23'0'4384,"33"4"-3840,-2-4 1343,10 0-1151,45 0 1184,14 3-1088,34-3-352,-3 0-320,37-3 64,-11 3-128,11-4-2368,-24 4 1248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6:11.4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98 656 2560,'14'-1'6160,"-14"2"-6064,-10 14 9454,0-1-10343,-2 8 1325,1 1 1,1 0-1,1 1 1,-9 38-1,-11 102 310,28-154-670,0 1 0,0-1 0,1 1 0,2 15 1,-1-23-112,-1 0 1,1 1 0,0-1 0,0 0 0,0 1-1,0-1 1,1 0 0,-1 0 0,1 0 0,0 0-1,0 0 1,0-1 0,0 1 0,0 0 0,0-1-1,1 0 1,5 5 0,-6-6-19,0-1 0,0 1 0,0 0-1,0-1 1,0 1 0,1-1 0,-1 1 0,0-1 0,0 0 0,1 0 0,-1 0-1,0 0 1,0-1 0,1 1 0,-1 0 0,0-1 0,0 0 0,0 0 0,3 0-1,6-4 60,0-1 0,13-8-1,-14 8-127,8-6 47,0-1 1,-1-1-1,-1 0 0,0-1 1,-1-1-1,-1-1 0,0 0 1,-1-1-1,-1 0 0,13-27 1,3-17 84,-26 57-146,-4 6-34,-6 9-36,1 8 100,1 0-1,-7 36 0,8-30-31,4-20 65,0 1 0,0 0 1,0 0-1,1 0 0,0 0 1,0-1-1,0 1 0,1 0 1,0 0-1,0 0 0,0 0 1,0-1-1,1 1 1,-1-1-1,1 1 0,0-1 1,1 1-1,-1-1 0,1 0 1,0 0-1,0 0 0,0-1 1,1 1-1,-1-1 0,1 0 1,0 1-1,0-2 0,0 1 1,0 0-1,0-1 0,0 0 1,1 0-1,-1 0 1,1 0-1,0-1 0,5 1 1,-4-1 10,1-1 0,-1 0 1,1 0-1,-1 0 1,1-1-1,-1 0 1,0 0-1,1-1 1,-1 0-1,0 0 1,0 0-1,0-1 1,0 0-1,-1 0 0,1 0 1,-1-1-1,0 0 1,1 0-1,-2 0 1,1-1-1,-1 1 1,1-1-1,-1 0 1,0-1-1,3-6 1,3-8-10,0-2 0,-2 0 1,11-40-1,-15 47-26,-1-1 1,0 0-1,-1 0 1,0 1-1,-1-1 1,-1 0-1,-1 0 1,0 0 0,-1 0-1,-5-18 1,5 21-9,-1-1-294,2 14 293,1 0 0,0-1 0,0 1 0,0 0 0,0-1 0,0 1 0,-1 0 0,1 0 0,0-1 0,0 1 0,-1 0 0,1 0 0,0-1 0,0 1 0,-1 0 0,1 0 0,0 0 0,-1-1 0,1 1 0,0 0 0,-1 0 0,1 0 0,0 0 0,-1 0 0,1 0 0,0 0 0,-1 0 0,1 0 7,-1 0 1,1 0 0,0 0 0,0-1 0,0 1 0,0 1 0,0-1 0,-1 0 0,1 0 0,0 0 0,0 0 0,0 0 0,0 0-1,0 0 1,-1 0 0,1 0 0,0 0 0,0 0 0,0 0 0,0 0 0,0 0 0,0 0 0,-1 1 0,1-1 0,0 0-1,0 0 1,0 0 0,0 0 0,0 0 0,0 0 0,0 1 0,0-1 0,0 0 0,0 0 0,0 0 0,0 0 0,0 0 0,0 0-1,0 1 1,2 6 13,8 6 56,-7-9-36,1-1 0,0 0-1,0 0 1,0 0 0,0 0 0,0-1-1,0 1 1,1-1 0,0 0 0,-1-1-1,1 1 1,0-1 0,0 0 0,-1 0-1,1 0 1,6 0 0,-1 0 17,1-1 0,-1 0 0,0 0 0,0-1 0,1 0 0,-1-1 0,17-5 0,-25 6-26,2 0-18,1-1-1,-1 1 1,1-1-1,8 0 1,-12 2-4,0 0 0,0 0 0,0 0 0,0 0 0,0 0 0,0 0 1,0 0-1,0 1 0,0-1 0,-1 0 0,1 1 0,0-1 0,0 0 0,0 1 0,0-1 0,0 1 0,-1-1 0,1 1 1,0 0-1,-1-1 0,1 1 0,0 0 0,-1-1 0,1 1 0,0 0 0,-1 0 0,0 0 0,1-1 0,-1 1 0,1 2 1,0 2-22,0 0 1,-1 1-1,1-1 1,-1 1 0,-1-1-1,1 0 1,-1 1-1,-1 5 1,0 2 12,-13 62-93,9-51-27,1-1-1,-1 30 1,4-35 251,1-8-51,0 1-1,1-1 1,0 0 0,3 15-1,-3-23-52,0 0 1,1 0-1,-1 0 0,1 0 0,0 0 0,-1 0 1,1 0-1,0-1 0,0 1 0,0 0 0,1 0 1,-1-1-1,0 1 0,1 0 0,-1-1 0,1 0 1,-1 1-1,1-1 0,0 0 0,-1 0 0,1 0 1,0 0-1,0 0 0,0 0 0,0 0 0,0-1 1,3 2-1,0-2 21,0 0 1,0 0-1,-1 0 0,1 0 1,0 0-1,0-1 0,0 0 1,7-3-1,36-15 96,-45 18-128,14-7 24,-1-1 0,0-1-1,0 0 1,22-20 0,-13 8 7,0-1 0,29-38 0,33-54 77,-72 93-93,111-162-71,-92 131 66,-4-1 0,37-86 0,-53 96-216,-13 37-19,-3 12 11,-8 17-50,10-21 253,-17 37-254,-17 45 205,14-18 71,2 2 0,4 0 0,2 0 0,-5 132 1,17-184 38,0-1 1,2 1 0,3 17-1,-4-30-37,-1 0 0,1 1 0,0-1 0,0 0 0,-1 0 1,1 0-1,1 0 0,1 3 0,-2-4-7,-1-1 1,1 1-1,-1-1 1,1 1-1,-1-1 1,1 1-1,-1-1 1,1 0 0,0 1-1,-1-1 1,1 0-1,0 1 1,-1-1-1,1 0 1,0 0-1,-1 0 1,1 0-1,0 0 1,-1 0-1,2 0 1,1 0 19,0-1 0,-1-1 0,1 1-1,-1 0 1,1-1 0,-1 1 0,0-1 0,0 1 0,1-1 0,-1 0-1,0 0 1,-1 0 0,1 0 0,3-5 0,111-157 206,-11 37-258,-49 62-7,-21 22 54,-3-2-1,40-72 0,-42 58-58,24-69-1,10-64 167,-58 173-323,-4 12 20,-4 11 17,-4 19-2,-13 77-8,-48 114 80,-17-3 244,-6 15 259,30-65 30,54-135-170,6-26-254,0 1 0,0-1 0,0 1 0,0-1 1,-1 1-1,1-1 0,0 1 0,0-1 0,1 1 0,-1-1 1,0 1-1,0-1 0,0 1 0,0-1 0,0 1 0,0-1 0,1 1 1,-1-1-1,0 1 0,1-1-17,-1 0-1,0 0 1,1 0 0,-1 0 0,0 0 0,1 0-1,-1 0 1,0 0 0,1-1 0,-1 1 0,0 0-1,1 0 1,-1 0 0,0 0 0,0-1-1,1 1 1,-1 0 0,0 0 0,1 0 0,-1-1-1,0 1 1,0 0 0,0 0 0,1-1 0,-1 1-1,0-1 1,25-32 105,38-70 1,-18 27-156,-39 66 23,33-47-97,-34 51 60,0 0 0,0 1 1,0 0-1,1 0 0,-1 0 0,14-8 0,-18 13 41,0-1-1,0 0 1,1 1 0,-1-1 0,0 1 0,0 0-1,1-1 1,-1 1 0,0 0 0,1 0 0,-1 0-1,1 0 1,-1 0 0,0 0 0,1 0 0,-1 0-1,0 0 1,1 1 0,-1-1 0,0 1 0,0-1-1,1 1 1,-1-1 0,0 1 0,0 0 0,0-1-1,0 1 1,0 0 0,2 2 0,1 1-6,0 1 0,0 0 0,-1 0 0,0 0 0,4 7 0,14 32-39,-2 1 0,-2 1 0,19 78 0,-29-84-2558,-1-5-5363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6:11.8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12 10624,'-27'-12'7583,"36"21"-6751,9-6 704,4 5-864,19-8 32,4 5-416,18-5-256,0 4-32,-5-1-160,-4 2 96,-13-2-4128,-9 2 2305,-19 2-4257,-5 1 3488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6:12.1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4 8128,'-48'-3'3680,"33"11"-2944,25-5-736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6:13.5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27 885 4992,'-4'1'383,"-12"2"990,9-3 2785,13-3-3017,-1 1 0,0 0-1,10-3 1,-9 3-771,1 0 0,0-1 0,10-5 0,-7 1-52,0 0 0,0 0 0,-1-1 0,0 0 0,-1-1 0,9-10 0,42-67 673,-46 65-806,128-216 797,-80 148-757,9-15-40,-45 61 30,-1-1 0,-2-1-1,16-49 1,-38 91-202,1 1-2,0 0 1,0 0-1,0-1 0,-1 1 1,1-1-1,-1 1 0,1 0 1,-1-1-1,0 1 1,0-1-1,-1-2 0,1 5-10,0 0-1,0 0 0,0 0 0,0 0 0,0 0 0,0 1 1,0-1-1,0 0 0,0 0 0,0 0 0,0 0 1,0 0-1,0 0 0,0 0 0,0 0 0,0 0 1,0 0-1,0 0 0,0 0 0,0 0 0,0 0 0,0 0 1,-1 0-1,1 0 0,0 0 0,0 0 0,0 0 1,0 0-1,0 0 0,0 0 0,0 0 0,0 0 1,0 0-1,0 0 0,0 0 0,0 0 0,-1 0 0,1 0 1,0 0-1,0 0 0,0 0 0,0 0 0,0 0 1,0 0-1,0 0 0,0 0 0,0 0 0,0 0 1,0 0-1,0 0 0,0 0 0,0 0 0,0 0 0,-1 0 1,1 0-1,0 0 0,-28 41-139,9-10 65,2 0 1,2 1-1,-18 50 0,-21 105 439,40-132 7,3 1 0,2 0 0,-3 88 0,12-136-277,0 1 1,1-1 0,0 1-1,0 0 1,1-1 0,3 9-1,-5-15-54,1 1-1,0-1 0,0 0 0,1 0 1,-1 1-1,0-1 0,1 0 1,-1 0-1,1 0 0,-1-1 0,1 1 1,0 0-1,0-1 0,0 1 1,0-1-1,0 0 0,0 1 1,1-1-1,-1 0 0,0 0 0,0 0 1,1-1-1,-1 1 0,1-1 1,2 1-1,2-1 4,0 0 1,-1 0 0,1-1-1,0 0 1,0-1-1,0 1 1,-1-1 0,1-1-1,-1 1 1,1-1-1,-1 0 1,0-1-1,0 1 1,6-6 0,5-3-25,-1-2 1,-1 0 0,19-22 0,-1-4 6,-3-2 0,-1-1 0,32-66 0,-16 26-98,-39 73 81,-3 7-79,-1-1 0,0 0 0,0 0-1,0 0 1,2-6 0,-11 80-512,1-25 577,-17 59 1,-4 32 271,26-131-239,0 0 1,1 0-1,-1 1 0,1-1 1,0 0-1,1 0 0,0 0 1,-1 0-1,1 0 0,1 0 1,3 9-1,-5-13-12,0-1 1,1 1-1,-1 0 1,1-1-1,0 1 1,-1 0-1,1-1 1,0 1-1,-1-1 0,1 1 1,0-1-1,-1 1 1,1-1-1,0 0 1,0 1-1,0-1 1,-1 0-1,1 0 1,0 1-1,0-1 1,0 0-1,0 0 1,-1 0-1,1 0 0,0 0 1,0 0-1,0 0 1,0 0-1,0 0 1,-1-1-1,1 1 1,0 0-1,0-1 1,0 1-1,-1 0 1,1-1-1,0 1 0,-1-1 1,1 1-1,0-1 1,1-1-1,2-1 16,0-1-1,-1 0 1,1 0-1,-1 0 0,5-7 1,2-6 16,-1-1 0,0 0-1,7-24 1,15-60-154,-27 90-187,-4 12 288,0 0 1,0 0-1,0 1 0,0-1 1,0 0-1,0 0 0,0 0 1,0 0-1,0 0 0,0 0 1,0 0-1,0 0 0,0 0 1,0 0-1,0 0 0,0 0 1,0 0-1,0 0 0,0 0 1,0 0-1,0 0 0,0 1 1,0-1-1,0 0 0,0 0 1,0 0-1,0 0 0,0 0 1,0 0-1,0 0 0,0 0 1,0 0-1,0 0 1,0 0-1,0 0 0,0 0 1,0 0-1,0 0 0,0 0 1,0 0-1,0 0 0,1 0 1,-1 0-1,0 0 0,0 0 1,0 0-1,0 0 0,0 0 1,0 0-1,0 0 0,0 0 1,0 0-1,0 0 0,0 0 1,0 0-1,0 0 0,0 0 1,0 0-1,0 0 0,0 0 1,1 0-1,-1 0 0,0 0 1,0 0-1,0 0 0,0 22-256,0-14 260,1 34-57,1 1 0,13 62 0,-15-104 75,1 1-1,-1 0 0,1-1 0,-1 1 1,1 0-1,-1-1 0,1 1 1,0-1-1,0 1 0,0-1 1,0 1-1,0-1 0,0 0 1,2 2-1,-2-2 1,0-1 0,0 1 0,-1-1 1,1 1-1,0-1 0,0 0 0,0 1 0,0-1 0,1 0 0,-1 1 0,0-1 1,0 0-1,0 0 0,0 0 0,0 0 0,0 0 0,1-1 0,2 0 23,-1 0-1,1 0 0,-1 0 0,0-1 1,1 0-1,-1 0 0,0 0 1,0 0-1,0 0 0,4-4 1,7-9 29,0-1 0,-1 0 0,21-35 1,23-57 38,-32 60-148,20-45-526,-45 92 562,0 1 0,0 0 0,0 0 0,0 0 0,0 0 1,0 0-1,1 0 0,-1 0 0,0-1 0,0 1 0,0 0 0,0 0 0,0 0 0,0 0 0,0 0 0,0 0 0,0 0 0,0 0 0,0 0 0,1 0 0,-1-1 0,0 1 0,0 0 0,0 0 1,0 0-1,0 0 0,0 0 0,0 0 0,1 0 0,-1 0 0,0 0 0,0 0 0,0 0 0,0 0 0,0 0 0,0 0 0,1 0 0,-1 0 0,0 0 0,0 0 0,0 0 0,0 0 1,0 0-1,0 1 0,0-1 0,0 0 0,1 0 0,-1 0 0,0 0 0,0 0 0,0 0 0,0 0 0,5 9-126,4 16-13,-9-22 137,4 8 16,-1-1 1,1 0-1,1 0 0,0 0 0,0 0 1,10 12-1,-11-17-3,-1-1 0,1 0 0,0 0-1,0 0 1,1 0 0,-1-1 0,1 0 0,0 0 0,0 0 0,0 0 0,0-1 0,0 0 0,0 0 0,7 2 0,-3-3 17,0 0 0,-1 0 0,1-1 0,0 0 0,11-2 1,15 0 68,-34 2-101,0 0 1,-1 0-1,1 0 1,0 0-1,-1 0 1,1 0-1,0 0 1,0 0-1,-1 1 1,1-1-1,0 0 1,-1 0-1,1 1 1,0-1-1,-1 0 1,1 1-1,-1-1 1,1 0-1,0 1 1,-1-1-1,1 1 1,-1-1-1,1 1 1,-1-1-1,0 1 1,1-1-1,0 2 1,-1-1-2,0 1 0,0-1 0,1 0 0,-1 1 0,0-1 0,0 0 0,-1 1 0,1-1 0,0 0 1,0 1-1,-1-1 0,1 0 0,-2 3 0,-1 4-48,-2 0 1,1 0-1,-8 9 0,12-16 55,-25 32-67,8-11 82,2 0-1,-17 32 1,31-52 4,0 0 0,0 1 0,0-1 0,0 1-1,0-1 1,1 0 0,-1 1 0,1 0 0,0-1 0,0 5 0,0-6-2,0 0 0,0 0 0,1 0 1,-1 0-1,0 0 0,1 0 0,-1 0 0,1-1 1,-1 1-1,1 0 0,0 0 0,-1 0 0,1 0 1,0-1-1,-1 1 0,1 0 0,0-1 0,0 1 1,0-1-1,0 1 0,0-1 0,0 1 0,0-1 1,0 1-1,0-1 0,0 0 0,0 0 0,1 1 0,3 0 38,-1 0 0,1-1-1,0 1 1,-1-1-1,1 0 1,0-1-1,0 1 1,-1-1-1,1 1 1,0-1-1,-1-1 1,9-2-1,-8 1-25,1 0 0,0 0-1,-1-1 1,0 0-1,0 0 1,0 0-1,0-1 1,7-7-1,-5 1-11,1 1-1,-2-1 1,1-1-1,-1 1 1,-1-1-1,0 0 1,-1 0-1,0 0 1,2-18-1,-1-4-4,-2 0-1,-1-1 1,-2 1 0,-8-69-1,7 98-44,0 1 0,-1-1 0,1 0-1,-1 0 1,0 1 0,-3-7-1,-4-7-119,11 23 124,1 4 49,1 1-1,1-1 1,0 0 0,8 13 0,-5-13 14,1 0-1,0 0 1,0-1 0,1 0-1,0 0 1,0-1 0,1-1 0,20 10-1,-16-10-1,0-1-1,0 0 0,0-1 1,1-1-1,-1 0 0,26 0 0,-10-2-139,40-4 0,-51 0-1699,28-6 0,-3-3-571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6:13.9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49 8064,'-18'0'3648,"36"3"-3168,-5-3 1696,11 0-1280,47-3 703,10-2-927,41-3-192,-1 1-288,22-10 0,-7 14-96,7-5-7647,-12 8 4095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6:16.8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279 542 3968,'5'-17'1834,"8"-22"1,-12 37-1645,0 0-1,-1-1 0,1 1 1,-1 0-1,0 0 1,1 0-1,-1 0 1,0 0-1,0-1 1,0 1-1,-1 0 0,1 0 1,-1 0-1,1 0 1,-1 0-1,1 0 1,-1 0-1,0 0 1,0 0-1,0 0 0,0 0 1,-1 0-1,1 1 1,0-1-1,-1 0 1,1 1-1,-1-1 1,0 1-1,1 0 0,-1-1 1,0 1-1,0 0 1,0 0-1,0 0 1,0 0-1,0 1 1,0-1-1,0 0 0,0 1 1,0 0-1,0-1 1,0 1-1,0 0 1,-1 0-1,-2 0 1,-3 2-20,1 0 1,0 1 0,-1-1 0,1 1 0,0 1 0,1-1 0,-1 1 0,1 0 0,-1 1 0,1-1 0,1 1 0,-11 12 0,-1 2-23,1 1 0,-21 34 0,-10 29 180,41-71-228,0 1 0,2 0-1,-1 0 1,-3 24 0,7-35-65,1 1 1,-1 0-1,1-1 1,0 1-1,0 0 1,0 0-1,1-1 1,-1 1-1,0 0 1,1 0-1,0-1 1,0 1-1,0-1 1,0 1-1,0-1 0,0 1 1,1-1-1,-1 1 1,1-1-1,-1 0 1,1 0-1,0 0 1,0 0-1,0 0 1,0 0-1,0-1 1,1 1-1,-1-1 1,0 1-1,1-1 1,-1 0-1,1 0 1,0 0-1,2 1 1,5 0 81,0 0 1,1 0-1,-1-1 0,0 0 1,1-1-1,-1 0 1,17-2-1,-17 0-61,0 1-1,0-1 1,-1-1-1,1 0 1,-1 0 0,0 0-1,0-2 1,0 1 0,0-1-1,-1 0 1,0-1-1,0 0 1,14-12 0,-9 3-30,-1 1 1,0-1 0,19-34-1,22-56 150,-32 57-129,-3-1 0,-1 0 0,10-56-1,-21 70-124,-1 0 0,-1 0 0,-2 0-1,-2 0 1,-5-50 0,5 82 49,0-1 0,-1 1 0,1 0 0,-1-1 0,0 1 0,0 0 0,0-1 1,0 1-1,-1 0 0,1 0 0,-3-4 0,3 7 21,1-1 1,0 1-1,-1 0 1,1-1-1,-1 1 0,1 0 1,0-1-1,-1 1 1,1 0-1,-1 0 0,1 0 1,-1 0-1,1-1 1,0 1-1,-1 0 1,1 0-1,-1 0 0,1 0 1,-1 0-1,1 0 1,-1 0-1,1 0 0,-1 0 1,1 0-1,-1 0 1,1 1-1,-1-1 0,1 0 1,0 0-1,-1 0 1,0 1-1,-10 8-186,6-2 176,0 1 1,0-1 0,1 1-1,0 0 1,0 0 0,1 0-1,0 1 1,-2 9 0,1-5 7,-9 29 116,2 2-1,2-1 0,-6 78 0,14-91 43,1-1 0,1 1 0,1-1 0,2 1 0,1-1-1,15 47 1,-16-64-59,1 0 0,0 0 0,0-1 0,1 1 0,1-1 0,0-1 0,8 11 0,-10-16-37,-1 0-1,1-1 1,0 0-1,0 0 1,0 0-1,1 0 1,-1-1-1,1 1 1,0-2-1,0 1 1,0-1-1,0 1 1,0-2-1,0 1 1,12 1-1,-7-3-11,1 0 0,-1 0 0,0-1 0,1-1 0,-1 0 0,0 0 0,0-1 0,0-1 0,0 0 0,-1 0 0,1-1 0,-1 0 0,0-1 0,-1 0 0,15-11 0,-12 6 29,-1-1-1,1 0 1,-2 0-1,0-1 1,0-1-1,-1 1 1,-1-2-1,9-20 0,-13 27-87,-1 0-1,0-1 1,0 1-1,-1-1 0,0 0 1,0 0-1,-1 0 0,-1 0 1,1 0-1,-1 0 1,-1 0-1,0 0 0,0 0 1,-1 0-1,0 1 1,-6-17-1,8 23-2,-1 1 1,1-1 0,-1 1-1,0-1 1,0 1-1,1 0 1,-1-1-1,0 1 1,0 0-1,-1 0 1,1 0 0,0-1-1,0 1 1,0 0-1,-1 0 1,1 1-1,-1-1 1,1 0 0,-1 0-1,1 1 1,-1-1-1,1 1 1,-1-1-1,1 1 1,-1 0-1,1-1 1,-3 1 0,1 1 8,0-1 1,1 1-1,-1 0 1,1 0-1,-1 0 1,1 0-1,-1 0 1,1 0-1,0 1 1,0-1-1,-1 1 1,1 0-1,0-1 1,1 1-1,-4 4 1,-2 2-2,0 1 0,1 0 0,1 1 0,-1 0 0,2 0 0,-6 14 0,2 1-6,-7 38-1,13-57 32,1 0-1,0-1 1,1 1-1,0 0 1,0 0-1,0 0 1,0-1-1,1 1 1,0 0-1,0-1 1,1 1-1,-1 0 1,1-1-1,0 0 1,1 1-1,-1-1 1,1 0-1,0 0 1,1 0-1,-1-1 1,1 1-1,0-1 1,0 0-1,0 0 1,0 0-1,1 0 1,0-1-1,-1 0 1,1 0-1,9 4 1,5-1 82,1-1 0,-1 0 1,1-2-1,0 0 0,36 0 1,-39-2-21,1-1-1,-1-1 1,1-1 0,-1 0 0,28-9 0,-32 7-60,0 0 0,-1-2-1,1 1 1,-1-2-1,-1 0 1,1 0 0,18-16-1,-8 2 40,0-1 0,-2 0 0,24-36 0,-35 45-28,-1 0 0,-1-1-1,0 0 1,-1 0 0,0 0-1,-1-1 1,-1 0 0,3-18 0,-7 31-29,1 0 1,-1 0-1,1 0 1,-1 0 0,0 0-1,0 0 1,0 0-1,0 0 1,-1 0 0,1-1-1,-1 1 1,1 0-1,-1 0 1,1 1 0,-1-1-1,-1-2 1,2 3-3,-1 1 0,1 0 0,0-1 1,-1 1-1,1 0 0,0-1 0,-1 1 0,1 0 0,0-1 0,-1 1 1,1 0-1,-1 0 0,1 0 0,-1-1 0,1 1 0,0 0 1,-1 0-1,1 0 0,-1 0 0,1 0 0,-1 0 0,1 0 1,-1 0-1,1 0 0,-1 0 0,1 0 0,-1 0 0,1 0 1,0 0-1,-1 0 0,1 0 0,-1 1 0,1-1 0,-1 0 1,1 0-1,0 0 0,-1 1 0,1-1 0,0 0 0,-1 1 1,0-1-1,-14 17-161,14-16 154,-9 14-112,0 0 0,1 1 1,-14 32-1,-14 55 30,34-95 76,-5 17 59,-8 36 1,15-53 8,0 0 1,0 0 0,0 0 0,1 0-1,0 0 1,1 0 0,0 1-1,3 11 1,-3-18-33,-1 0-1,1 0 1,0 0-1,0 0 1,0 0 0,0 0-1,0 0 1,0 0-1,1-1 1,-1 1-1,1 0 1,-1-1-1,1 0 1,-1 1 0,1-1-1,0 0 1,0 0-1,0 0 1,-1 0-1,1 0 1,0 0-1,0 0 1,0-1 0,1 1-1,-1-1 1,0 1-1,0-1 1,0 0-1,0 0 1,0 0-1,1 0 1,-1 0-1,0-1 1,0 1 0,2-1-1,2-2 17,0 0 1,-1-1-1,1 1 0,-1-1 0,0 0 0,0-1 1,-1 1-1,1-1 0,-1 0 0,0 0 0,0-1 0,5-10 1,2-6-18,0-1 0,6-24 1,-14 37-6,3-5-7,-2-1 1,0 0 0,0-1-1,-2 1 1,1-22-1,-2 37-11,-1 1-1,0-1 0,0 1 1,0 0-1,0-1 1,0 1-1,0-1 0,0 1 1,0-1-1,0 1 1,0-1-1,0 1 0,-1 0 1,1-1-1,0 1 0,0-1 1,0 1-1,-1-1 1,1 1-1,0 0 0,0-1 1,-1 1-1,1 0 1,-1-1-1,1 1 1,0 1-1,-1-1 1,1 1-1,-1-1 1,1 1-1,0-1 1,-1 1 0,1-1-1,0 1 1,0-1-1,0 1 1,-1 0-1,1-1 1,0 1-1,0-1 1,0 1 0,0 0-1,0-1 1,0 1-1,-38 180-365,13-76 407,-11 84 156,-20 94-234,39-215 266,-4-2-1,-32 75 0,51-137-157,0 0-1,0 1 0,0-1 1,-1 0-1,0 0 0,-6 7 1,8-10-44,0-1 1,0 1-1,0 0 1,0 0-1,0-1 1,0 1-1,0 0 1,0-1 0,0 1-1,0-1 1,0 0-1,0 1 1,-1-1-1,1 0 1,0 0-1,0 1 1,0-1-1,-1 0 1,1 0-1,0 0 1,0-1-1,-1 1 1,1 0-1,0 0 1,0-1-1,0 1 1,0 0-1,0-1 1,-1 0-1,1 1 1,-1-2-1,-1 0 1,0 0 0,0-1 0,0 0 0,0 0 0,0 0 0,0 0-1,1 0 1,0 0 0,-1-1 0,1 1 0,-2-7 0,1 2-10,0 1 0,1-1 0,0 1 0,-1-14-1,1 6-3,2 0-1,0 0 0,1 0 0,4-22 0,17-54-89,-11 54 41,2 0 0,2 1 1,1 1-1,2 0 0,35-51 1,-41 69 82,2 1 1,0 0-1,0 1 1,29-23-1,74-44-116,-54 40 126,-42 28-52,9-6 67,-1-2 1,-1 0 0,33-34 0,-41 32 63,-1-1 1,-1-1-1,16-30 0,-23 35-65,11-28 0,-12 29-84,-10 19 13,0 0-1,1 0 1,-1 1 0,0-1 0,1 0-1,-1 1 1,1-1 0,-1 0 0,1 1 0,-1-1-1,1 0 1,0 1 0,-1-1 0,1 1-1,-1-1 1,1 1 0,0-1 0,0 1-1,1-1 1,-1 2-1,-1-1-1,1 1 1,-1-1-1,1 1 1,-1 0-1,1-1 1,-1 1-1,1 0 1,-1-1-1,1 1 1,-1 0-1,0-1 1,1 1-1,-1 0 1,0 0-1,0 0 1,0-1-1,1 2 1,0 4-39,8 18-18,-2 1-1,6 34 1,-9-34 59,2 1 0,13 32 1,-13-42 71,1 0 0,1-1 1,13 19-1,-19-30-47,0-1 0,1 0-1,-1 1 1,1-1 0,0-1 0,-1 1-1,1 0 1,1-1 0,-1 1-1,0-1 1,1 0 0,-1 0 0,1-1-1,-1 1 1,1-1 0,0 1 0,0-1-1,0 0 1,7 0 0,-7-1 10,1-1 0,-1 0 1,1 0-1,-1 0 0,1-1 1,-1 1-1,0-1 0,0 0 0,1 0 1,4-5-1,4-2 63,20-18 0,-19 13-81,-1-1 1,-1 0-1,0-1 0,-1 0 0,0-1 0,11-27 0,39-109 18,-55 131-29,7-31 0,-13 51-15,1 0-1,-1 0 1,1 0 0,-1 0-1,0 0 1,0 0-1,0 0 1,0 0 0,0 0-1,-1 0 1,1 0 0,-1 0-1,1 0 1,-1 0 0,0 0-1,-1-3 1,2 4 7,-1 1 0,1-1 0,0 1 0,0 0 0,-1-1 1,1 1-1,0 0 0,-1-1 0,1 1 0,0 0 0,-1 0 0,1-1 1,-1 1-1,1 0 0,0 0 0,-1 0 0,1-1 0,-1 1 0,1 0 1,-1 0-1,1 0 0,0 0 0,-1 0 0,1 0 0,-1 0 0,1 0 1,-1 0-1,1 0 0,-1 0 0,1 0 0,0 0 0,-1 0 0,1 1 1,-1-1-1,1 0 0,-1 0 0,1 0 0,0 1 0,-1-1 0,1 0 1,0 0-1,-1 1 0,1-1 0,0 0 0,-1 1 0,1-1 0,0 0 1,-1 2-1,-3 2-36,1 0 0,0 0 0,-6 9 1,-7 17-11,2 1-1,1 1 1,1 0 0,1 1 0,-9 57-1,18-79 81,0 1 0,1 0 0,1 0 0,0 0 0,1 0-1,2 12 1,-2-18-6,0-1-1,0 0 0,1 0 1,0 1-1,0-1 0,0 0 1,0-1-1,1 1 1,0 0-1,0-1 0,0 1 1,0-1-1,1 0 0,0 0 1,5 4-1,-2-3 11,0-1 0,-1-1 0,2 1 0,-1-1-1,0 0 1,0-1 0,1 0 0,-1 0 0,1-1 0,13 1 0,-2-1 12,1-1-1,-1-1 1,22-4 0,-32 4-26,1-1 0,-1 0 0,0-1 0,0 0 0,0 0 0,0-1 0,-1 0 0,1-1 0,-1 1 0,0-2 0,0 1 0,-1-1 0,0 0 0,0-1 0,0 0 0,-1 0 0,0 0 0,8-14 0,-4 3 26,-1-1-1,-1-1 1,-1 1-1,8-36 1,-10 34-19,3-24 1,-7 39-49,-1 0 1,1 0 0,-1 0 0,-1 0 0,1 1 0,-1-1 0,0 0 0,-3-9-1,4 14 19,0 1-1,0 0 1,-1-1-1,1 1 1,0 0-1,0-1 1,0 1-1,0 0 1,0 0-1,0-1 1,-1 1 0,1 0-1,0-1 1,0 1-1,0 0 1,-1 0-1,1-1 1,0 1-1,-1 0 1,1 0-1,0 0 1,0 0-1,-1-1 1,1 1-1,0 0 1,-1 0-1,1 0 1,0 0-1,-1 0 1,1 0-1,0 0 1,-1 0-1,1 0 1,0 0-1,-1 0 1,1 0-1,0 0 1,-1 0-1,1 0 1,0 0-1,-1 0 1,1 0-1,0 0 1,-1 0-1,1 1 1,0-1-1,0 0 1,-1 0-1,1 0 1,0 1-1,0-1 1,-1 0-1,1 0 1,0 1-1,0-1 1,-1 0-1,1 0 1,0 1-1,0-1 1,0 0-1,0 1 1,-14 21-205,4 1 123,1 0 1,1 0-1,1 1 1,-7 39-1,13-51 99,-1 0-1,1 0 1,1 0 0,0 0 0,1 0-1,0 0 1,1 1 0,0-2 0,1 1-1,0 0 1,8 17 0,-9-24 20,1 1 1,1-1-1,-1 1 0,1-1 1,6 7-1,-8-10-4,0-1-1,0 1 1,0 0-1,0-1 1,0 1-1,0-1 1,0 0 0,1 0-1,-1 1 1,1-1-1,-1-1 1,1 1-1,-1 0 1,1-1 0,-1 1-1,4-1 1,1 0 10,0-1 0,-1-1-1,1 1 1,0-1 0,-1 0 0,0 0 0,1-1 0,9-6 0,3-2 77,28-21 0,-15 7-120,-2-2 0,52-60 0,40-70-40,-45 53 8,-69 93-13,13-15-34,-20 25 68,0-1-1,0 1 1,0 0 0,1 0 0,-1 0 0,1 0 0,-1 0 0,0 1 0,1-1 0,0 0 0,-1 1 0,1-1 0,-1 1 0,1-1 0,0 1 0,1 0 0,-2 0 11,-1 0 1,1 0-1,0 0 1,0 0-1,-1 0 1,1 1-1,0-1 1,-1 0-1,1 0 1,0 1 0,-1-1-1,1 1 1,0-1-1,-1 0 1,1 1-1,-1-1 1,1 1-1,-1-1 1,1 1-1,-1 0 1,1-1-1,-1 1 1,0 0-1,1 0 1,6 20-24,-6-16 19,3 17 6,0-1 1,0 42-1,-6 44-57,1-92 37,0 24 13,1-6 1,-6 34 0,5-58 83,-1 0 0,0 0-1,-1 1 1,0-1 0,0-1 0,-1 1-1,0 0 1,-6 9 0,9-16-49,-1-1 1,1 1-1,0-1 1,0 0-1,0 1 1,-1-1-1,1 0 1,0 0-1,-1 0 1,1 0-1,-1 0 1,0 0-1,1-1 1,-1 1-1,1 0 1,-1-1-1,0 0 1,0 1-1,-2-1 1,2 0-6,0 0 0,-1 0 0,1 0-1,0-1 1,0 1 0,-1-1 0,1 0 0,0 1 0,0-1-1,0 0 1,0 0 0,0-1 0,0 1 0,0 0 0,1-1 0,-4-2-1,0-1-8,1 1 0,-1-1 0,1-1 0,0 1 0,1-1 0,-1 1 0,1-1 0,0 0 0,1 0 0,-1 0 0,1-1 0,0 1 0,1 0 0,-2-9 0,3 14-14,0 1 1,0-1-1,0 1 1,0-1-1,0 1 1,1 0-1,-1-1 1,0 1-1,0-1 1,0 1-1,0-1 0,0 1 1,1 0-1,-1-1 1,0 1-1,0 0 1,1-1-1,-1 1 1,0 0-1,1-1 1,-1 1-1,0 0 1,1-1-1,-1 1 1,0 0-1,1 0 1,-1 0-1,1-1 1,0 1-1,0 0-14,1-1 1,-1 1-1,1 0 0,-1 0 0,1 0 1,0 0-1,-1 0 0,4 1 0,1 1-34,0-1 0,0 1-1,10 5 1,49 31 311,14 6 67,-70-39-424,1-1 0,0-1 0,0 0 0,0 0 0,1-1 0,14 2 0,20 1-7355,-15-2-777,-29-2 7769,31 2-5693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6:18.0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171 447 4320,'0'-2'174,"-1"0"0,1 0 0,-1 0 0,1 0 0,0 1 0,0-1 0,0 0 0,0 0 0,0 0 0,1 0 0,-1 0 1,1 0-1,-1 0 0,1 1 0,-1-1 0,1 0 0,0 0 0,0 1 0,0-1 0,0 0 0,2-1 0,-2 1 239,1-1 0,-1 1 1,0 0-1,0-1 0,0 1 0,0 0 0,-1-1 1,1 1-1,-1-1 0,1 1 0,-1-1 0,0-4 1,0 7-330,0-1-1,0 0 1,0 0 0,0 0 0,0 0 0,-1 0 0,1 0 0,0 0-1,0 0 1,-1 1 0,1-1 0,-1 0 0,1 0 0,-1 0 0,1 1 0,-1-1-1,1 0 1,-1 0 0,0 1 0,1-1 0,-1 1 0,0-1 0,0 1 0,1-1-1,-1 1 1,0-1 0,0 1 0,0-1 0,0 1 0,1 0 0,-1 0 0,0-1-1,0 1 1,0 0 0,0 0 0,0 0 0,0 0 0,0 0 0,0 0 0,-1 1-1,-3 0 90,0 0-1,0 1 0,1-1 1,-1 1-1,1 0 0,-1 1 0,1-1 1,0 1-1,0 0 0,0 0 1,0 0-1,0 0 0,-3 5 0,-5 6 48,0 0 0,-13 21 0,16-21-65,1 1-1,-12 30 1,17-39-54,1 1-1,0 0 1,0 0 0,1 0 0,-1 0 0,2 0 0,-1 0 0,1 0-1,0 10 1,1-15-52,-1 0 0,1 1-1,0-1 1,0 0-1,0 0 1,0 0 0,0 0-1,0 0 1,0 0-1,1-1 1,-1 1 0,1 0-1,-1-1 1,1 1-1,0-1 1,0 1 0,0-1-1,-1 0 1,1 1-1,0-1 1,0 0 0,1-1-1,-1 1 1,0 0-1,0-1 1,0 1 0,1-1-1,3 1 1,5 0 88,0-1 0,0 0 0,0-1 0,15-2 0,-26 3-130,12-2 22,-1 0 0,0-1 0,0-1 0,-1 1 0,1-2 0,-1 1 0,1-2 0,-1 1 0,-1-1 0,1-1 0,-1 0 0,0 0 0,-1-1 0,0 0 0,0 0 1,-1-1-1,0 0 0,0 0 0,-1 0 0,0-1 0,-1 0 0,0-1 0,0 1 0,-1-1 0,-1 0 0,0 0 0,0 0 0,2-22 0,-5 26-58,0-1 0,0 1 0,-1 0 0,0 0 0,0-1 0,-1 1 0,0 0 0,-3-7 0,3 10-12,1 0 0,-1-1 0,-1 1 0,1 0 0,-1 0 0,1 0 1,-1 0-1,0 1 0,0-1 0,-7-4 0,9 7 22,-1-1 0,1 1 0,-1 0 0,0 0-1,1 0 1,-1 1 0,0-1 0,0 0 0,0 1 0,0-1 0,0 1 0,0 0 0,1-1 0,-1 1 0,0 0 0,0 0-1,0 0 1,0 0 0,0 1 0,0-1 0,0 0 0,0 1 0,0 0 0,0-1 0,0 1 0,-3 2 0,1 0 2,0 0 0,0 0 0,0 0 1,0 1-1,1 0 0,-1-1 0,1 1 1,0 1-1,0-1 0,1 0 0,-1 1 1,-2 5-1,4-8 21,0 1 0,0-1 0,0 1 0,1 0 0,-1 0 0,1-1 0,-1 1 0,1 0 0,0 0 0,0-1 0,0 1 0,0 0 0,0 0 0,1-1 0,0 1 0,-1 0 0,1 0 0,0-1 0,0 1 0,0-1 0,1 1 0,-1-1 0,0 1 0,4 3 0,-1-3 88,-1 0 0,0 0 0,1-1 0,0 1 0,0-1 0,0 1-1,0-2 1,0 1 0,0 0 0,7 1 0,1 0 147,1 0 0,20 1 0,-23-4-136,1 0 0,-1 0 0,1-1 0,-1 0 0,1-1 0,-1 0 0,0 0 0,0-2 0,0 1 0,0-1 0,0 0 0,17-12 0,-11 5 18,0-1-1,0-1 1,-2 0 0,1-2-1,16-21 1,57-87 342,-55 74-253,-8 10-173,24-49 1,-55 103-174,2-1 1,-1 1 0,-2 26-1,-1-3 65,-73 295 87,47-207-24,-62 157 0,71-225 109,-50 83 0,56-110 173,-3 0 0,0-2 0,-2 0 1,-28 26-1,48-51-196,2-2-26,0 1 0,0-1 0,0 0 0,0 0 0,-1 0 0,1-1 0,0 1 0,-1-1 0,0 1 0,1-1 0,-1 0 0,0 0 0,0 0 0,-4 1 0,7-2-46,0 0 0,-1 0 0,1 0 0,0 0 0,0 0-1,-1 0 1,1 0 0,0 0 0,0 0 0,-1 0 0,1 0-1,0 0 1,0 0 0,-1 0 0,1-1 0,0 1 0,0 0-1,-1 0 1,1 0 0,0 0 0,0-1 0,0 1 0,-1 0-1,1 0 1,0 0 0,0-1 0,0 1 0,0 0 0,0 0-1,-1-1 1,1 1 0,0 0 0,0 0 0,0-1-1,0 1 1,0 0 0,0 0 0,0-1 0,0 1 0,0 0-1,0-1 1,0 1 0,1-6 37,1 0 1,-1 0-1,1 1 1,1-1-1,-1 1 0,1-1 1,0 1-1,4-7 0,-4 8-33,46-74 62,118-143 0,-145 196-973,2 0 1,34-26-1,-38 36-2847,38-22 1,-1 7-471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0:35.0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134 9 1728,'0'-2'133,"0"2"-112,0 0 1,0-1 0,0 1-1,0 0 1,0 0 0,0 0 0,0-1-1,0 1 1,0 0 0,0 0-1,0 0 1,0 0 0,0-1-1,0 1 1,0 0 0,0 0 0,0 0-1,0-1 1,0 1 0,0 0-1,0 0 1,0 0 0,0 0-1,0-1 1,0 1 0,-1 0 0,1 0-1,0 0 1,0 0 0,0 0-1,0 0 1,0-1 0,-1 1 0,1 0-1,0 0 1,0 0 0,0 0-1,0 0 1,-1 0 0,1 0-1,0 0 1,0 0 0,0 0 0,-1 0-1,2 9 5764,-2 39-2301,-8-2-1561,-2 0-1,-22 57 0,-13 47-340,36-105-1272,2 0-1,1 1 0,3 0 1,3 79-1,2-113-227,1-1 0,0 1 0,0 0 0,1-1 0,9 22 0,-10-29-91,0 1-1,0-1 1,1 0 0,-1 0 0,1 0-1,0 0 1,0-1 0,0 1 0,1-1-1,-1 0 1,1 0 0,0 0 0,0 0-1,0-1 1,0 1 0,0-1 0,8 3-1,-5-4-471,1 0-1,-1 0 0,0 0 0,0-1 1,9-1-1,45-3-1667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6:45.6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120 467 3552,'-18'0'11682,"-24"0"-6938,42 1-4727,-1-1 0,0 0-1,0 1 1,0-1 0,1 0 0,-1 1 0,0-1-1,1 1 1,-1-1 0,0 1 0,1-1 0,-1 1-1,1 0 1,-1-1 0,1 1 0,-1 0 0,1-1-1,-1 1 1,1 0 0,0 0 0,-1-1 0,1 3-1,-9 24 96,5-15-55,-4 12 60,1 1 0,1-1 1,1 2-1,2-1 0,0 0 1,2 1-1,3 50 0,-2-72-86,1 1-1,0-1 1,0 1-1,1-1 0,0 1 1,0-1-1,2 6 1,-3-9-2,0 1 0,0-1 0,0 0 0,0 1 0,0-1 0,0 0 0,0 0 0,1 1 1,-1-1-1,0 0 0,1 0 0,-1 0 0,1-1 0,-1 1 0,1 0 0,-1 0 0,1-1 0,-1 1 0,1-1 1,0 0-1,-1 1 0,1-1 0,0 0 0,2 0 0,5-1 109,-1-1 0,1 0 0,-1-1 0,0 1 0,0-2 0,13-6 0,-6 2 59,-1-1 0,19-14 0,-22 13-136,-1 0-1,1-1 0,-1 0 0,-1 0 1,0-1-1,-1 0 0,0-1 0,-1 1 1,8-21-1,-6 6 15,-8 25-106,-1 0 0,0 0 1,1 0-1,-1 0 0,0 0 1,0 0-1,0 0 0,0 0 1,0 0-1,0 0 0,-1-2 1,-7 23-930,5-9 919,1 1-1,0-1 1,1 1 0,0 0 0,0 0 0,2 13 0,0-18 49,-1-1 0,1 0 0,0 0 1,1 1-1,-1-1 0,1 0 0,0 0 0,1-1 0,-1 1 1,1 0-1,0-1 0,0 1 0,0-1 0,5 5 0,0-1 30,1-1 1,-1 0-1,1 0 0,0-1 0,17 8 0,-22-12 30,0 0 0,0-1 0,1 1 0,-1-1 0,0 0 1,1 0-1,-1-1 0,1 1 0,-1-1 0,1 0 0,0 0 0,-1-1 0,1 1 1,-1-1-1,0 0 0,6-2 0,-7 2-22,0-1 1,0 0-1,-1 0 0,1 0 0,0 0 1,-1 0-1,0 0 0,1 0 1,-1-1-1,0 0 0,0 1 1,-1-1-1,1 0 0,1-3 0,2-3 62,-1 0 0,-1 0 0,4-12-1,-3 1-64,-1 0 0,0 0-1,-1-34 1,-2 42 10,-1-1 1,-4-15-1,3 16-154,1 1-1,-1-14 1,2 25 84,-1-1 1,1 1 0,0-1-1,0 1 1,0 0-1,0-1 1,0 1 0,0-1-1,0 1 1,0-1-1,0 1 1,0-1-1,1 1 1,-1-1 0,0 1-1,0 0 1,0-1-1,0 1 1,1-1 0,-1 1-1,0 0 1,0-1-1,1 1 1,-1 0-1,0-1 1,1 1 0,-1 0-1,0-1 1,1 1-1,-1 0 1,0 0 0,1-1-1,-1 1 1,1 0-1,-1 0 1,1 0 0,-1 0-1,1-1 1,1 2-36,0-1 1,0 1 0,1-1-1,-1 1 1,0 0 0,0 0-1,2 1 1,13 4 83,-11-4-32,1-1 0,-1 0 0,1 0 0,-1-1 0,1 0 0,-1 0 0,1-1 0,-1 1 0,1-2 0,-1 1 0,0 0 0,1-1 0,10-5 0,2-3 23,0-1 1,33-25-1,-28 19 25,27-19 336,64-60 0,-107 88-357,0 0 1,-1 0-1,0-1 1,-1 1-1,0-2 1,0 1-1,-1-1 1,0 0-1,0 0 1,-1 0-1,-1 0 1,0-1-1,0 0 1,-1 1-1,0-1 1,-1 0-1,-1 0 1,0-22-1,-1 23-49,0-3-183,-5-22 0,6 33 174,-1-1-1,1 1 0,-1-1 1,0 1-1,0 0 0,0-1 1,-1 1-1,1 0 0,0 0 1,-1 0-1,1 0 0,-1 0 1,0 0-1,0 0 0,-2-1 1,4 2 8,-1 1 0,1 0 0,-1-1 0,1 1 0,-1 0 0,1 0 0,-1 0 1,0-1-1,1 1 0,-1 0 0,1 0 0,-1 0 0,0 0 0,1 0 1,-1 0-1,1 0 0,-1 0 0,0 1 0,1-1 0,-1 0 0,1 0 1,-1 0-1,1 1 0,-1-1 0,1 0 0,-1 1 0,-12 11-209,12-10 196,-10 12 36,1 0-1,1 1 1,0 0 0,1 1-1,1 0 1,-10 30-1,-21 109 80,34-134-91,-51 277 482,34-163 52,20-125-74,3-12 36,4-16-120,-1 6-300,0-1-1,12-20 0,0 1-103,-7 12 16,1 0 0,0 2 0,2-1 0,0 1 0,32-31 0,-44 47 13,0 1 0,1-1 0,-1 1 0,1 0 0,-1 0 0,1 0 0,-1 0 0,1 0 1,0 0-1,0 0 0,-1 0 0,1 1 0,0-1 0,0 1 0,0-1 0,0 1 0,0 0 1,-1 0-1,1 0 0,0 0 0,0 0 0,0 0 0,0 0 0,0 0 0,0 1 0,0-1 1,-1 1-1,1 0 0,0-1 0,0 1 0,-1 0 0,1 0 0,0 0 0,-1 0 0,1 1 1,-1-1-1,1 0 0,-1 0 0,0 1 0,1-1 0,-1 1 0,0 0 0,0-1 0,0 1 1,0 0-1,-1-1 0,2 4 0,29 86 36,-22-62 10,1-1 0,0 0 0,16 26 0,-25-52-20,0 1 0,1-1 0,-1 0 0,1 0 0,-1 0-1,1 0 1,0 0 0,-1-1 0,1 1 0,0 0 0,0-1 0,1 0 0,-1 1-1,0-1 1,0 0 0,1 0 0,-1 0 0,0 0 0,1-1 0,-1 1-1,1 0 1,-1-1 0,4 0 0,-3 0 13,0 0 0,0-1 1,0 1-1,0-1 0,0 0 0,0 0 0,0 0 0,0-1 1,0 1-1,0-1 0,-1 1 0,1-1 0,0 0 0,-1 0 1,0 0-1,1 0 0,2-4 0,12-17 1,-1-1-1,-1 0 0,-1-1 1,11-30-1,-3 9 203,-20 40-320,-2 13-14,0 151-152,0-154 255,0 1 0,0-1 0,1 1 0,0-1 0,0 0 0,0 1 0,0-1 0,1 0 0,3 8 0,-4-11 9,0 1 1,0-1 0,0 0 0,0 0 0,0 1-1,0-1 1,0 0 0,0 0 0,0 0 0,1 0-1,-1-1 1,0 1 0,1 0 0,-1 0 0,0-1-1,1 1 1,-1-1 0,1 1 0,-1-1 0,1 0-1,-1 0 1,1 1 0,0-1 0,-1 0 0,1 0-1,-1-1 1,1 1 0,-1 0 0,1 0 0,2-2-1,10-3 32,0-2 0,-1 0 0,0 0-1,0-1 1,18-15 0,-9 6-19,81-68 117,-50 39-134,-31 22 29,-13 13-18,-18 30-348,-15 22 329,-32 76 0,55-113-12,0-1-1,0 1 1,0-1-1,0 1 1,1-1-1,-1 1 1,1 0-1,0-1 0,0 1 1,0 0-1,0-1 1,1 1-1,1 4 1,-1-6 13,-1 0 1,1 1 0,1-1-1,-1 0 1,0 0-1,0 0 1,1 0-1,-1-1 1,1 1-1,0 0 1,-1-1-1,1 1 1,0-1 0,0 1-1,0-1 1,0 0-1,0 0 1,0 0-1,1 0 1,-1 0-1,0 0 1,3 0 0,4 1 34,1-1 1,-1 0 0,1 0 0,0-1 0,-1 0 0,1-1 0,0 0-1,-1 0 1,0-1 0,1-1 0,-1 1 0,12-6 0,-6 1-14,-1 0 0,1 0 0,-1-2 0,0 0 1,-1 0-1,17-16 0,-18 12 0,0 0 1,0-1 0,-2-1-1,0 1 1,0-2-1,8-17 1,3-7 21,187-286 369,-184 293-486,37-70 1,-59 97 4,-6 5-51,-7 9-46,-4 9 187,1 0 0,1 1-1,1 1 1,0 0-1,-12 29 1,10-13 8,1 1 1,-11 50-1,-4 27-22,-20 93 79,41-178-68,4-19 28,1 1 0,0-1 0,-1 15 0,4-22 265,2-8-129,6-16-61,-2 5-96,-2 6-11,35-70-161,-35 73 130,0 0 1,1 0-1,0 0 0,0 1 0,0 0 0,1 0 0,11-8 0,-15 12 6,1 1 0,0 0-1,-1 0 1,1 0 0,0 1 0,0-1-1,0 1 1,0 0 0,0 0-1,0 0 1,0 1 0,1-1-1,5 1 1,-3 1 17,-1 0 0,1 0 0,-1 0 0,0 1 0,1 0 0,-1 1 0,0-1 0,8 5-1,127 84 13,-125-81-23,8 7-126,48 22 0,-30-22-3060,-40-16 2490,0-1 0,1 1 0,-1-1-1,0 1 1,1-1 0,-1 0 0,1 0 0,-1 0-1,1 0 1,-1 0 0,4-1 0,-5 1 540,-1-1 1,1 1-1,-1 0 1,1 0-1,-1 0 1,0-1 0,1 1-1,-1 0 1,1 0-1,-1-1 1,0 1-1,1 0 1,-1-1-1,0 1 1,0 0-1,1-1 1,-1 1-1,0-1 1,0 1-1,1 0 1,-1-1-1,0 1 1,0-1 0,0 1-1,0-1 1,0 1-1,0 0 1,0-1-1,0 1 1,0-1-1,0 1 1,0-1-1,0 1 1,0-1-1,0 1 1,0-1-1,0 1 1,0 0-1,0-1 1,-1 1 0,1-1-1,0 1 1,-1-1-1,0-2-754,-3-14-2364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6:45.9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225 14 11232,'-103'-13'5056,"40"18"-4385,39-5-639,16 3-160,-5-3 192,3 5-32,6-5-1183,8 0 607,22 0-4704,6 0 2912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6:47.4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211 113 3328,'-1'-1'387,"1"1"0,-1-1 0,1 0 0,0 1 0,-1-1 0,1 0 0,-1 1 0,1-1 0,0 0 0,-1 1 0,1-1 0,0 0 0,0 0 0,0 1 0,0-1 0,0 0 0,0 0 0,0 0 0,0 1 0,0-1 1,0-4 3766,-21 7 942,18-1-4937,0 0-1,0 0 1,0 1-1,0-1 1,0 1-1,0 0 1,0 0 0,1 0-1,-1 0 1,1 0-1,0 0 1,-3 4-1,-21 25 24,2 1-1,2 1 0,0 1 1,-17 39-1,37-68-195,-1 0 0,2 0 0,-1 0 0,1 0 0,-1 0 0,1 0 0,1 1 0,-1-1 0,1 0 0,0 6 0,0-10 35,0 1 1,0 0 0,0-1-1,1 1 1,-1-1-1,0 1 1,1-1 0,-1 1-1,1-1 1,0 1-1,-1-1 1,1 1 0,0-1-1,0 0 1,0 1-1,0-1 1,0 0 0,0 0-1,1 0 1,-1 0-1,0 0 1,0 0 0,1 0-1,-1 0 1,1 0 0,-1-1-1,1 1 1,-1-1-1,1 1 1,-1-1 0,1 1-1,-1-1 1,1 0-1,0 0 1,-1 0 0,3 0-1,-1 0 42,1 0-1,-1-1 1,1 0-1,-1 1 1,1-1-1,-1-1 1,0 1-1,1 0 1,-1-1-1,0 0 0,0 1 1,0-1-1,5-5 1,0 0 72,0-1-1,-1 0 1,8-10 0,-7 6-54,0 0 0,-1 0 0,0-1 0,-1 0 0,8-23 1,14-72 260,-27 101-323,0 2-41,0-1 0,0 0 0,-1 1 0,1-1 0,-2 0 0,1 0 0,-2-8 0,2 14 17,-1 0 1,1 1 0,-1-1 0,1 0 0,0 0 0,-1 1 0,1-1 0,-1 0 0,1 0 0,0 1 0,-1-1 0,1 0 0,0 1 0,0-1 0,-1 1 0,1-1 0,0 0-1,0 1 1,-1-1 0,1 1 0,0-1 0,0 1 0,0-1 0,0 0 0,0 1 0,0 0 0,-7 17-46,5-1 54,0 0 0,1 0 0,0 1 0,1-1 0,2 0 0,-1 0 1,2 0-1,8 28 0,-10-41-2,0 0 1,0 0-1,1-1 1,-1 1-1,1 0 1,0-1-1,1 1 1,-1-1-1,0 0 1,1 0-1,0 0 0,0 0 1,0 0-1,0 0 1,0-1-1,0 1 1,5 1-1,-3-2 36,0 1-1,0-2 1,0 1 0,1 0-1,-1-1 1,0 0 0,1-1-1,-1 1 1,1-1-1,-1 0 1,1 0 0,6-2-1,2 0 35,0-1 0,0 0 0,0-1 0,-1-1 0,1 0 0,-1-1 0,0-1 0,-1 1 0,18-14 0,-14 6-66,0 0-1,26-30 1,24-40 52,-54 68-47,11-19 5,-19 26-13,1 1 1,9-11-1,-14 20-3,0-1 0,0 0 1,0 0-1,0 0 0,0 0 0,0 0 0,0 0 0,0 0 0,0 0 0,0 1 1,0-1-1,0 0 0,0 0 0,0 0 0,0 0 0,0 0 0,0 0 1,0 0-1,0 0 0,0 1 0,0-1 0,0 0 0,0 0 0,0 0 0,1 0 1,-1 0-1,0 0 0,0 0 0,0 0 0,0 0 0,0 0 0,0 0 0,0 0 1,0 0-1,0 0 0,1 1 0,-1-1 0,0 0 0,0 0 0,0 0 1,0 0-1,0 0 0,0 0 0,0 0 0,1 0 0,-1 0 0,0 0 0,0-1 1,0 1-1,0 0 0,0 0 0,0 0 0,0 0 0,0 0 0,1 0 0,-1 0 1,0 0-1,0 0 0,0 0 0,0 0 0,0 0 0,0 0 0,0 0 1,0-1-1,0 1 0,0 0 0,0 0 0,0 0 0,1 11-25,-1-10 4,1 16 1,0-1 0,1 1 0,1-1 0,1 0 0,0 0 1,1 0-1,1-1 0,0 0 0,1 0 0,17 27 0,-22-39 31,0 0 0,1 0 0,-1 0 0,0-1 0,1 1 0,0-1 0,-1 0 0,1 1 0,0-1 0,0 0 0,0-1 0,0 1 0,1 0 0,-1-1 0,0 0 0,1 0 0,-1 0 0,1 0 0,5 0 0,-5-1 5,1 0 1,-1 0-1,0 0 0,1-1 0,-1 0 1,0 0-1,0 0 0,0 0 0,0-1 1,0 1-1,0-1 0,0 0 0,0 0 0,-1-1 1,1 1-1,4-6 0,4-3 43,-1-1 0,-1 0 0,0-1 0,-1 0 0,0-1 0,-1 0 0,-1 0 0,0-1 0,-1 0 0,0 0 0,-1-1 0,-1 1 0,-1-1 0,3-25 0,-6 36-42,0 1-1,0-1 0,0 0 0,0 0 0,-1 0 0,-2-8 0,3 12-25,-1 0 1,1 0-1,0 0 0,0 0 1,-1 0-1,1 0 0,-1 0 1,1 0-1,-1 1 0,1-1 1,-1 0-1,1 0 0,-1 1 1,0-1-1,1 0 0,-1 1 0,0-1 1,0 1-1,0-1 0,1 1 1,-1-1-1,0 1 0,0-1 1,0 1-1,0 0 0,0 0 1,0-1-1,0 1 0,0 0 1,0 0-1,0 0 0,0 0 1,1 0-1,-1 0 0,0 0 1,0 0-1,0 1 0,0-1 0,-2 1 1,2-1-7,-1 1 1,1 0 0,-1 0-1,1 0 1,0 0-1,-1 0 1,1 0-1,0 0 1,-1 0 0,1 1-1,0-1 1,0 0-1,0 1 1,0-1 0,0 3-1,-10 25-112,6-11 169,1 0-1,1 1 1,0 0-1,2-1 1,0 1-1,1 0 1,0-1-1,7 37 1,-5-45-21,1 0 0,0-1 1,0 0-1,0 1 0,1-1 1,1 0-1,0-1 0,0 1 1,0-1-1,1 0 0,1 0 1,-1-1-1,1 0 0,0 0 1,1-1-1,-1 1 0,1-2 1,17 10-1,-14-9-34,1-2-1,-1 1 1,1-1-1,0-1 1,1 0 0,-1-1-1,1 0 1,-1-1-1,1 0 1,13-2-1,-10 0-928,0-1-1,19-5 0,-29 5 298,0 1 0,0-2 1,0 1-1,0-1 0,0 0 0,-1 0 0,1 0 0,-1-1 0,8-7 1,-5 3-637,1-1 0,-1-1 0,-1 0 0,8-12 0,22-43-5961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6:49.3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11 796 5408,'-10'5'1164,"10"-5"-1107,0 0 0,0 0 0,0 0 0,0 0 0,0 1 0,0-1 1,-1 0-1,1 0 0,0 0 0,0 0 0,0 1 0,0-1 0,0 0 0,0 0 0,0 0 0,0 0 0,0 1 0,0-1 1,0 0-1,0 0 0,0 0 0,0 0 0,0 0 0,1 1 0,-1-1 0,0 0 0,0 0 0,0 0 0,0 0 1,0 0-1,0 1 0,0-1 0,1 0 0,-1 1 161,1-1 0,0 1 1,0-1-1,0 1 0,0-1 1,0 1-1,0-1 0,0 0 1,1 0-1,-1 1 0,0-1 0,0 0 1,0 0-1,0 0 0,0 0 1,0 0-1,2-1 0,11-2 609,0 0 0,-1-1 0,1-1 0,22-12 0,-19 10-317,14-8 177,0-1 1,47-32-1,-62 36-562,-1 0 0,0-2 1,0 1-1,-2-2 0,0 0 1,13-18-1,100-176 1342,-56 74-406,-58 105-563,0 0 0,11-52-1,-18 64-306,-2 7-41,-1-1-1,0 0 1,0-18 0,-4 21-263,-4 12-211,-5 16-55,-4 22 533,-13 57 1,18-48-84,2 1 1,2 0-1,3 0 1,3 75-1,9-36-155,-7-80 183,0-1 0,1 1 1,-1-1-1,2 0 0,0 0 0,0 0 0,6 9 1,-10-17-67,1 0 1,0 0 0,-1 0 0,1 0 0,0 0 0,0 0 0,0 0 0,0 0 0,-1 0 0,1 0 0,1-1 0,-1 1 0,0 0 0,0-1-1,0 1 1,0-1 0,0 1 0,1-1 0,-1 1 0,0-1 0,0 0 0,3 1 0,-2-2-1,-1 1 1,1 0-1,0-1 0,-1 0 1,1 1-1,0-1 0,-1 0 1,1 0-1,-1 0 0,1 0 1,-1 0-1,1 0 0,-1 0 1,2-2-1,3-4 50,0-1 0,0 0 0,-1 0 0,9-17 1,3-15-34,-2-2 0,11-47 0,-23 79-51,-2 4-65,0-1 1,0 1 0,0 0-1,-1-12 1,0 17 24,-8 25-748,-14 130 447,21-153 340,0 8-34,1 0 1,0 0-1,0-1 1,0 1-1,3 12 0,-3-20 51,1 1-1,-1-1 1,1 1-1,-1-1 1,1 0-1,0 1 1,-1-1 0,1 0-1,0 1 1,0-1-1,0 0 1,0 0-1,0 0 1,0 0-1,0 0 1,2 1-1,-1-1 31,-1 0-1,1-1 1,-1 1-1,1-1 0,0 0 1,0 0-1,-1 1 1,1-1-1,0 0 0,-1 0 1,1 0-1,0-1 0,-1 1 1,1 0-1,0-1 1,-1 1-1,1-1 0,1 0 1,10-5 26,0-1 0,-1 0 1,0-1-1,-1 0 0,1 0 1,-1-2-1,16-16 0,-12 11-94,1 0 0,20-13 0,-35 27 16,0 0-1,0 0 1,0 0 0,0 1-1,0-1 1,1 1-1,-1-1 1,0 1 0,0-1-1,0 1 1,0 0-1,1-1 1,-1 1 0,0 0-1,0 0 1,0 0-1,1 0 1,-1 0 0,0 0-1,0 0 1,1 1 0,-1-1-1,0 0 1,0 1-1,0-1 1,0 1 0,1-1-1,-1 1 1,0-1-1,0 1 1,0 0 0,0 0-1,0-1 1,-1 1-1,1 0 1,0 0 0,0 0-1,1 2 1,2 3-32,-1 1 0,1 0 0,-1 0 0,-1 0 0,3 9 1,-1-3 5,-1-6 34,-1-1 0,1 1 0,1-1 0,-1 1 0,1-1 0,0 0 0,1-1 0,0 1 1,-1-1-1,2 0 0,-1 0 0,0 0 0,1-1 0,8 5 0,-11-7 30,0-1-1,0 1 1,1-1-1,-1 0 0,0 0 1,1 0-1,-1 0 1,1 0-1,-1-1 1,1 0-1,-1 1 0,1-1 1,-1-1-1,1 1 1,-1 0-1,1-1 1,-1 0-1,0 0 0,1 0 1,-1 0-1,0 0 1,0-1-1,1 1 1,-1-1-1,-1 0 0,1 0 1,0 0-1,0 0 1,-1-1-1,4-3 1,0 0 7,-1-1 1,1 0 0,-1-1 0,-1 1 0,0-1 0,0 0 0,4-12 0,1-6 33,4-28 0,-6 27-53,1-5-59,-1 0 0,-2-1 0,2-49 0,-6 91 26,-1 0 1,1-1-1,1 1 0,0-1 1,0 1-1,0-1 0,1 0 1,1 0-1,-1 0 0,1 0 1,0-1-1,1 1 0,0-1 1,0 0-1,11 10 0,-15-16 16,0 0-1,0 0 1,0 0-1,0 0 1,0 0-1,0 0 1,1-1-1,-1 1 0,0 0 1,1-1-1,-1 1 1,0-1-1,3 1 1,22 9 4,-26-10-2,1 0-1,0 0 1,0 1-1,-1-1 1,1 0-1,0 1 1,-1-1 0,1 1-1,0-1 1,-1 1-1,1-1 1,0 1-1,-1-1 1,1 1 0,-1-1-1,1 1 1,-1 0-1,0-1 1,1 1-1,-1 0 1,1 0-1,-1-1 1,0 1 0,0 0-1,0 0 1,1-1-1,-1 1 1,0 0-1,0 0 1,0 0-1,0-1 1,0 1 0,0 0-1,0 0 1,0 0-1,-1-1 1,1 1-1,0 0 1,0 0-1,-1-1 1,1 1 0,0 0-1,-2 0 1,1 3-1,-26 108-62,26-109 47,1 0 0,0 0-1,-1 0 1,2 0 0,-1 1-1,0-1 1,0 0-1,1 0 1,0 0 0,-1 0-1,1 0 1,1 0 0,1 4-1,-2-5 16,0-1 0,0 1 0,0-1-1,0 0 1,0 1 0,1-1 0,-1 0-1,1 0 1,-1 0 0,1 0 0,-1 0 0,1 0-1,-1 0 1,1 0 0,0 0 0,-1-1-1,1 1 1,0-1 0,0 1 0,0-1 0,-1 0-1,1 0 1,2 0 0,6 0 28,0 0 0,0-1 0,0-1 0,0 1 0,-1-2 0,1 1 0,12-6 0,-17 6 4,0 0-1,-1-1 1,1 1 0,-1-1-1,0 0 1,0-1 0,0 1-1,0-1 1,0 1 0,-1-1-1,0 0 1,0-1 0,0 1-1,0 0 1,0-1-1,1-4 1,-1 1-18,-1 1 0,0-1 0,-1 1 0,0-1 0,0 0 0,0 1 0,-1-1 0,0 0 0,-1 0 0,0 1 0,0-1 0,0 0 0,-1 1 0,0-1 0,-1 1 0,-3-9 0,0 3-14,-1 0-1,-1 0 1,1 0-1,-2 1 1,0 0-1,0 1 1,-19-17-1,24 24-30,0 1-1,0 0 1,0 0-1,-1 1 0,1-1 1,-1 1-1,1 0 1,-1 0-1,0 0 0,-8-1 1,12 3 20,1 0 1,-1-1 0,1 1 0,-1 0-1,1 0 1,-1 0 0,1 0-1,0 0 1,-1 0 0,1 0-1,-1 0 1,1 0 0,-1 1-1,1-1 1,-1 0 0,1 0-1,-1 0 1,1 0 0,0 1-1,-1-1 1,1 0 0,-1 0-1,1 1 1,0-1 0,-1 0-1,1 1 1,0-1 0,-1 1-1,1 0 2,-1 0 0,1 0-1,0 0 1,0 0-1,0 0 1,0 0-1,0 0 1,0 0 0,0 0-1,0 0 1,0 0-1,0-1 1,1 2 0,0 3 5,1-1 1,-1 0 0,1 1-1,5 6 1,-4-6 22,1 0 1,1-1-1,-1 0 1,1 0-1,-1 0 1,1 0-1,0-1 0,1 0 1,-1 0-1,0 0 1,10 3-1,2 0 2,1-1 0,28 4 0,-27-5-399,1-2-1,0 0 1,-1-1 0,1-1 0,0-1-1,0-1 1,38-8 0,-55 9-60,0 0 1,1 0 0,-1-1-1,0 1 1,0 0 0,0-1-1,4-3 1,-7 5 227,1-1-1,0 0 0,0 0 1,0 0-1,-1 0 0,1 0 1,-1 0-1,1 0 0,-1 0 1,1-1-1,-1 1 0,1 0 0,-1 0 1,0 0-1,0-1 0,0 1 1,1 0-1,-1 0 0,0 0 1,-1-1-1,1 1 0,0 0 1,0-2-1,-1 0-260,0-1 0,0 1 0,0-1 0,0 1 0,-1-1 0,1 1 0,-1 0 0,0-1 0,0 1 0,0 0 0,0 0 0,-1 1-1,1-1 1,-5-3 0,0 0-323,-1 1 0,0 0 0,0 0 0,-12-4 0,-38-16-2755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6:49.6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52 9728,'-31'3'3584,"39"2"-2784,19 4-224,1-6 1951,25-3-1503,10-3 640,14-2-960,-6-4-512,19 3-128,15-8-128,6 3 0,-8-1-3680,-3 4 2049,-6 4-6913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6:55.9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44 788 2304,'-1'0'55,"0"0"1,0 0-1,1 0 0,-1 0 0,0 0 1,0 1-1,1-1 0,-1 0 1,0 0-1,0 1 0,1-1 1,-1 0-1,0 1 0,1-1 1,-1 0-1,0 1 0,1-1 0,-1 1 1,1-1-1,-1 1 0,1-1 1,-1 1-1,1 0 0,-1-1 1,1 1-1,-1 1 0,-24 6 13024,33-7-11295,17-2-919,-10-1-550,-1-1 1,1-1-1,-1-1 1,0 0-1,17-9 1,23-24 4,-46 32-276,0 0-1,-1-1 1,0 0 0,0 0 0,0-1-1,-1 0 1,0 0 0,-1 0 0,0-1-1,5-11 1,2-9 132,17-57-1,-21 62 114,-2-1 0,-1 0 0,-1 0 0,1-31 0,-5 54-265,0 1 0,0 0-1,0 0 1,0 0-1,0 0 1,-1 0 0,1 0-1,0 0 1,-1 0 0,1 0-1,-1 0 1,1 0 0,-1 0-1,1 0 1,-1 0 0,0 0-1,0-1 1,0 2-24,1 0-1,0-1 1,0 1 0,-1 0 0,1 0-1,0 0 1,0 0 0,-1 0 0,1 0-1,0 0 1,-1-1 0,1 1 0,0 0-1,0 0 1,-1 0 0,1 0 0,0 0-1,-1 0 1,1 1 0,0-1-1,0 0 1,-1 0 0,1 0 0,-1 0-1,-6 9-114,4-2 59,1 0 0,0 0 0,0 0 0,1 0 0,-1 14 0,-1 0 19,-1 15 142,1 1 0,3 56 0,0-87-55,1 0 1,0 0-1,1 0 0,-1 0 1,1 0-1,0 0 1,1 0-1,-1-1 1,5 7-1,-6-10-24,0-1-1,0 1 0,0-1 1,0 1-1,0-1 0,0 0 1,0 1-1,1-1 0,-1 0 1,0 0-1,1 0 0,-1 0 1,1 0-1,-1 0 0,1 0 1,0-1-1,-1 1 1,1-1-1,0 1 0,-1-1 1,1 1-1,0-1 0,0 0 1,-1 0-1,1 0 0,0 0 1,0 0-1,0 0 0,-1-1 1,1 1-1,0 0 0,-1-1 1,1 0-1,2 0 1,1-2 49,-1 0 1,0 0-1,0 0 1,0-1-1,0 1 1,0-1-1,-1 0 1,1 0-1,-1 0 1,3-6-1,5-8-19,9-24 0,-12 24-12,-5 12-19,4-9-20,-1 1-1,2 1 1,0-1 0,10-11-1,-18 25-11,0 0 0,0 0 1,0 0-1,0-1 0,0 1 0,0 0 0,0 0 0,0 0 0,1 0 1,-1 0-1,0 0 0,0 0 0,0 0 0,0 0 0,0 0 0,0 0 1,0 0-1,0 0 0,0 0 0,0 0 0,0 0 0,0 0 0,0 0 1,1 0-1,-1 0 0,0 0 0,0 0 0,0 0 0,0 0 0,0 0 0,0 0 1,0 0-1,0 0 0,0 0 0,0 0 0,0 0 0,0 0 0,0 0 1,1 0-1,-1 0 0,0 0 0,0 0 0,0 0 0,0 0 0,0 0 1,0 0-1,0 1 0,0-1 0,0 0 0,0 0 0,0 0 0,0 0 1,0 0-1,0 0 0,0 0 0,0 0 0,0 0 0,0 0 0,0 0 1,0 1-1,2 7-157,-2 16 123,0-20 3,0 181 358,0-185-304,1 0 1,-1 0-1,1 1 1,-1-1-1,0 0 1,1 0-1,-1 0 1,0 0-1,1 0 0,-1 0 1,1 0-1,-1 0 1,1 0-1,-1 0 1,0 0-1,1 0 1,-1 0-1,1 0 1,-1 0-1,0 0 1,1-1-1,-1 1-5,4-1 32,-1 0 1,1 0-1,-1-1 0,1 0 1,-1 0-1,0 0 0,1 0 0,-1 0 1,0-1-1,2-2 0,27-31 58,-19 20-107,12-12-7,0 2 0,2 0 0,1 2 1,34-22-1,-59 44 4,0 0 1,-1 0-1,1 0 0,1 1 1,-1 0-1,0-1 1,0 1-1,1 0 0,4-1 1,-6 2-11,-1 0-1,1 1 1,-1-1 0,0 0 0,1 0-1,-1 0 1,0 1 0,1-1 0,-1 1-1,0-1 1,1 1 0,-1 0 0,0-1-1,0 1 1,0 0 0,0 0-1,0 0 1,0 0 0,0 0 0,0 0-1,0 0 1,0 0 0,0 0 0,-1 0-1,2 2 1,4 10-39,0-1 0,-1 1-1,6 24 1,7 18 195,-16-48-88,1 0-61,0 0 1,1 1-1,0-1 0,8 12 1,-10-18 16,-1 1 1,0-1-1,1 1 1,-1-1-1,1 0 1,0 1-1,-1-1 1,1 0-1,0 0 1,0 0-1,0 0 1,0-1-1,0 1 1,-1 0-1,1-1 1,1 0-1,-1 1 1,0-1-1,0 0 1,0 0-1,0 0 1,0 0-1,0 0 1,3-1-1,0-1 20,1 1 0,-1-2 1,0 1-1,1 0 0,-1-1 0,0 0 0,0 0 0,-1-1 0,1 1 0,7-8 0,-1-1-3,0-1 0,15-21 0,-1-7 42,31-65 0,-54 102-37,0 0 0,0-1 0,0 1 0,-1 0 0,0-1 0,1 1 0,-2-1 0,1 0 0,0 1 0,-1-1 0,0 1 0,0-6 0,-1 10-34,1-1-1,0 1 1,0 0-1,0-1 1,0 1-1,-1 0 0,1-1 1,0 1-1,0 0 1,-1 0-1,1-1 0,0 1 1,0 0-1,-1 0 1,1 0-1,0-1 1,-1 1-1,1 0 0,0 0 1,-1 0-1,1 0 1,0 0-1,-1 0 0,1 0 1,0-1-1,-1 1 1,1 0-1,0 0 0,-1 0 1,1 0-1,0 1 1,-1-1-1,1 0 1,0 0-1,-1 0 0,1 0 1,0 0-1,-1 0 1,1 0-1,0 1 0,-1-1 1,1 0-1,0 0 1,0 0-1,-1 1 0,1-1 1,-14 11-207,4 3 131,-1 1 0,2 1-1,0-1 1,1 2 0,-7 19 0,6-15 59,-2 2-29,1-1 59,0 0 1,1 1-1,2 0 0,0 0 0,-5 37 0,11-59 1,1 0 0,0 1 0,0-1 0,0 0 0,0 0 0,0 0-1,0 1 1,0-1 0,0 0 0,0 0 0,0 0 0,1 0 0,-1 1 0,0-1 0,1 0-1,-1 0 1,1 0 0,-1 0 0,1 0 0,0 0 0,-1 0 0,1 0 0,0 0 0,0 0 0,0 0-1,0-1 1,0 1 0,0 0 0,0-1 0,0 1 0,0 0 0,0-1 0,0 1 0,0-1-1,0 0 1,0 1 0,0-1 0,3 0 0,-1 1 16,0-2-1,0 1 1,0 0-1,0-1 1,0 1 0,0-1-1,0 0 1,0 0 0,0 0-1,0 0 1,0-1-1,-1 1 1,1-1 0,3-3-1,4-3 9,0-1 0,-1 0-1,-1-1 1,12-15 0,26-49-200,-32 50 152,14-23 10,122-219 62,-140 243 3,0 0 0,8-33 0,-14 43-78,-1 0 0,-1-1 0,-1 1 0,1-1 0,-3-25-1,1 36-5,0-1 0,-1 1 0,0 0 0,1-1 0,-1 1 0,-1 0-1,1 0 1,0 0 0,-3-4 0,3 6 4,1 0 1,-1 0-1,0 0 0,0 0 1,0 0-1,1 0 0,-1 1 1,0-1-1,0 0 0,0 1 0,0-1 1,0 1-1,0-1 0,0 1 1,-1-1-1,1 1 0,0 0 1,0-1-1,0 1 0,0 0 1,0 0-1,-1 0 0,1 0 1,0 0-1,0 0 0,0 0 1,0 0-1,0 1 0,-3 0 1,0 1-6,0-1 1,0 2 0,0-1 0,0 0 0,0 1 0,1 0 0,-1 0 0,1 0 0,0 0 0,-4 5 0,-6 8 21,-9 17 0,16-25-8,-3 8 32,0 0 1,1 0-1,1 1 0,0 0 0,2 0 0,0 1 1,-4 20-1,5-10 44,1 0 0,1 1 0,4 53 0,-1-69-49,1 0 1,0 0 0,1 0 0,1-1 0,0 1 0,0-1 0,1 0 0,1 0 0,0 0 0,1-1 0,0 0 0,14 17 0,-15-21 37,1 0 0,0 0 0,1-1 0,-1 0 0,1-1 0,0 1 0,1-2 0,-1 1 0,1-1 0,0 0 0,0-1 0,0 0 0,1-1 0,-1 1 0,1-2 0,-1 1 0,18-1 0,-17-1-10,-1-1-1,0 0 1,1-1-1,-1 1 1,0-2 0,0 1-1,0-1 1,0-1-1,0 0 1,-1 0-1,1-1 1,-1 0 0,0 0-1,-1 0 1,11-11-1,-6 4-14,-1 0 0,0-1 0,-1-1 0,0 0 0,-1 0-1,-1-1 1,13-28 0,-13 23 10,-1 0 1,-1-1-1,0 1 0,3-30 1,-8 48-60,-1-1 0,0 1 0,0 0-1,0-1 1,-1 1 0,1 0 0,0-1 0,-1 1 0,0 0 0,1 0 0,-1-1 0,-2-2 0,3 5 1,0-1 1,0 1 0,-1 0 0,1-1 0,0 1-1,-1 0 1,1-1 0,0 1 0,-1 0 0,1-1-1,0 1 1,-1 0 0,1 0 0,-1 0 0,1-1-1,0 1 1,-1 0 0,1 0 0,-1 0 0,1 0 0,-1 0-1,1 0 1,0 0 0,-2 0 0,1 0-2,0 0-1,0 1 1,0-1 0,0 1 0,0-1-1,0 1 1,0 0 0,0-1 0,1 1 0,-1 0-1,0 0 1,0 0 0,0-1 0,0 3 0,-6 7-16,1 1 1,1 0 0,0-1 0,1 2 0,0-1-1,-3 14 1,1-5-28,4-14 51,-27 99 41,26-91-38,1-1 0,1 1 0,0 0 0,0 0 0,4 26 0,-2-36 27,-1 1 0,1-1 1,1 0-1,-1 0 0,1 0 0,-1 0 1,1 0-1,0 0 0,0-1 1,1 1-1,-1-1 0,6 6 0,-7-8 8,1 1 0,1 0 1,-1-1-1,0 1 0,0-1 0,0 0 0,1 1 0,-1-1 0,1 0 0,-1-1 0,1 1 0,-1 0 0,1-1 0,0 1 1,-1-1-1,1 0 0,-1 0 0,1 0 0,0 0 0,-1 0 0,6-2 0,3-1 13,0-1 1,-1-1-1,0 0 0,0 0 1,0-1-1,-1 0 0,1-1 0,14-14 1,-4 6-27,-17 11-17,1 2 1,0-1-1,0 0 1,0 1-1,8-3 1,-11 4-4,0 1 0,-1 0 0,1-1 1,0 1-1,0 0 0,0 0 0,0 0 0,0 0 1,0 0-1,0 0 0,0 0 0,-1 0 0,1 0 1,0 0-1,0 1 0,0-1 0,0 0 0,0 1 0,0-1 1,-1 0-1,1 1 0,0-1 0,0 1 0,-1-1 1,1 1-1,0 0 0,0-1 0,-1 1 0,1 0 1,-1-1-1,1 1 0,-1 0 0,1 0 0,0 1 0,1 4-34,1 0 0,-1 1-1,0-1 1,0 1 0,-1-1-1,0 1 1,0 0 0,-1-1-1,0 1 1,0 0 0,0-1-1,-3 14 1,-3 6 81,-18 50 1,16-53-6,-43 156 336,43-149-157,4-21 34,0-13 155,-1-17-194,3-10-426,2 0 1,6-54-1,18-64-485,-20 128 715,7-39-172,28-86 0,-32 124 100,2 0 0,0 0 0,2 1-1,0 0 1,2 1 0,0 0 0,16-17 0,-25 32 72,1 0 0,-1 1 0,1 0 1,0 0-1,1 0 0,-1 0 0,1 1 0,-1 0 1,1 0-1,10-3 0,-13 5-6,0 0-1,-1 1 1,1-1 0,0 1 0,0 0-1,-1 0 1,1 0 0,0 0 0,0 0-1,-1 0 1,1 1 0,0 0-1,-1-1 1,1 1 0,0 0 0,-1 0-1,1 0 1,-1 1 0,0-1-1,1 1 1,-1-1 0,0 1 0,0 0-1,0-1 1,0 1 0,3 4 0,0 1 8,0 1 1,0 0-1,-1 0 1,0 0 0,-1 1-1,4 11 1,0 3 85,3 27 0,-7-28 16,-1 0 0,0 0 0,-3 31 0,0-42-65,0 1-1,-1-1 1,-1 1 0,1-1-1,-2 0 1,0 0-1,0 0 1,-6 10-1,1-5-82,5-8 105,0 0 1,-1-1 0,1 0 0,-11 12 0,13-18-79,1 1-1,-1-1 1,1 0 0,-1 1 0,0-1 0,1 0 0,-1 0-1,0 0 1,0 0 0,0-1 0,0 1 0,0 0 0,0-1-1,0 1 1,0-1 0,0 0 0,0 0 0,-1 0 0,1 0-1,0 0 1,0 0 0,0-1 0,0 1 0,-3-1-1,2 0-29,0 0 0,0 0 0,0 0 0,0 0-1,0 0 1,0-1 0,0 0 0,0 1 0,1-1-1,-1 0 1,0 0 0,1-1 0,0 1 0,-1 0-1,1-1 1,0 1 0,0-1 0,-2-5-1,4 8 19,0-1 0,0 1-1,0 0 1,0-1-1,0 1 1,0-1-1,0 1 1,0-1-1,0 1 1,1-1-1,-1 1 1,0-1 0,0 1-1,0 0 1,1-1-1,-1 1 1,0-1-1,0 1 1,1 0-1,-1-1 1,1 1-1,-1 0 1,0-1-1,1 1 1,-1 0 0,0 0-1,1-1 1,-1 1-1,1 0 1,-1 0-1,1 0 1,-1 0-1,1-1 1,-1 1-1,1 0 1,0 0 0,20-4-270,-21 4 277,32-3-28,1 1-1,61 6 0,-3 0 122,-75-4-88,135-4 45,-125 2 85,-1-1-1,1-2 1,45-13 0,-63 15-44,1 0-1,-1-1 1,0 0 0,0-1 0,13-9-1,-18 12-48,0-1-1,0 1 0,0-1 0,-1 0 0,1 0 1,-1 0-1,0 0 0,0 0 0,0-1 0,0 1 1,-1-1-1,1 1 0,-1-1 0,0 0 0,0 0 1,1-4-1,-1-5-26,0 1-1,-1 0 1,-1 0 0,0 0 0,0 0 0,-1 0-1,-1 0 1,0 0 0,-1 0 0,0 1 0,0 0 0,-1-1-1,-1 2 1,0-1 0,0 1 0,-1 0 0,-1 0-1,1 1 1,-2 0 0,-12-12 0,19 19-27,1 1 0,-1 0 0,1 0 1,-1 0-1,1 0 0,-1 0 0,0 0 0,1 0 0,-1 0 1,0 1-1,0-1 0,1 1 0,-1-1 0,0 1 0,0 0 1,0 0-1,0 0 0,0 0 0,0 0 0,1 0 1,-5 1-1,4 0 2,0 0 1,-1 1-1,1-1 0,0 1 1,0 0-1,0-1 1,0 1-1,0 0 1,0 0-1,1 0 0,-1 1 1,1-1-1,-1 0 1,-1 5-1,-4 9 7,0 0-1,1 0 1,1 1-1,0 0 0,2 0 1,-4 26-1,2 105 423,5-146-394,0 5 6,0 0 0,1 0 0,0 0 0,0 0 0,0 0 0,1 0 0,0-1 0,1 1 0,5 11 0,-7-16-4,0 0-1,1 0 0,0 1 1,-1-1-1,1 0 0,0 0 1,0 0-1,0 0 0,0-1 1,0 1-1,1-1 0,-1 1 1,0-1-1,1 0 0,-1 0 1,1 0-1,0 0 0,-1 0 1,1 0-1,0-1 0,-1 0 1,1 1-1,0-1 0,-1 0 1,1 0-1,0 0 0,2-1 0,14-3 45,0 0 0,0-2 0,-1 0-1,0-1 1,0-1 0,-1 0-1,0-1 1,22-17 0,14-13-106,52-50 0,-84 70 43,66-53 46,-87 71-49,1 0 0,0 0 0,0 1 0,1-1 0,-1 0 0,0 1 1,0-1-1,0 1 0,0-1 0,0 1 0,1-1 0,-1 1 0,0 0 0,1 0 0,1-1 1,-2 2-5,0-1 1,0 0 0,0 1-1,-1-1 1,1 1-1,0 0 1,0-1 0,-1 1-1,1-1 1,0 1 0,-1 0-1,1 0 1,0-1 0,-1 1-1,1 0 1,-1 0 0,0 0-1,1 0 1,-1-1 0,0 1-1,1 0 1,-1 2-1,2 5 18,0 0 1,-1 0-1,0 0 0,0 0 0,0 1 0,-1-1 0,-2 9 0,-9 58 230,9-67-226,-21 76 361,23-83-366,0-1-1,-1 0 1,1 1-1,0-1 0,0 1 1,0-1-1,0 1 0,0-1 1,0 0-1,0 1 1,0-1-1,0 1 0,0-1 1,0 1-1,0-1 1,0 1-1,0-1 0,0 0 1,1 1-1,-1-1 0,0 1 1,0-1-1,0 0 1,1 1-1,-1 0 0,1-1 0,-1 0 0,1 0 0,-1 0 0,1 0 0,-1 0 0,1 0 0,-1 0 0,0 0 0,1 0 0,-1-1 0,1 1 0,-1 0 0,1 0 0,-1 0 0,1 0 0,-1-1 0,0 1 0,1 0 0,0-1 0,2-1 0,0-1 0,0 1 0,0-1-1,5-6 1,2-6 43,-1-2 1,9-18-1,-10 18-200,19-31-1,-22 41 148,-3 4-30,0 0 0,0 1 0,0-1 0,0 1 1,0-1-1,0 1 0,3-3 0,-4 5 28,-1 0 0,0 0 1,1 0-1,-1-1 0,1 1 0,-1 0 0,0 0 1,1 0-1,-1 0 0,1 0 0,-1 0 1,0 0-1,1 0 0,-1 0 0,1 0 1,-1 0-1,0 0 0,1 0 0,-1 0 0,1 0 1,-1 0-1,0 0 0,2 1 0,-2 0 4,1 0-1,0-1 1,0 1-1,0 0 0,0 0 1,0 0-1,-1 0 1,1 0-1,0 0 0,-1 0 1,1 1-1,0 0 0,2 7-22,0 1-1,2 15 1,-4-18 36,1 0 1,-1-1-1,1 1 1,1 0-1,-1-1 1,1 1-1,0-1 1,5 7-1,-7-11-9,0-1 0,1 1 0,-1-1 0,1 0 0,-1 0 0,1 1 0,0-1 0,-1 0 0,1 0 0,0-1 0,0 1 0,-1 0 0,1-1 0,0 1 0,0-1 0,0 1 0,0-1 0,0 0 0,0 0 0,2 0 0,6 0 21,-1-1-1,1-1 1,9-2 0,-8 2-28,19-6-9,0 0 0,0-2 0,0-2-1,-2 0 1,41-25 0,-37 17-39,-1-1-1,-1-2 1,-1-1-1,34-36 1,-50 46 45,-4 6 87,-1 0 1,0-1 0,-1-1-1,1 1 1,9-20-1,-15 19-140,-6 8-148,2 3 167,1 0 0,-1-1-1,0 1 1,1 0 0,-1 0 0,1 0-1,0 0 1,-3 2 0,-96 95-421,54-51 403,5-7 29,10-10 104,0 1-1,-49 67 1,77-94-74,1 0 0,-1 0 0,1 1-1,0-1 1,1 1 0,-1-1 0,-1 7 0,3-10-3,0 0 1,0 0-1,0 1 0,-1-1 0,1 0 1,0 0-1,1 1 0,-1-1 0,0 0 1,0 0-1,0 1 0,1-1 1,-1 0-1,1 0 0,-1 0 0,1 1 1,-1-1-1,1 0 0,0 0 1,-1 0-1,1 0 0,0 0 0,0 0 1,0 0-1,0 0 0,0-1 0,0 1 1,0 0-1,0-1 0,0 1 1,2 0-1,1 1-7,0-1 0,1 0 0,-1 0 0,0 0 1,1-1-1,-1 1 0,1-1 0,-1 0 0,5-1 0,40-8-67,-40 7 30,1-1-1,-1 0 0,0 0 1,0-1-1,0 0 1,0-1-1,-1 0 1,1 0-1,-1-1 1,-1 0-1,1-1 0,-1 1 1,0-1-1,-1-1 1,1 1-1,-2-1 1,1 0-1,4-10 1,11-26-109,-2-1 0,18-65 0,-9 26 281,-10 32 11,-3-1-1,-2-1 1,7-58 0,-20 109-114,0 0 0,0 0 1,0 0-1,0 1 1,0-1-1,0 0 1,-2-4-1,2 7-24,0 0 0,0 0 1,0 0-1,0-1 0,0 1 0,0 0 0,0 0 0,0 0 0,0 0 0,0 0 0,0 0 1,0 0-1,0-1 0,0 1 0,0 0 0,0 0 0,-1 0 0,1 0 0,0 0 0,0 0 1,0 0-1,0 0 0,0 0 0,0 0 0,0 0 0,0 0 0,-1 0 0,1 0 0,0 0 1,0 0-1,0 0 0,0 0 0,0-1 0,0 1 0,0 1 0,-1-1 0,1 0 0,0 0 1,0 0-1,0 0 0,0 0 0,0 0 0,0 0 0,0 0 0,-1 0 0,1 0 0,0 0 1,0 0-1,0 0 0,0 0 0,-7 13-240,-7 27 401,2 0 0,-11 69 0,5 82 210,17-170-299,1 0-1,1-1 1,1 1-1,0 0 1,12 39-1,-14-57-50,1 0 0,1 0 1,-1 0-1,0-1 0,1 1 0,-1 0 0,1-1 1,0 1-1,0-1 0,0 0 0,0 0 0,3 3 0,-4-4-8,1 0 0,-1 0-1,1-1 1,-1 1 0,1 0-1,0-1 1,-1 1-1,1-1 1,0 1 0,0-1-1,-1 0 1,1 0 0,0 0-1,0 0 1,-1 0-1,1 0 1,0 0 0,0 0-1,-1-1 1,1 1 0,3-2-1,6-3-37,0 0 0,0-1 0,-1-1 0,1 1 0,-2-2 0,1 1 0,13-14 0,-3 0-125,-1-1 0,17-25 0,-9 8 24,-1-2-1,27-57 0,-50 90 142,0 1 0,-1 0 0,0 0 0,2-9 0,-4 15-9,0 0 1,0 0-1,0 0 0,0-1 0,0 1 0,0 0 1,0 0-1,0-1 0,0 1 0,-1 0 0,1 0 1,0 0-1,-1 0 0,0-2 0,0 2-2,1 1 1,-1-1-1,1 1 0,-1-1 1,1 1-1,-1 0 0,0-1 1,1 1-1,-1 0 1,0-1-1,0 1 0,1 0 1,-1 0-1,0 0 0,1-1 1,-1 1-1,0 0 0,0 0 1,1 0-1,-1 0 0,0 0 1,0 1-1,1-1 0,-1 0 1,0 0-1,0 1 0,-4 0 2,1 0 1,0 1-1,0 0 0,1 0 0,-1 0 0,0 0 0,1 1 1,-1 0-1,1-1 0,0 1 0,0 0 0,0 0 1,0 1-1,0-1 0,-3 6 0,-2 5 53,0 1 0,-11 27 0,5-3 152,1 1 0,1 1 0,-6 49 0,17-81-179,-1 0 0,2-1 0,-1 1 0,1 0 0,1 0 1,0-1-1,0 1 0,0-1 0,1 1 0,1-1 0,-1 1 0,8 14 0,-9-21-6,1 0-1,0 0 0,0 0 1,-1-1-1,1 1 1,0 0-1,1-1 0,-1 1 1,0-1-1,0 0 0,0 0 1,1 0-1,-1 0 0,1 0 1,-1 0-1,1-1 0,-1 1 1,1-1-1,4 0 0,4 1 40,0-1 0,0-1-1,13-2 1,-5 1-47,-1-2 1,1 0-1,-1-1 1,0-1-1,0 0 1,-1-2-1,0 0 1,0-1-1,-1 0 1,29-23-1,90-97 7,-134 127-34,0 1 1,0 0 0,1 0 0,-1 0-1,0 0 1,1 0 0,-1 0 0,1 0-1,-1 0 1,1 1 0,-1-1 0,1 1-1,3-2 1,-5 3 12,1-1-1,-1 0 1,0 0-1,1 0 1,-1 0-1,0 0 1,1 0 0,-1 0-1,0 1 1,1-1-1,-1 0 1,0 0-1,0 1 1,1-1 0,-1 0-1,0 0 1,0 1-1,1-1 1,-1 0-1,0 0 1,0 1 0,0-1-1,1 1 1,1 15 89,-3 17 142,-1 0-1,-12 60 0,13-82-253,1-11 22,0 0 0,0 0 0,-1 1 0,1-1-1,0 0 1,0 0 0,0 0 0,0 1 0,0-1-1,0 0 1,0 0 0,0 1 0,0-1 0,0 0-1,0 0 1,0 1 0,0-1 0,0 0 0,0 0-1,1 0 1,-1 1 0,0-1 0,0 0-1,0 0 1,0 1 0,0-1 0,0 0 0,1 0-1,-1 0 1,0 0 0,0 1 0,0-1 0,0 0-1,1 0 1,-1 0 0,3-3-10,-3 3 6,23-34-187,-17 25 132,-1 0 1,1 1-1,1 0 0,9-10 0,-16 18 55,1-1 1,0 1-1,-1-1 0,1 1 1,0-1-1,0 1 1,0-1-1,-1 1 1,1 0-1,0-1 0,0 1 1,0 0-1,0 0 1,-1 0-1,1 0 1,0-1-1,0 1 0,0 0 1,0 1-1,0-1 1,0 0-1,0 0 1,-1 0-1,1 0 0,0 1 1,0-1-1,0 0 1,0 1-1,-1-1 0,1 1 1,0-1-1,0 1 1,-1-1-1,1 1 1,-1 0-1,1-1 0,0 1 1,-1 0-1,1-1 1,-1 1-1,1 0 1,0 1-1,2 3 19,0 0-1,0 0 1,0 1 0,2 8 0,-3-10 1,0 1 0,0-1 0,0 0 0,0 0 0,0 0-1,1 0 1,0-1 0,0 1 0,0-1 0,0 1 0,4 2 0,-4-4-12,0 0 0,0 0 0,0-1 0,0 1 0,0-1 0,0 0 0,1 0 0,-1 0 1,0 0-1,1 0 0,-1-1 0,0 1 0,1-1 0,-1 0 0,6-1 0,3 0 5,0-1 0,0 0 1,0-1-1,0 0 1,-1-1-1,1-1 0,-1 0 1,16-9-1,-14 6 19,0-1-1,-1-1 1,0 0 0,-1-1 0,19-22-1,-11 9 33,-2-1 1,17-32-1,25-57 67,-29 52-104,47-102 78,-70 150 19,12-20 0,-24 79 46,-4 24-111,0 118 0,6-66-117,2-105-122,1 0 0,0-1 0,1 1 0,1 0 0,4 18 0,-2-18-971,-4-12 595,1-1-1,-1 0 1,1 0 0,0 1 0,0-1 0,1 0-1,-1 0 1,1 0 0,3 5 0,-2-25-12037,-10-19 6773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6:56.2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0 14368,'-17'0'5343,"12"0"-4159,19 4-352,7 4-640,21 0-288,8 1 1152,3-3-544,-3 3-128,3-1-256,-3-3-2240,-1 2 1184,-4-2-5151,5-2 3391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6:56.6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49 11808,'-31'-5'5343,"36"10"-4639,3-5-1120,0 0-703,7-5 639,12 1-5344,31-12 3200,5-8-1792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7:02.0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1113 6304,'0'1'114,"-1"-1"1,1 0 0,0 1-1,-1-1 1,1 0-1,-1 0 1,1 1-1,0-1 1,-1 0-1,1 0 1,-1 0 0,1 1-1,-1-1 1,1 0-1,-1 0 1,1 0-1,-1 0 1,1 0 0,-1 0-1,0 0 1,-2 1 653,3 11 250,-2 109 4245,-14 61-2073,1-43-1735,3-24-462,11-100-718,1 23 0,0-18 204,0-20-459,0 0-1,0 0 1,0 0-1,0 1 1,0-1 0,0 0-1,0 0 1,0 1-1,0-1 1,0 0 0,0 0-1,0 0 1,0 1 0,0-1-1,0 0 1,0 0-1,0 0 1,0 1 0,0-1-1,0 0 1,-1 0-1,1 0 1,0 0 0,0 1-1,0-1 1,0 0-1,0 0 1,-1 0 0,1 0-1,0 0 1,0 0 0,-1 1-1,-2-9 385,2-2-350,0 1 0,1-1-1,0 1 1,2-15 0,1-6-83,-1-5 20,0-17 168,12-63 0,-1 51 116,41-118 0,-38 142-138,2 0 0,1 1 0,44-66 1,-55 94 62,1 0 0,0 0 0,15-12 0,-24 22-168,1 1 1,-1-1 0,1 0 0,0 1 0,-1-1 0,1 1 0,-1-1 0,1 1 0,0 0 0,0-1 0,-1 1 0,1 0 0,0-1 0,0 1 0,-1 0-1,1 0 1,0 0 0,0-1 0,0 1 0,1 0 0,-2 1-15,1-1 1,-1 0-1,1 1 0,-1-1 0,1 0 0,-1 1 1,0-1-1,1 1 0,-1-1 0,0 0 0,1 1 1,-1-1-1,0 1 0,1-1 0,-1 1 1,0-1-1,0 1 0,0 0 0,0-1 0,1 1 1,-1 0-1,0 5-1,1 1 0,-1-1 1,0 0-1,-1 6 0,-1 1-3,0 0 0,-1-1 0,-1 0 0,0 1 0,0-1 0,-9 16 0,-1-3 137,-29 42 0,-19 8 110,56-66-212,5-8-43,0 1 0,0 0 0,-1 0-1,1 0 1,0-1 0,-1 1 0,1-1-1,-1 1 1,0-1 0,-1 2-1,26-3-351,22-7 376,81-21 0,-79 15-21,-32 10-26,33-9-48,65-25 0,-100 32 117,0-1 1,-1 0 0,0-1-1,0 0 1,-1-1 0,1 0-1,-2-1 1,1 0 0,-1 0-1,8-12 1,-6 1 22,-10 10-117,-2 10 37,0 0 1,0-1 0,0 1-1,0 0 1,0 0-1,0 0 1,0-1 0,0 1-1,0 0 1,0 0-1,0 0 1,0 0 0,0-1-1,0 1 1,0 0-1,0 0 1,-1 0 0,1 0-1,0 0 1,0-1 0,0 1-1,0 0 1,0 0-1,-1 0 1,1 0 0,0 0-1,0 0 1,0 0-1,0 0 1,-1 0 0,1 0-1,0-1 1,0 1-1,0 0 1,-1 0 0,1 0-1,0 0 1,0 0-1,-3 2-35,0-1 0,0 0 0,0 1-1,1-1 1,-1 1 0,1 0 0,-1 0-1,1 0 1,0 0 0,0 0 0,0 1-1,-2 2 1,2-3 14,-56 76-50,44-59 72,12-15 3,0-1 0,0 1 1,0-1-1,1 1 0,-1-1 0,1 1 0,0 0 0,0 0 1,0 0-1,1-1 0,-1 1 0,1 0 0,0 0 0,1 7 0,-1-9 16,0-1 0,1 1 1,-1 0-1,1-1 0,-1 1 0,1-1 0,0 1 0,-1-1 0,1 1 0,0-1 0,0 0 0,0 1 0,0-1 0,0 0 0,1 0 0,-1 0 0,0 0 0,0 0 0,1 0 0,-1 0 0,1 0 0,-1 0 1,1-1-1,-1 1 0,1 0 0,-1-1 0,1 1 0,0-1 0,-1 0 0,1 0 0,0 0 0,-1 1 0,1-2 0,-1 1 0,1 0 0,3-1 0,-2 1-17,1-1 0,0 0 0,-1 0-1,1 0 1,-1 0 0,0-1 0,1 0 0,-1 1 0,0-1-1,0 0 1,0-1 0,0 1 0,0 0 0,-1-1-1,1 0 1,-1 1 0,1-1 0,-1 0 0,0 0 0,0 0-1,0-1 1,-1 1 0,1 0 0,1-6 0,0-2-58,1-1 1,-2 0 0,1 0 0,-2 0-1,1 0 1,-2-15 0,1-9 2,-1 8 51,0 0 0,-6-35 0,4 42-346,0-33 0,5 64 370,1-1 0,0 1 1,0-1-1,1 1 0,0-1 0,0 0 0,1-1 0,0 1 0,15 14 1,-19-22 12,0 1 0,0-1 0,0 1 0,0-1 1,0 0-1,0 0 0,1 0 0,-1 0 1,0 0-1,0-1 0,1 1 0,-1-1 1,1 1-1,-1-1 0,3 0 0,0 0 19,0-1-1,-1 1 1,1-1-1,-1 0 1,1 0 0,-1-1-1,7-2 1,4-4 61,0-1 0,-1-1 1,19-14-1,-25 17-87,81-61 376,105-106 0,-176 154-354,-2 0 1,0-1-1,-2-1 0,0-1 1,-1 0-1,-1 0 1,-2-1-1,0-1 0,10-42 1,-19 62-106,1 0 0,-1-1 1,0 1-1,0-9 0,-3 10-225,-1 8 115,-5 15-8,6-14 109,-49 100-375,2-7 602,43-83-163,1 0 0,0 1 0,1-1 0,-4 28 0,7-28 10,1 0 0,1 0-1,1 0 1,0 0 0,1-1 0,0 1 0,1-1 0,1 0 0,11 25-1,-14-34 9,0-1-1,1 0 0,-1 0 0,1 0 0,0 0 0,0 0 0,0-1 1,1 1-1,-1-1 0,1 0 0,-1 0 0,1 0 0,0 0 0,1-1 1,-1 0-1,5 3 0,-4-4 2,0 1 1,0-1-1,0 0 0,1-1 1,-1 1-1,0-1 0,0 0 1,0 0-1,1 0 1,-1-1-1,0 0 0,0 0 1,0 0-1,0-1 0,5-2 1,97-49 143,-58 27-148,29-11 10,-44 22 161,0-1-1,41-27 1,-75 43-181,0 0 0,0 0 1,0-1-1,1 1 0,-1 0 1,0 0-1,0 0 0,1 0 1,-1 0-1,0 0 0,0-1 1,0 1-1,0 0 0,1 0 1,-1 0-1,0-1 0,0 1 1,0 0-1,0 0 0,0 0 0,0-1 1,1 1-1,-1 0 0,0 0 1,0-1-1,0 1 0,0 0 1,0 0-1,0-1 0,0 1 1,0-1-1,-8-1-106,-11 3-78,9 2 161,0 0-1,0 0 0,0 1 0,1 0 0,0 1 1,0 0-1,0 0 0,0 1 0,1 0 0,0 1 1,0 0-1,1 0 0,0 0 0,-9 14 0,-7 10 5,2 2 0,-25 50-1,45-81 16,-5 10 21,1 1 0,0-1-1,1 1 1,0 1-1,1-1 1,-3 21-1,6-33-11,0-1 0,0 1 0,0 0-1,-1-1 1,1 1 0,0 0 0,0-1 0,0 1 0,0 0-1,0-1 1,0 1 0,0-1 0,1 1 0,-1 0-1,0-1 1,0 1 0,0 0 0,1-1 0,-1 1 0,0-1-1,1 1 1,-1 0 0,0-1 0,1 1 0,-1-1 0,1 1-1,-1-1 1,1 0 0,-1 1 0,1-1 0,-1 1-1,1-1 1,-1 0 0,1 1 0,0-1 0,-1 0 0,1 0-1,-1 0 1,1 1 0,0-1 0,-1 0 0,1 0 0,0 0-1,-1 0 1,1 0 0,0 0 0,-1 0 0,1 0 0,0 0-1,0-1 1,4 0 33,-1 0 0,0-1 0,0 1 1,0-1-1,0 0 0,6-5 0,1-1-58,0-1 0,0-1 0,-1 0 0,13-16 1,31-48 72,-45 61-57,62-98-216,-66 104 212,3-5-101,0 0 1,7-16-1,-24 55 159,1 1 0,1 0 0,1 1 1,-3 53-1,9-75-27,0 1-1,0-1 1,1 1 0,-1-1 0,2 1 0,-1-1-1,4 11 1,-4-14-15,1-1 1,-1 1-1,1-1 0,0 0 0,0 1 1,0-1-1,0 0 0,1 0 1,-1-1-1,1 1 0,-1 0 0,1-1 1,0 0-1,0 0 0,0 1 1,1-2-1,3 3 0,-1-1 9,0-1 0,1 0-1,-1 0 1,1-1 0,-1 0 0,1 0-1,0-1 1,0 1 0,-1-1 0,1-1 0,0 1-1,-1-1 1,1 0 0,-1-1 0,1 0-1,-1 0 1,13-5 0,-9 1 10,1-1 0,-1 1 0,0-1-1,0-1 1,-1 0 0,0 0 0,0-1 0,13-19 0,150-240 329,-171 266-345,0 0-1,-1 0 1,1-1 0,0 1-1,-1 0 1,1-1 0,-1 1-1,0-1 1,0 1 0,0-4-1,0 4 26,0 2-45,0 0 0,-1 0 0,1 0 0,0 0 0,-1 0 0,1 0-1,0-1 1,0 1 0,-1 0 0,1 0 0,0 0 0,-1 0 0,1 0-1,0 0 1,-1 0 0,1 1 0,0-1 0,0 0 0,-1 0 0,1 0-1,0 0 1,-1 0 0,1 0 0,0 0 0,0 1 0,-1-1 0,1 0-1,0 0 1,0 0 0,0 1 0,-1-1 0,1 0 0,0 0 0,0 1-1,0-1 1,0 0 0,-1 1 0,3 26-49,1 0 1,1-1-1,12 42 0,0-5 55,-12-40 41,1-1 1,1 1-1,1-1 1,16 35-1,-22-55-40,1 0 1,-1 0-1,0 0 0,1 0 0,-1 0 1,1 0-1,0 0 0,-1-1 1,1 1-1,0 0 0,0-1 0,0 0 1,0 1-1,0-1 0,1 0 1,-1 0-1,0 0 0,5 1 0,-3-2 0,-1 0-1,1 0 0,0 0 1,0 0-1,-1 0 1,1-1-1,0 1 0,-1-1 1,1 0-1,0 0 0,3-2 1,6-3-3,-1-1-1,0 0 1,0-1 0,-1 0 0,14-14-1,2-4-22,-2-2-1,40-56 0,-41 50-11,2 1-1,30-29 0,-16 17 56,-40 45-15,0 0 0,0 0 1,0 0-1,0 0 0,1-1 0,-1 1 1,0 0-1,0 0 0,0 0 0,0 0 1,0 0-1,0 0 0,0 0 0,0 0 1,0 0-1,0 0 0,0 0 0,0 0 1,1-1-1,-1 1 0,0 0 0,0 0 1,0 0-1,0 0 0,0 0 1,0 0-1,0 0 0,0 0 0,1 0 1,-1 0-1,0 0 0,0 0 0,0 0 1,0 0-1,0 0 0,0 0 0,0 0 1,1 0-1,-1 0 0,0 0 0,0 1 1,0-1-1,0 0 0,0 0 0,0 0 1,0 0-1,0 0 0,0 0 0,0 0 1,1 0-1,0 8 35,-2 12 14,1-19-46,-9 79 188,3-31-119,2 1 0,3 73 0,1-122-66,0 0 0,0 0-1,0 0 1,0-1 0,0 1 0,0 0-1,1 0 1,-1 0 0,0 0 0,1 0 0,-1 0-1,0 0 1,1 0 0,-1 0 0,1 0-1,-1-1 1,1 1 0,0 0 0,-1 0-1,1-1 1,0 1 0,0-1 0,-1 1-1,1 0 1,0-1 0,0 1 0,1-1 0,-1 1-2,0-1 1,1 0 0,-1 0 0,0-1 0,0 1 0,1 0 0,-1 0 0,0-1 0,0 1 0,0 0 0,0-1-1,0 1 1,1-1 0,-1 0 0,0 1 0,0-1 0,0 0 0,0 1 0,-1-1 0,1 0 0,0 0-1,1-1 1,8-11-23,-1 0-1,-1-1 0,0 0 0,11-25 0,2-5-79,50-76-37,-56 93 230,-12 24-378,-3 9 68,-35 66-47,-1 30 283,14-34-60,21-68 28,1 1-1,-1 0 1,1-1 0,0 1-1,0 0 1,-1-1 0,1 1-1,0 0 1,0-1-1,0 1 1,0 0 0,-1-1-1,1 1 1,0 0 0,0-1-1,1 1 1,-1 0 0,0-1-1,0 1 1,0 0 0,0-1-1,0 1 1,1 0-1,-1-1 1,0 1 0,1 0-1,0 0-14,0-1 0,1 0-1,-1 0 1,0 1-1,0-1 1,0 0 0,1 0-1,-1 0 1,0 0-1,0 0 1,0-1 0,2 1-1,13-2 17,-8 3-7,-1 0 0,1 0 0,-1 0 0,0 1 0,1 0 0,-1 1 0,0 0 0,0 0-1,-1 0 1,1 1 0,0 0 0,7 6 0,-1 0 11,-1 1 0,0 0 0,0 1 0,16 22 0,-25-30 17,0 0-1,-1-1 1,1 1 0,-1 1 0,0-1-1,0 0 1,0 1 0,-1-1 0,1 1-1,-1-1 1,0 1 0,-1-1 0,1 1 0,-1 0-1,0-1 1,0 1 0,0 0 0,-1 0-1,0-1 1,0 1 0,0-1 0,0 1-1,-1-1 1,1 1 0,-1-1 0,0 0 0,-1 0-1,-2 5 1,-22 29 116,-1 0 0,-44 44 0,63-72-100,-1-1-1,1 0 0,-1 0 1,-1-1-1,-17 11 1,25-17-53,0-1 0,0 1 0,-1-1 0,1 0 0,0 1 0,-1-1 0,1-1 0,-1 1 0,1-1 0,-1 1 0,1-1 0,-1 0 0,0 0 0,1 0 0,-1-1 0,1 0 0,-1 1 0,1-1 0,-1 0 0,1 0 0,0-1 0,0 1 0,-1-1 0,1 0 0,-3-2 0,3 2 6,0-1 0,1 1-1,-1-1 1,1 0 0,-1 0 0,1 0 0,0 0 0,0-1 0,0 1 0,1 0 0,-1-1 0,1 1-1,0-1 1,0 0 0,0 1 0,0-1 0,0 0 0,1 0 0,0 0 0,0 1 0,0-1-1,0 0 1,2-5 0,-1-2-43,2 0-1,-1 0 1,2 0-1,-1 1 1,1-1-1,10-16 1,-7 15 18,1 1 1,0 0 0,1 0-1,0 1 1,1 0 0,0 0-1,1 1 1,0 1 0,0 0-1,17-9 1,14-5-73,75-26 1,-83 35 92,75-32 105,-3-5 0,144-90-1,-246 137 18,17-11 193,-20 14-253,0-1 0,0 0 1,0 1-1,-1-1 1,1 0-1,0 0 1,0 0-1,-1 0 1,1 0-1,0 0 1,-1 0-1,1 0 1,-1 0-1,0 0 1,1 0-1,0-1 1,-1 1-33,0 1-1,0 0 1,0 0 0,0 0 0,0-1-1,0 1 1,0 0 0,0 0 0,0 0 0,0-1-1,0 1 1,0 0 0,-1 0 0,1 0-1,0 0 1,0-1 0,0 1 0,0 0 0,0 0-1,0 0 1,0 0 0,0 0 0,-1-1-1,1 1 1,0 0 0,0 0 0,0 0 0,0 0-1,0 0 1,-1 0 0,1 0 0,0-1 0,0 1-1,0 0 1,-1 0 0,-6 3 63,-8 10-102,-60 85-130,-7 8 591,77-100-415,0-1-21,1 0 0,-1 0 0,1 1 0,0-1 1,0 1-1,1 0 0,0 1 0,-4 7 0,7-13 14,0-1 0,0 0 0,-1 1 0,1-1 0,0 1 0,0-1 0,0 0 0,0 1 0,0-1 0,0 1 0,0-1 0,0 1 0,0-1 0,0 0 0,0 1 0,0-1 0,0 1 0,0-1-1,0 1 1,0-1 0,0 0 0,0 1 0,1-1 0,-1 1 0,0-1 0,0 0 0,1 1 0,-1-1 0,0 0 0,0 1 0,1-1 0,-1 0 0,0 1 0,1-1 0,-1 0 0,0 0 0,1 1 0,-1-1 0,1 0 0,-1 0 0,0 0 0,1 0 0,-1 1 0,1-1 0,-1 0 0,1 0 0,-1 0 0,0 0-1,1 0 1,-1 0 0,1 0 0,0 0 0,2-1 11,-1 1 0,1-1 0,-1 1 0,1-1 0,-1 0-1,1 0 1,4-2 0,0-2-57,0 0 0,0-1 0,0 0-1,-1 0 1,8-9 0,27-38-154,-28 35 184,0 0-5,-5 7-93,0 0-1,17-17 1,-25 28 103,1-1 0,-1 0 0,1 1 0,-1-1 0,1 1 1,-1-1-1,1 1 0,-1-1 0,1 1 0,0-1 0,-1 1 0,1 0 1,0-1-1,-1 1 0,1 0 0,0 0 0,0-1 0,-1 1 0,1 0 1,0 0-1,0 0 0,-1 0 0,1 0 0,0 0 0,0 0 0,0 0 1,-1 0-1,1 0 0,0 1 0,0-1 0,-1 0 0,1 0 0,0 1 1,-1-1-1,1 1 0,0-1 0,-1 0 0,1 1 0,0-1 0,-1 1 1,1-1-1,-1 1 0,1 1 0,2 2-17,-1 0 1,1 1-1,-1-1 1,0 1-1,1 7 1,-2-10 19,9 33 36,10 31 133,-17-59-145,0 0 0,0 1 0,1-1-1,0 0 1,1-1 0,6 9 0,-7-12-1,-1 0 0,0-1 0,1 1 0,-1-1-1,1 0 1,0 1 0,0-2 0,0 1 0,0 0 0,0-1-1,0 0 1,0 0 0,0 0 0,0-1 0,1 1 0,-1-1 0,0 0-1,1 0 1,6-1 0,0-1-9,-1 0 0,1 0 0,0-1 0,-1 0 0,0-1 0,16-8 0,-15 5-5,-1 1 0,0-1 0,-1-1-1,0 0 1,0 0 0,-1-1 0,0 0 0,0 0 0,7-14-1,7-12-155,22-50 0,-41 77 131,26-55-242,-2 0-1,25-96 1,38-208 77,-69 281 72,29-98 412,-46 167-114,-4 17-188,0 0 0,0 0 1,0 0-1,0 0 0,0 0 0,0 1 1,0-1-1,0 0 0,0 0 1,0 0-1,0 0 0,0 0 0,0 0 1,0 0-1,-1 0 0,1 0 1,0 0-1,0 0 0,0 0 1,0 0-1,0 0 0,0 0 0,0 0 1,0 0-1,0 0 0,0 0 1,0 0-1,0 0 0,-1 0 0,1 0 1,0 0-1,0 0 0,0 0 1,0 0-1,0 0 0,0 0 1,0 0-1,0 0 0,0 0 0,0-1 1,0 1-1,0 0 0,0 0 1,0 0-1,0 0 0,0 0 0,-1 0 1,1 0-1,0 0 0,0 0 1,0 0-1,0 0 0,0 0 0,0 0 1,0 0-1,0-1 0,0 1 1,0 0-1,0 0 0,0 0 1,0 0-1,0 0 0,0 0 0,0 0 1,0 0-1,-2 3-24,0 0 0,1 0 1,-1 0-1,0 0 0,1 0 0,0 1 0,-2 4 0,-10 47-52,-10 93-1,6-22 486,-4-19-49,-14 95 78,29-155-371,2 0-1,3 60 1,2-96-28,3 35 119,-3-44-149,-1 1 1,1 0-1,0 0 1,0-1-1,0 1 1,0 0-1,0-1 1,0 1-1,1-1 0,0 0 1,-1 1-1,4 2 1,-4-4-15,0 0-1,0-1 1,0 1 0,0-1 0,0 1 0,-1-1 0,1 1-1,0-1 1,0 0 0,0 1 0,0-1 0,1 0 0,-1 0-1,0 0 1,0 1 0,0-1 0,0-1 0,0 1 0,0 0-1,0 0 1,0 0 0,0 0 0,0-1 0,0 1 0,0 0-1,0-1 1,0 1 0,0-1 0,0 1 0,0-1-1,-1 0 1,1 1 0,0-1 0,0 0 0,1-1 0,3-4-83,0 0 0,0 0 1,8-13-1,-5 8-31,9-12-29,1 0-1,1 1 1,2 1 0,24-19-1,-45 39 141,1 0-1,-1 1 0,1-1 1,-1 1-1,1-1 0,0 1 0,-1 0 1,1-1-1,0 1 0,-1 0 1,1-1-1,0 1 0,0 0 1,-1 0-1,1 0 0,0-1 0,0 1 1,-1 0-1,1 0 0,0 0 1,0 0-1,1 1 0,-1-1 19,-1 1 0,1-1-1,-1 1 1,1-1 0,-1 1 0,1-1-1,-1 1 1,0-1 0,1 1 0,-1 0-1,0-1 1,1 1 0,-1 0 0,0-1-1,0 1 1,1 0 0,-1-1 0,0 1-1,0 1 1,0 6 106,0 0 0,0 0 0,-2 11 0,2-17-121,-10 69 349,3-29-47,-3 70 0,10-106-291,0-1 0,1 1 0,0 0 0,-1-1 0,2 1-1,2 9 1,-3-13-3,0 0 0,0 0 0,0 0 0,0 0 0,0 0 0,1-1-1,-1 1 1,1 0 0,-1-1 0,1 1 0,-1-1 0,1 1 0,0-1 0,0 0-1,0 0 1,0 0 0,0 0 0,0 0 0,0 0 0,2 0 0,4 1-10,-1 0 1,1-1 0,0 0-1,-1-1 1,1 1 0,0-2-1,-1 1 1,1-1 0,0 0-1,10-3 1,-7 0-32,0 0 1,0 0-1,-1-1 1,1 0-1,-1-1 1,11-8-1,6-8-52,-1-2 0,-1 0 0,33-43-1,-28 29 85,-20 24 6,1 0 1,16-16-1,-21 27-3,-3 5-2,-3 8 27,0-9-4,-2 19 71,0 0 1,-1 1-1,-10 33 1,8-37-55,0-1 0,2 1 0,0-1 0,1 1 0,1 0 0,1 24 0,0-38-20,0 0 1,1-1-1,0 1 1,-1-1-1,1 1 1,0-1-1,0 1 1,1-1-1,-1 1 1,0-1-1,1 0 1,0 0-1,-1 1 0,1-1 1,0-1-1,0 1 1,2 2-1,-2-3-3,-1 0 0,1 0 0,0 0-1,0 0 1,0 0 0,0-1 0,-1 1 0,1-1-1,0 1 1,0-1 0,0 0 0,0 1-1,0-1 1,0 0 0,0 0 0,0-1-1,0 1 1,0 0 0,0-1 0,0 1 0,0-1-1,2 0 1,-1-1-22,0 1-1,0-1 1,0 0-1,0 0 1,-1 0-1,1 0 1,-1-1 0,1 1-1,-1-1 1,0 1-1,0-1 1,0 0-1,0 0 1,0 0 0,-1 0-1,0 0 1,1 0-1,0-4 1,1-6-71,0 1 0,-1-1 0,0-19 0,0 13 22,0-7-73,2-8-72,-2-41 0,-2 65 173,-1 1-1,0-1 1,-1 1 0,0-1-1,0 1 1,-1-1 0,0 1-1,-1 0 1,-4-9-1,-5 1-33,0-3-387,13 19 432,-1 1-1,1 0 1,0-1 0,0 1-1,0 0 1,0-1 0,0 1-1,0-1 1,0 1 0,0 0-1,0-1 1,0 1 0,0-1-1,0 1 1,0 0-1,0-1 1,0 1 0,0-1-1,0 1 1,0 0 0,0-1-1,1 1 1,-1 0 0,0-1-1,0 1 1,0 0 0,1-1-1,-1 1 1,13-5-147,18 6 263,-29-1-112,5 1 44,0 0 0,0 1 0,0 0 0,0 0 0,-1 0 0,1 1 0,-1 0 0,1 0 0,-1 1 0,0-1 0,-1 1 0,1 1 0,-1-1 0,1 1-1,-1 0 1,-1 0 0,6 7 0,-4-3 55,0 0-1,0 0 0,-1 1 0,0 0 0,-1 0 1,0 0-1,-1 0 0,0 1 0,0-1 1,1 17-1,5 132 515,-10-158-593,1 0 0,0-1 0,0 1 0,0-1 0,0 1 0,0-1 0,0 1 0,0 0 0,0-1 0,0 1 1,1-1-1,-1 1 0,0-1 0,0 1 0,0-1 0,1 1 0,-1-1 0,0 1 0,0-1 0,1 1 0,-1-1 0,0 1 0,1-1 0,0 1 0,5-3-44,-5 2 38,6-3-25,1-1 0,-1 0 1,0 0-1,0 0 0,-1-1 1,1 0-1,5-6 0,6-4 11,10-8 9,37-28 0,-55 45-30,-1 0 0,1 0 1,0 1-1,0 1 0,13-4 1,-22 7 33,1 1 1,-1 0 0,0 0-1,1 0 1,-1 0-1,1 0 1,-1 0-1,0 0 1,1 1 0,-1-1-1,0 0 1,1 1-1,-1-1 1,0 1 0,1-1-1,-1 1 1,0 0-1,0 0 1,0 0 0,0-1-1,0 1 1,0 0-1,0 0 1,0 0 0,0 0-1,0 1 1,0-1-1,0 0 1,-1 0 0,1 0-1,-1 1 1,2 1-1,1 6 52,1 1-1,-1-1 1,2 15-1,-4-18-34,6 38 66,-7-35-53,1-1 1,0 1-1,0-1 0,1 0 0,0 0 0,0 0 1,1 0-1,7 14 0,-9-21-17,1 1 0,-1 0 0,1-1 0,-1 1 0,1-1 0,0 1 0,-1-1 0,1 0 0,0 0 0,0 0 0,0 0 0,0 0 0,0 0 0,0-1 0,0 1 0,0-1 0,0 1 0,0-1 0,1 0 0,-1 1 0,0-1 0,0 0 0,0-1 0,0 1 0,3-1 0,0 0-16,0 0 0,0 0 1,-1-1-1,1 1 0,0-1 1,-1 0-1,1-1 0,-1 1 1,0-1-1,5-3 0,5-9-12,0 1 0,-1-2 0,-1 0-1,-1 0 1,13-23 0,19-27-33,-28 46 62,2 0-1,0 1 0,2 1 0,0 0 0,0 2 0,2 0 0,0 1 0,0 2 1,47-22-1,-64 33 20,1 0-1,-1 0 1,1 1 0,-1 0 0,1 0-1,-1 0 1,1 1 0,0-1 0,0 1-1,-1 0 1,1 1 0,9 1 0,-12-2-22,0 1 1,0 0-1,0 0 1,0 0-1,0 0 1,0 0-1,0 0 0,0 1 1,0-1-1,0 1 1,-1-1-1,1 1 1,0 0-1,-1 0 1,0 0-1,1 0 1,-1-1-1,0 2 1,0-1-1,0 0 0,0 0 1,-1 0-1,1 0 1,0 1-1,-1-1 1,0 0-1,1 5 1,-1 1 22,0-1 1,-1 1-1,0 0 1,0-1-1,-1 1 1,1-1-1,-2 1 1,1-1-1,-1 0 1,0 0-1,0 0 0,-1 0 1,-9 12-1,-1-1-71,-2 0-1,0 0 0,-22 19 0,12-15-79,0-1-1,-1-1 1,-1-1 0,0-2-1,-2-1 1,-51 21-1,79-36 118,0-1 0,0 1 1,0 0-1,0-1 0,0 1 1,-1-1-1,1 0 0,0 1 0,0-1 1,0 0-1,-3-1 0,-3 1 10,36 17 19,-13-11-151,0-1-1,0-1 1,1 0-1,0-1 1,0 0-1,25 0 1,2-3-3556,52-5 1,-86 4 2970,0 0-426,0 0 0,14-3 0,-21 3 694,0 1-1,0-1 1,0 0 0,0 0-1,0 1 1,-1-1 0,1 0-1,0-1 1,-1 1 0,1 0-1,0 0 1,-1-1 0,0 1-1,1-1 1,-1 1 0,0-1-1,2-2 1,-2 1 65,-1 1 1,1 0-1,0-1 1,-1 1-1,0 0 0,1-1 1,-1 1-1,0 0 1,0-1-1,-1 1 0,1 0 1,-1-3-1,-10-32-3084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7:02.4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921 60 15552,'-53'-16'5759,"58"16"-4479,35 0-384,-4-4-2560,4-4 704,0 5-768,-4-2 1024,-4 2-4319,-10-2 2783,-17-10-4192</inkml:trace>
  <inkml:trace contextRef="#ctx0" brushRef="#br0" timeOffset="1">0 36 14880,'0'0'5503,"27"0"-4287,23 0-320,3 0 64,42 0-704,13 0 384,0-4-352,-5 1-1152,13-2 480,2 2-4192,-10-2 2528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0:12.8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397 23 3072,'0'-13'5509,"0"13"-5392,0-1 1,0 1-1,0 0 0,0-1 0,0 1 1,0-1-1,0 1 0,0 0 0,0-1 1,-1 1-1,1 0 0,0-1 0,0 1 1,0 0-1,0-1 0,0 1 0,-1 0 1,1 0-1,0-1 0,0 1 0,0 0 1,-1-1-1,1 1 0,0 0 0,-1 0 1,1 0-1,0-1 0,0 1 0,-1 0 0,1 0 1,0 0-1,-1 0 0,1 0 0,0-1 1,-1 1-1,1 0 0,0 0 0,-1 0 1,1 0-1,-1 0 0,1 0 0,0 0 1,-1 0-1,1 0 0,0 0 0,-1 0 1,1 1-1,0-1 0,-1 0 0,1 0 1,0 0-1,-1 0 0,1 1 0,0-1 1,-1 0-1,1 0 0,0 1 0,-25 15 261,19-12 108,-3 3-268,0 1 1,1 0 0,-1 0-1,1 1 1,1 0 0,-10 14-1,-31 63 835,35-60-820,-119 275 1329,114-252-1420,7-18 123,-29 59 0,37-84-408,-7 11 580,10-17-606,0 1-1,-1-1 1,1 0 0,0 1 0,0-1 0,0 0-1,-1 1 1,1-1 0,0 0 0,0 0 0,0 1-1,-1-1 1,1 0 0,0 0 0,-1 0-1,1 1 1,0-1 0,-1 0 0,1 0 0,0 0-1,-1 0 1,1 0 0,0 0 0,-1 0 0,1 1-1,0-1 1,-1 0 0,1 0 0,0 0 0,-1 0-1,1-1 1,-1 1 0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7:02.8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17 17791,'-13'-17'6592,"13"21"-5120,0-8-416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7:36.8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238 46 1408,'1'-12'978,"4"9"237,-4 3-996,0 0 0,0-1 0,1 1 0,-1-1 0,0 1 0,0-1 0,0 1 0,0-1 0,0 0 0,0 0-1,-1 1 1,1-1 0,0 0 0,1-1 0,3-3 1244,-1-1 855,-3-3 2050,-1 116 473,0 58-3073,0-17-820,-7 84 18,2-136-738,2-57-41,2 53 0,2-87-156,-1 1 56,0 1-1,1-1 0,-2 0 1,0 7-1,1-12-76,0-1 0,0 1 1,0 0-1,0-1 0,0 1 0,-1 0 1,1-1-1,0 1 0,0-1 0,-1 1 1,1 0-1,0-1 0,0 1 0,-1-1 1,1 1-1,-1-1 0,1 1 0,-1-1 0,1 1 1,-1-1-1,1 0 0,-1 1 0,1-1 1,-1 0-1,1 1 0,-1-1 0,1 0 1,-1 0-1,0 1 0,1-1 0,-1 0 1,0 0-1,1 0 0,-1 0 0,1 0 1,-1 0-1,0 0 0,1 0 0,-1 0 1,0 0-1,1 0 0,-1-1 0,0 1 1,1 0-1,-1 0 0,0-1 0,-9-3 48,8 2-63,-1 1 0,0 0 0,1 0 0,-1 0 1,0 1-1,0-1 0,1 1 0,-1-1 0,0 1 0,0 0 1,0 0-1,-4 0 0,-12 3-60,-1 1 0,-20 8-1,5-2-5,-32 2 509,67-12-434,0 0 1,0 0-1,0 0 1,0 0-1,0 1 1,0-1-1,0 0 1,0 0-1,0 0 1,1 0-1,-1 0 1,0 0 0,0 0-1,0 0 1,0 0-1,0 0 1,0 0-1,0 0 1,0 0-1,0 1 1,0-1-1,0 0 1,0 0-1,0 0 1,0 0-1,0 0 1,0 0 0,0 0-1,0 0 1,0 1-1,0-1 1,0 0-1,0 0 1,0 0-1,0 0 1,0 0-1,0 0 1,0 0-1,0 0 1,0 0-1,0 1 1,0-1 0,0 0-1,0 0 1,0 0-1,0 0 1,0 0-1,0 0 1,0 0-1,0 0 1,-1 0-1,1 0 1,0 0-1,0 0 1,0 1 0,0-1-1,0 0 1,18 4 542,25 3-109,-2-5-209,52-2 0,-28-2-218,83 14-137,-1 0 17,-146-12-82,1-1 0,-1 1 1,0 0-1,0 0 0,0-1 0,0 1 0,0-1 0,0 1 0,0-1 1,0 1-1,0-1 0,0 0 0,0 1 0,0-1 0,0 0 0,0 0 0,0 0 1,-1 0-1,1 0 0,0 0 0,-1 0 0,1 0 0,-1 0 0,1 0 1,-1 0-1,1 0 0,-1 0 0,0 0 0,1 0 0,-1-1 0,0 1 0,0 0 1,0 0-1,0-2 0,0-5-2077,1 0-1,-2-1 1,-1-11-1,2 19 2072,-4-31-2923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7:37.1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101 267 7552,'-41'-28'2448,"40"28"-2369,0-1 0,0 0 0,0 1 0,0-1 0,0 0 0,0 1 0,0-1 1,0 1-1,-1 0 0,1-1 0,-2 1 0,-4-2 690,-1 0 1,0 0-1,-9-5 0,16 7-705,1 0 0,0 0 0,0 0 0,-1 0 0,1 0 0,0 0 0,0 0 0,0 0-1,0 0 1,-1-1 0,1 1 0,0 0 0,0 0 0,0 0 0,0 0 0,-1-1 0,1 1 0,0 0 0,0 0 0,0 0-1,0 0 1,0-1 0,0 1 0,0 0 0,0 0 0,0 0 0,0-1 0,0 1 0,0 0 0,0 0 0,0-1 0,0 1-1,0 0 1,0 0 0,0 0 0,0-1 0,0 1 0,0 0 0,0 0 0,0 0 0,0-1 0,0 1 0,0 0 0,0 0-1,0 0 1,1 0 0,-1-1 0,0 1 0,12-12 1257,-12 12-1315,13-9 507,-1 1 0,1 0 0,24-11 0,50-16 549,-1 5-439,152-33 0,-177 52-606,1 2-1,0 4 1,91 2-1,-145 4-172,44 3-140,-46-4-316,-1 1 0,0 1 0,1-1 0,-1 1-1,0-1 1,0 2 0,6 2 0,3 6-1750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7:37.9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172 97 6560,'4'-7'9557,"-6"11"-9138,0-1 0,1 0 0,-1 1 0,0-1 0,1 1 0,-2 6 0,0 0 72,-12 29 340,-88 259 1287,86-250-1869,12-34-146,0 0 0,0 0 0,-2 16 0,6-24-55,1-5-19,0-1 0,-1 1 0,1-1-1,0 1 1,0-1 0,0 1 0,-1-1-1,1 1 1,0-1 0,0 1 0,0-1-1,0 1 1,0 0 0,0-1 0,0 1-1,0-1 1,1 1 0,-1-1 0,0 1-1,0-1 1,0 1 0,1 0 0,3-21 995,42-125-544,-36 107-279,16-43 1,-13 46-72,4-11 250,3 1 1,38-65-1,-49 96-246,1 0-1,0 1 0,1 0 0,16-14 1,-26 26-133,-1 1 1,1-1 0,0 1-1,-1-1 1,1 1-1,0 0 1,0-1-1,0 1 1,-1 0 0,1-1-1,0 1 1,0 0-1,0 0 1,0 0 0,-1 0-1,1 0 1,0 0-1,0 0 1,0 0-1,0 0 1,0 0 0,-1 0-1,1 1 1,0-1-1,0 0 1,0 0-1,-1 1 1,1-1 0,0 1-1,0-1 1,-1 1-1,1-1 1,0 1 0,-1-1-1,1 1 1,-1 0-1,1-1 1,0 1-1,-1 0 1,0-1 0,2 3-1,2 4 52,1 1-1,-1-1 0,5 13 1,-5-8-41,9 21 12,-2 1 0,-1 0 1,6 38-1,-2-8 135,-13-60-156,34 156 564,-35-156-564,1 0-57,-1-1 1,1 1-1,0-1 1,0 1-1,0-1 0,0 1 1,0-1-1,4 5 0,-8 6-10592,2-13 10134,1 1-1,-1-1 0,0 0 0,0-1 1,0 1-1,0 0 0,0 0 1,0 0-1,0-1 0,-1 1 0,1 0 1,-1 0-1,-8 5-2132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7:38.3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58 6880,'-15'-3'2229,"15"3"-2001,-1 0 0,1 0 0,0-1 0,-1 1 0,1 0 0,0-1 0,0 1 0,0 0 0,-1 0 0,1-1 0,0 1 0,0-1-1,0 1 1,0 0 0,0-1 0,-1 1 0,1 0 0,0-1 0,0 1 0,0-1 0,0 1 0,0 0 0,0-1 0,0 1 0,0 0 0,1-1 0,-1 1 0,0-1 0,0 1 0,0 0 0,0-1 0,0 1 0,1 0 0,-1-1-1,7-3 393,0 0 0,0 0 0,1 1 0,-1 0 0,1 0 0,-1 1 0,9-2 0,19-2-407,0 1-1,0 2 1,0 1 0,47 4-1,-12-1-581,-48-1 219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8:09.2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338 3 5472,'-5'-2'10787,"5"9"-6538,-6 45-1691,5-36-1983,0 0 0,2 20 1,1 5-25,-8 136 253,0 3-56,7-122-510,11 72-1,-11-126-232,0 0 1,0 0-1,1 0 0,-1-1 1,1 1-1,3 4 0,-4-7 955,-21-2-811,14 0-230,-1 0 0,1 0-1,-11 0 1,2-1 182,12 1-114,0 1-1,0-1 0,0 1 1,0 0-1,0 0 0,-4 0 0,-29 5-27,1 2 0,-1 2-1,-51 18 1,83-25 43,-3 1 35,1 0 0,0-1 0,0 0 0,-1 0 0,-10 1 0,97-4 648,99-15 1,-79 8-652,103 3 1,-200 5-35,55 0-85,-1 3-1,73 13 1,-109-14-329,4 1-1491,-6 3-3354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8:09.7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 67 2240,'-3'-2'200,"1"1"1,-1-1-1,1 0 0,0 0 1,0 0-1,-2-2 1,-2 3 2250,3 1-1939,1-1 1,-1 1 0,0-1 0,0 0 0,0 0 0,0 0-1,1 0 1,-4-2 0,-25-9 5660,12 6-1829,19 6-4264,0 0-1,-1 0 1,1 0 0,0 0-1,0 0 1,0 0 0,0 0-1,-1 0 1,1-1 0,0 1 0,0 0-1,0 0 1,0 0 0,-1 0-1,1 0 1,0 0 0,0 0-1,0-1 1,0 1 0,0 0-1,0 0 1,0 0 0,-1 0-1,1 0 1,0-1 0,0 1-1,0 0 1,0 0 0,0 0 0,0-1-1,0 1 1,0 0 0,0 0-1,0 0 1,0 0 0,0-1-1,0 1 1,0 0 0,0 0-1,7-6 922,12-2-576,-6 6-176,1 0-1,-1 2 0,1-1 1,17 3-1,9-1 174,202 10 440,-179-6-748,-2 0-452,1 3 1,88 23-1,-122-27-3054,-13 1 1653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8:17.5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397 101 3232,'8'-3'12896,"-12"-7"-9446,-1 1-2448,3 6-728,1 0 0,-1 0 0,1 0 0,-1 0 0,0 0 1,0 1-1,-5-5 0,6 6-228,-8-7 329,0 0 0,0 1 1,-11-7-1,16 12-333,1 0 1,-1 0 0,0 1-1,0-1 1,0 1 0,0 0-1,0 0 1,0 0-1,0 1 1,0 0 0,-1-1-1,1 1 1,-4 1 0,1 0-37,0 0 1,0 0 0,0 1-1,0 0 1,0 0 0,0 0-1,-11 7 1,-13 8 110,-30 23 1,46-29 44,-26 26 0,36-32-119,1 0 0,0 0 1,0 0-1,0 1 1,0-1-1,1 1 0,0 0 1,-4 11-1,5-9 26,-2 2 34,1 1 0,1 0 0,-2 15 0,4-22-75,0-1-1,0 0 0,0 0 0,0 0 1,1 1-1,-1-1 0,1 0 0,0 0 0,0 0 1,0 0-1,0 0 0,1 0 0,-1 0 1,1-1-1,0 1 0,3 4 0,3 2 85,3 4 21,1-1 1,16 12-1,-19-16-18,2 0-1,-1-1 1,1 0 0,0-1-1,22 9 1,-19-10-57,0-1 1,0-1-1,0 0 0,0-1 1,1-1-1,-1 0 0,0-1 0,1 0 1,-1-1-1,0-1 0,1 0 1,-1-1-1,24-9 0,39-15-3428,-67 24 340,-2 2 966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8:19.8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216 13 5312,'5'-12'16315,"-6"12"-16221,1 0-1,-1 1 0,1-1 0,-1 1 0,1-1 0,-1 1 0,1-1 0,0 0 0,-1 1 0,1 0 0,-1-1 0,1 1 1,0-1-1,0 1 0,-1-1 0,1 1 0,0-1 0,0 1 0,0 0 0,0-1 0,0 1 0,0 0 0,0-1 1,0 1-1,0-1 0,0 1 0,0 1 0,2 47 830,14 75 0,0-3-710,12 132 272,-19-187-101,-5-58-320,-4-7 293,0 3-2317,-1-3 1996,1 1 0,-1 0 0,1-1-1,-1 1 1,0 0 0,1-1 0,-1 1 0,0-1 0,0 0 0,0 1-1,0-1 1,-1 0 0,1 1 0,-3 1 0,1-1-21,0 1 0,0-1 0,-1 0 0,1 0 0,-1 0 0,-4 2 0,-46 7 145,29-5-113,-3 1-25,-35 17 544,61-23-568,1-1 1,-1 0-1,1 1 1,-1-1-1,1 0 1,-1 0 0,1 0-1,-1 0 1,0 0-1,1 0 1,-1 0-1,1 0 1,-1-1 0,-1 0-1,2 1 6,-1-1 0,1 1 0,0 0 0,-1 0 0,1-1 0,0 1 0,-1 0 0,1 0 0,-1 1 0,1-1 0,-3 0 0,-23 8-420,27-8 416,0 0 1,0 0-1,0 0 0,0 0 0,0 0 0,-1 0 1,1 0-1,0 0 0,0 0 0,0 0 1,0 0-1,-1 0 0,1 0 0,0 1 0,0-1 1,0 0-1,0 0 0,0 0 0,0 0 1,-1 0-1,1 0 0,0 0 0,0 1 0,0-1 1,0 0-1,0 0 0,0 0 0,0 0 0,0 0 1,0 1-1,0-1 0,0 0 0,0 0 1,0 0-1,0 0 0,0 0 0,0 1 0,0-1 1,0 0-1,0 0 0,0 0 0,0 0 1,0 1-1,0-1 0,0 0 0,0 0 0,0 0 1,0 0-1,4 2 73,0 0 1,0-1-1,1 0 0,-1 1 1,0-2-1,0 1 1,1 0-1,-1-1 0,0 0 1,1 0-1,5-1 0,15 1-25,136 5 287,108 9-249,-230-12-105,-24-1 7,0 0-1,0 0 0,17 5 1,-26-4-48,-1-1 1,1 0-1,-1-1 0,12 0 1,-10 0-486,-7 0 404,1 0 0,-1 0 0,0 0 0,0 0 0,0 0 0,1 0 0,-1 0 0,0 0-1,0 0 1,0-1 0,1 1 0,-1 0 0,0 0 0,0 0 0,1-1-846,-1 1 845,0-1 1,0 1 0,0 0 0,0 0 0,0 0 0,1-1 0,-1 1 0,0 0 0,0 0 0,0 0 0,0-1 0,0 1 0,0 0-1,0 0 1,0-1 0,0 1 0,0 0 0,-1 0 0,1 0 0,0-1 0,0 1 0,0 0 0,0 0 0,0 0 0,0-1 0,0 1-1,0 0 1,-1 0 0,-9-20-6541,-9-12 480,-3-4 2042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8:20.2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17 7040,'-3'0'375,"2"0"-116,0 0 0,-1 0 0,1 0 0,0 0-1,0 0 1,-1 0 0,1 0 0,0-1 0,0 1 0,-1 0 0,1-1 0,0 1 0,-2-2 0,20 5 8690,26 6-5104,88-11-1031,-84 0-2481,103-7 366,19-2-452,-119 11-179,66 6 0,-46 5-224,-41-4-3592,-20-5-715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0:13.2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230 11 6144,'-6'-5'1893,"9"0"-490,-2 4-1334,0 9 4015,-4 11-3062,2-12-299,-5 30 922,-14 43 0,7-30-978,-83 264 1307,38-146-1372,57-162-937,-1-1 0,-1 1 0,1-1 0,-1 0 0,-6 9 0,9-14 224,-1 0 1,1 0-1,0 1 0,0-1 1,0 0-1,-1 0 1,1 0-1,0 0 1,0 1-1,-1-1 1,1 0-1,0 0 0,0 0 1,-1 0-1,1 0 1,0 0-1,0 0 1,-1 0-1,1 0 0,0 0 1,0 0-1,-1 0 1,1 0-1,0 0 1,0 0-1,-1 0 0,1 0 1,0 0-1,0 0 1,-1 0-1,1 0 1,0-1-1,0 1 1,-1 0-1,1 0 0,0 0 1,0 0-1,0 0 1,-1-1-1,1 1 1,-2-5-1906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8:21.2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78 8736,'-2'0'737,"-18"0"2228,12 1 3460,11 30-3219,-4 44-949,3 89-781,-1-149-1374,2 1 0,3 15 0,-3-19 16,0 0 0,-1 0 0,1 16 1,-3-27 30,0-1-141,0 0 0,1 0 1,-1-1-1,1 1 0,-1 0 0,0-1 1,0 1-1,1 0 0,-1-1 1,0 1-1,1 0 0,-1-1 0,0 1 1,0-1-1,0 1 0,1 0 0,-1-1 1,0 1-1,0-1 0,0 1 0,0-1 1,0 1-1,0-1 0,2-17 18,-2 17-21,4-35 42,1 1 0,2 0 0,1 0 0,20-53 0,-19 70 22,0-1 0,2 1-1,0 1 1,1 0 0,1 1 0,0 0 0,1 1 0,1 0-1,0 1 1,27-18 0,-38 29-42,0 1-1,0 0 1,0-1-1,0 1 0,0 0 1,0 1-1,1-1 1,-1 1-1,0 0 1,1 0-1,-1 0 1,1 1-1,0 0 0,5 0 1,-7 0-14,0 1 0,1-1 1,-1 1-1,0 0 0,0 0 0,0 1 0,1-1 1,-1 1-1,-1-1 0,1 1 0,0 0 1,0 0-1,-1 0 0,1 0 0,-1 1 1,1-1-1,-1 1 0,0 0 0,2 3 0,0-1 87,-1 0-1,0 1 1,0-1-1,-1 1 1,1 0-1,-1 0 1,2 12-1,-3-15-84,-1 0-1,0 0 1,0 1 0,0-1-1,-1 0 1,1 1 0,-1-1 0,1 0-1,-1 0 1,0 1 0,-1-1-1,1 0 1,0 0 0,-1 0-1,0-1 1,-4 6 0,2-3-13,0 0 0,-1 0 0,0-1 0,0 0 0,0 0 0,0 0 0,-1-1 0,0 0 0,1 0 0,-1 0 0,-8 2 0,-7 1 72,-41 8 1,56-13-35,-9 2-333,0-1-1,-19 0 1,44 6 85,-2-4 189,1-1 0,0 1 0,0-1 0,0-1-1,13 2 1,-8-1 69,21 7-1,-26-7 19,-1 1 0,0 0-1,-1 0 1,1 1 0,-1 0 0,0 0-1,0 0 1,0 1 0,-1 0-1,0 1 1,0-1 0,0 1 0,-1 1-1,0-1 1,-1 1 0,1-1 0,-2 1-1,1 0 1,-1 1 0,0-1-1,-1 1 1,0-1 0,0 1 0,-1 0-1,0-1 1,0 1 0,-1 0 0,0 0-1,-3 14 1,2-17-35,0 0 0,-1-1-1,0 1 1,-1-1 0,1 0 0,-1 1 0,0-1-1,0 0 1,0-1 0,-1 1 0,0 0 0,0-1-1,0 0 1,0 0 0,-1 0 0,1-1 0,-1 1-1,0-1 1,-8 4 0,8-5-85,-1 1 1,0-1-1,0 0 0,0 0 1,0 0-1,0-1 0,0 0 0,-1 0 1,1-1-1,0 1 0,-1-1 1,-5-1-1,1-1-203,0 0 0,0 0 0,0-1 0,1-1 0,-17-7-1,13 4-521,0-1-1,1-1 0,0 0 0,0 0 1,-18-19-1,22 19-566,0-1 0,0 0 0,0 0 0,2-1 0,-1 0 0,1 0 0,1 0 0,-6-15 0,-13-39-4426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8:53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568 457 2912,'3'0'196,"-3"0"-161,1 0 0,-1 0 1,0 0-1,0 1 1,1-1-1,-1 0 0,0 0 1,1 0-1,-1 0 1,0 0-1,1 0 1,-1 0-1,0 0 0,0 0 1,1 0-1,-1 0 1,0-1-1,1 1 1,-1 0-1,0 0 0,0 0 1,1 0-1,-1 0 1,0-1-1,0 1 1,1 0-1,-1 0 0,0 0 1,0-1-1,1 1 1,-1 0-1,0 0 0,0 0 1,0-1-1,0 1 1,1 0-1,-1-1 1,0 1-1,0 0 0,2-4 2960,-2 3-2690,1-1 0,0 1-1,0-1 1,-1 1 0,1-1 0,-1 1-1,1-1 1,-1 1 0,1-1 0,-1 0-1,0 1 1,0-1 0,0 0 0,0-2-1,-3-6 142,0 1 0,0 0 0,-1-1 0,-7-11 0,2 3-62,6 10-289,-1 1 1,0 0 0,0 0 0,0 1 0,-1-1 0,0 1 0,0 0 0,-1 0 0,-7-7 0,9 11-97,0-1 1,0 1 0,-1-1 0,1 1-1,0 1 1,-1-1 0,1 1 0,-1-1-1,1 1 1,-1 0 0,0 1 0,1-1-1,-1 1 1,0 0 0,1 0-1,-9 2 1,-14 3-42,0 2-1,1 1 0,-45 19 1,38-11 14,0 2 0,2 1 1,0 1-1,1 2 1,-44 42-1,70-61 56,0 1-1,0-1 1,1 1-1,0 0 1,0 1-1,0-1 1,0 0 0,-3 8-1,6-10-8,-1 0 0,1-1-1,0 1 1,-1 0 0,1-1 0,0 1-1,0 0 1,0 0 0,0-1 0,0 1-1,0 0 1,0-1 0,1 1 0,-1 0-1,1-1 1,-1 1 0,1 0 0,0-1-1,0 1 1,-1-1 0,1 1 0,0-1-1,0 0 1,0 1 0,1-1 0,-1 0-1,0 0 1,0 0 0,1 0 0,-1 0-1,2 1 1,17 10 79,0-1 1,1-2-1,0 0 0,26 7 0,37 16-220,-72-26 137,0 0 0,-1 0-1,0 1 1,19 16 0,-13-7 22,0 1-1,-2 0 1,0 1 0,-1 1 0,-1 0 0,-1 1-1,-1 0 1,0 1 0,13 38 0,-14-30 79,-4-15 93,-1 1 0,0 0 0,-1 0 0,-1 1 0,3 28 0,-6-42-172,0 0 0,-1 1-1,1-1 1,-1 0 0,1 1 0,-1-1-1,0 0 1,0 0 0,0 0-1,0 0 1,0 0 0,0 0-1,-1 0 1,1 0 0,-1 0-1,1-1 1,-1 1 0,0 0-1,0-1 1,0 1 0,1-1-1,-1 0 1,0 0 0,-1 0-1,1 0 1,0 0 0,0 0-1,-3 0 1,-2 1 25,0 0 0,0-1 0,0 0 0,0 0 0,0-1 0,-1 1 0,1-2 0,-11-1 0,5 0-74,-1-1 12,0 1 1,-27 0-1,-3 6 99,-12 1-81,33-9-162,15 0-21,7 1-86,3 3 261,0-1 0,0 1-1,0-1 1,0 1 0,0 0-1,0 0 1,0 0 0,0 0-1,0 0 1,0 0 0,0 0-1,0 1 1,-1-1 0,1 1-1,0-1 1,2 2 0,16 3 23,-7-4-3,0-1 0,0 0 0,0 0 0,0-2 1,0 1-1,0-2 0,0 0 0,0 0 0,-1-1 0,1-1 1,19-10-1,7-7 30,-1-1 0,37-31 0,-65 47-42,292-239 509,-232 187-558,-58 49 20,10-8 29,-2 0 0,0-1 0,0-2 1,17-23-1,-20 20 40,-2-1 1,0 0 0,19-46-1,-21 35-82,-2 0-1,13-73 0,-20 82-35,-1 0-1,-2 0 0,-1 0 0,-6-52 0,5 77 39,1 0 0,0 1 0,-1-1 0,1 1 0,-1-1 0,1 1 0,-1-1 0,0 1 0,1-1 0,-1 1 0,0 0 0,0-1 0,-1 0 0,1 2 13,1-1 0,0 1 0,-1 0 0,1 0 0,-1-1 0,1 1 0,0 0 0,-1 0 0,1 0 0,-1 0 0,1 0 0,0-1 0,-1 1 0,1 0 0,-1 0 0,1 0 0,-1 0 0,1 0 0,-1 0 0,1 1 0,-1-1 0,0 0-7,0 1 0,0-1 0,0 1-1,0 0 1,0-1 0,0 1 0,0 0 0,0 0 0,0 0 0,0 0 0,-1 1 0,-13 20-131,2 0-1,0 1 0,-13 33 1,12-27 97,9-19 47,-93 215-139,83-185 151,2 1-1,2 0 0,-10 75 0,16-72-30,2 1 0,5 64 0,-1-93 51,1 1-1,1-1 1,0 0-1,1 0 0,1 0 1,1 0-1,0-1 1,1 0-1,16 27 1,-18-36 29,0 1 0,0-1 0,1 0 1,0 0-1,0-1 0,0 0 0,14 8 0,-17-10-7,1-1-1,0 0 0,0-1 1,0 1-1,0-1 0,0 0 0,0 0 1,0 0-1,0 0 0,0-1 0,0 1 1,1-1-1,-1 0 0,0-1 1,0 1-1,0-1 0,6-1 0,-1-2 8,0 1-1,-1-2 0,0 1 1,0-1-1,0 0 0,0-1 1,-1 0-1,0 0 0,10-12 0,5-7 51,23-37-1,-38 52-84,118-172 409,-121 177-471,-1 0 0,0 0 0,0-1 0,-1 1 0,1-1 0,-1 1 0,0-1 1,-1 0-1,2-9 0,-3 15-2,0 0 34,0 0 1,0 0 0,0 0-1,0 0 1,0-1-1,0 1 1,0 0 0,0 0-1,0 0 1,0 0-1,0 0 1,0 0 0,0 0-1,0-1 1,0 1-1,0 0 1,0 0 0,-1 0-1,1 0 1,0 0-1,0 0 1,0 0 0,0 0-1,0-1 1,0 1-1,0 0 1,0 0 0,0 0-1,-1 0 1,1 0 0,0 0-1,0 0 1,0 0-1,0 0 1,0 0 0,0 0-1,0 0 1,-1 0-1,1 0 1,0 0 0,0 0-1,0 0 1,0 0-1,0 0 1,0 0 0,-1 0-1,1 0 1,0 0-1,0 0 1,0 0 0,0 0-1,0 0 1,0 0 0,-1 0-1,1 0 1,0 0-1,0 1 1,0-1 0,0 0-1,0 0 1,0 0-1,0 0 1,0 0 0,0 0-1,0 0 1,-1 1-1,-4 6-85,0 1 0,0 1 0,1-1 0,-6 17-1,3-9-11,-6 12 72,2-1 0,1 2 0,2-1 0,-10 51 0,17-70 28,0 1 1,0 0-1,1 0 0,0-1 0,1 1 1,0 0-1,0-1 0,1 1 0,5 13 1,-6-21 30,0 0 0,0 0 0,0-1 0,0 1 0,0 0 0,0-1 0,0 1 0,1-1 1,-1 1-1,1-1 0,-1 0 0,1 0 0,0 0 0,-1 0 0,1 0 0,0 0 0,0 0 0,-1 0 0,4 0 1,-2 0 25,1-1 0,0 1 0,-1-1 0,1 0 0,-1 0 1,1 0-1,0-1 0,-1 0 0,1 1 0,3-2 0,0-1 23,0 1 0,0-1-1,0-1 1,0 1-1,-1-1 1,1 0 0,-1 0-1,0-1 1,9-9-1,-10 7-20,1-1-1,-1 0 1,-1 0-1,1 0 1,-2 0-1,1-1 1,-1 0-1,0 0 1,-1 0-1,0 0 1,0 0-1,0-10 1,-1 1-69,-1 0 0,0 0 0,-1 1-1,-1-1 1,-6-24 0,5 30-48,0 1-1,-7-16 0,8 23 38,0 0 0,0 1 1,0-1-1,0 0 0,-1 1 0,1 0 0,-1 0 0,0 0 0,-4-4 0,5 6 9,1 0 0,-1 0 0,0 0 0,0 0 1,0 0-1,0 1 0,0-1 0,0 1 0,0-1 0,0 1 0,0 0 0,0-1 1,0 1-1,0 0 0,0 0 0,0 1 0,0-1 0,0 0 0,-1 1 0,1-1 1,0 1-1,1 0 0,-1 0 0,0-1 0,0 1 0,0 0 0,0 1 0,1-1 1,-4 2-1,1 1-15,-1 0 0,1 1 1,-1-1-1,1 1 1,1 0-1,-1 0 0,1 0 1,-5 9-1,6-10 24,0 0 1,1 0-1,-1 0 1,1 0-1,0 1 0,0-1 1,1 1-1,-1-1 1,1 0-1,0 1 0,0-1 1,1 1-1,0 4 1,0-6 16,0 0 0,0 0 0,0 0 0,1 0 1,-1 0-1,1 0 0,-1-1 0,1 1 0,0 0 1,0-1-1,1 0 0,-1 1 0,0-1 0,1 0 1,-1 0-1,1 0 0,0-1 0,5 4 0,0-1 47,1-1 0,1 1 0,-1-1 0,1-1 0,-1 0 0,1 0 0,0-1 0,-1 0 0,14 0 0,-9-2-4,1-1-1,-1 0 1,0-1 0,0 0-1,24-9 1,-15 2 18,-2 0 1,1-2-1,-1 0 0,-1-1 0,-1-1 1,0-1-1,23-22 0,-24 15-89,-14 17-21,-1 1 0,1 0 1,-1 0-1,1 0 0,6-5 1,-9 9 35,-1 0 0,0 0 0,0 0-1,0 0 1,0 0 0,1 0 0,-1 0 0,0 0 0,0 0 0,0 0 0,0 0 0,0 0 0,1 0 0,-1 0 0,0 0 0,0 0 0,0 0 0,0 0 0,0 1 0,1-1 0,-1 0 0,0 0 0,0 0 0,0 0 0,0 0 0,0 0 0,0 0-1,0 0 1,1 0 0,-1 1 0,0-1 0,0 0 0,0 0 0,0 0 0,0 0 0,0 0 0,0 1 0,0-1 0,0 0 0,0 0 0,0 0 0,0 0 0,0 0 0,0 1 0,0-1 0,0 0 0,0 0 0,0 0 0,0 0 0,0 1 0,0-1 0,0 0-1,0 0 1,0 0 0,0 0 0,0 1 0,-1 11-5,-5 55-15,3 78 0,3-117 117,0-23-58,0-1-1,1 1 1,0 0-1,0 0 0,1-1 1,-1 1-1,1-1 1,0 1-1,0-1 1,0 0-1,1 0 0,-1 0 1,6 5-1,-8-8-17,0-1 0,1 1-1,-1-1 1,1 1-1,-1-1 1,1 1 0,-1-1-1,1 0 1,0 1 0,-1-1-1,1 0 1,-1 0-1,1 1 1,0-1 0,-1 0-1,1 0 1,0 0 0,-1 0-1,1 0 1,0 0-1,-1 0 1,1 0 0,0 0-1,-1 0 1,1 0 0,-1 0-1,1-1 1,0 1 0,-1 0-1,1 0 1,0-1-1,-1 1 1,1 0 0,-1-1-1,1 1 1,0-1 0,2-2 41,-1 1 0,1-1 0,-1 0 1,1 0-1,3-6 0,6-15 57,-1-1 0,14-40 0,-16 38-90,6-16 32,-4 10-177,1 0 0,22-41 0,-34 73 97,1 0 1,-1 0 0,0 1-1,1-1 1,-1 0-1,1 0 1,-1 0-1,1 1 1,0-1 0,-1 0-1,1 1 1,0-1-1,0 1 1,-1-1-1,1 1 1,0-1 0,0 1-1,0 0 1,0-1-1,-1 1 1,2-1-1,-1 2 5,0-1-1,0 0 0,0 1 0,0-1 0,0 0 0,0 1 1,0-1-1,0 1 0,-1 0 0,1-1 0,0 1 0,0 0 1,-1-1-1,1 1 0,0 0 0,-1 0 0,1 0 0,-1-1 0,1 1 1,-1 0-1,1 1 0,8 16-18,13 36 0,-13-31-91,10 20 1,-12-29 72,5 8 239,13 20 1,-22-37-131,0-1 0,1 1 0,-1-1 0,1 0 0,0 0 0,0 0 0,1-1 0,-1 1 0,1-1 0,6 3 0,-10-5-30,1-1-1,-1 1 1,1-1-1,0 0 1,-1 0-1,1 0 0,0 1 1,-1-2-1,1 1 1,-1 0-1,1 0 1,0 0-1,-1-1 1,1 1-1,-1-1 0,1 1 1,-1-1-1,1 0 1,-1 1-1,1-1 1,-1 0-1,0 0 1,0 0-1,1 0 1,1-2-1,0-1-3,0 1-1,0-1 1,0 0-1,0 0 1,0 0 0,-1 0-1,0 0 1,2-5 0,32-106 86,-13 38-81,-22 72-36,1 1 0,-1 0 0,1-1 0,0 1 0,1 0 1,-1 0-1,1 0 0,-1 1 0,1-1 0,0 1 0,0-1 0,1 1 0,-1 0 1,1 0-1,0 0 0,-1 1 0,1-1 0,0 1 0,1 0 0,-1 0 0,0 1 0,0-1 1,1 1-1,-1 0 0,1 0 0,-1 0 0,1 1 0,0-1 0,-1 1 0,1 0 1,0 1-1,-1-1 0,6 2 0,25 6 50,-18-4-25,27 3-1,-12-4-294,48 4 633,-27 3-3210,-32-2-351,-7 1-2767,1 7 1559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8:56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1148 3488,'-1'-2'149,"-4"-2"863,3 10 3640,10-16-1863,14-19-1464,-1-1-1,21-39 1,-6 8-883,157-203 507,-180 247-917,1 1 0,0 1 0,1 0 0,1 1 0,30-20 0,-45 33-32,1 1-1,-1-1 0,1 0 1,-1 1-1,1-1 0,-1 1 1,1 0-1,-1-1 0,1 1 1,-1 0-1,1 0 0,-1 0 1,1 0-1,-1 0 0,1 1 1,-1-1-1,1 0 0,-1 1 1,1-1-1,-1 1 0,1-1 1,-1 1-1,0 0 0,1-1 1,-1 1-1,0 0 0,0 0 1,1 0-1,-1 0 0,0 0 1,0 0-1,0 1 0,0-1 1,0 0-1,-1 0 0,1 1 1,0-1-1,0 0 0,0 3 1,1 9 85,-1 1-1,0 0 1,-1-1 0,0 1 0,-3 16 0,0 1-13,2-13-26,0-5 47,1 0 0,1 18 0,-1-9 421,0-20 119,2-8-84,33-69-37,-27 59-512,0 0-1,2 0 1,12-16-1,-3 4-82,-17 26 53,-1 1 0,0-1 0,0 0-1,1 1 1,-1-1 0,1 1 0,0-1 0,-1 1 0,1 0-1,0 0 1,0 0 0,2-2 0,-3 3 17,-1 0 1,1 0 0,0 0-1,0 0 1,-1 0-1,1 0 1,0 0 0,0 0-1,-1 0 1,1 0-1,0 0 1,0 0-1,-1 0 1,1 1 0,0-1-1,-1 0 1,1 0-1,0 1 1,-1-1 0,1 1-1,0-1 1,-1 1-1,1-1 1,-1 1 0,1-1-1,-1 1 1,1-1-1,-1 1 1,1-1-1,-1 1 1,0 0 0,1-1-1,-1 1 1,1 1-1,8 19 26,-1 1-1,-1 0 1,6 33-1,-7-27-2,16 43 1,-19-62 14,1-1-1,0 0 1,0 0 0,1 0 0,0-1 0,0 0 0,1 0 0,0 0 0,8 7 0,-10-11 23,-1 0-1,1 0 0,0-1 1,1 1-1,-1-1 0,0 0 0,0 0 1,1-1-1,-1 1 0,1-1 1,0 0-1,-1 0 0,8 0 1,-5-1 16,0 0 1,0 0 0,0-1 0,0 0 0,0-1 0,0 0 0,0 0 0,8-4 0,-2 0 20,0-1 1,0 0-1,-1-1 1,0 0-1,-1-1 1,0-1-1,0 0 1,10-12-1,-6 4 14,-2-1 0,0 0-1,18-36 1,-21 35-68,-2 0 0,10-29-1,-15 39-20,-1-1 0,1 1-1,-1-1 1,-1 0 0,0 0-1,-2-21 1,1 31-26,0-1 1,0 1-1,0-1 0,-1 1 0,1-1 1,0 1-1,-1 0 0,1-1 0,-1 1 1,0 0-1,1-1 0,-1 1 1,0 0-1,0 0 0,0-1 0,0 1 1,-2-1-1,2 1-14,0 1 0,1 0-1,-1-1 1,0 1 0,0 0 0,0 0 0,0 0-1,0 0 1,0 0 0,0 0 0,0 0-1,0 0 1,0 0 0,0 0 0,0 0 0,0 1-1,0-1 1,0 0 0,0 1 0,0-1 0,0 1-1,0-1 1,0 1 0,1-1 0,-1 1 0,-1 1-1,-6 4 1,1 1 0,0-1-1,1 2 1,-1-1 0,2 1 0,-1-1-1,1 2 1,0-1 0,0 0-1,1 1 1,1 0 0,-1 0 0,1 0-1,1 1 1,0-1 0,-2 18-1,3-12 44,0 0 0,1 1-1,1-1 1,0 0-1,1 0 1,1 0-1,0 0 1,1 0-1,11 27 1,-11-35 13,0 1 0,0-1-1,1 0 1,0 0 0,0 0 0,1 0 0,0-1-1,6 6 1,-9-10 11,-1 0 0,0 0 0,0 0 0,1-1-1,-1 1 1,1-1 0,-1 1 0,1-1 0,0 0 0,0 0-1,-1 0 1,1-1 0,0 1 0,0 0 0,0-1 0,0 0-1,0 0 1,0 0 0,0 0 0,0 0 0,-1-1-1,1 1 1,0-1 0,0 0 0,0 1 0,4-3 0,-1-1 2,1 0 0,-2-1 0,1 1 0,0-1 1,-1 0-1,0-1 0,0 1 0,6-10 0,2-5 50,13-29 0,4-7 111,-9 20-190,-12 20-15,1 0 0,21-27 0,-26 37-32,-1 0-1,1-1 1,5-13 0,-10 21 29,0-1 0,0 0 0,0 0 1,0 0-1,0 0 0,0 0 1,0 0-1,0 0 0,0 0 0,0 0 1,0 0-1,0 0 0,0 0 1,0 0-1,0 0 0,0 0 0,1 1 1,-1-1-1,0 0 0,0 0 1,0 0-1,0 0 0,0 0 0,0 0 1,0 0-1,0 0 0,0 0 0,0 0 1,0 0-1,0 0 0,0 0 1,0 0-1,0 0 0,0 0 0,0 0 1,0 0-1,0 0 0,0 0 1,1 0-1,-1 0 0,0 0 0,0 0 1,0 0-1,0 0 0,0 0 0,0 0 1,0 0-1,0 0 0,0 0 1,0 12-177,-2 18 50,-3 96 96,3-111 77,1-7-24,0 1-1,0-1 0,2 11 0,-1-17 6,0-1 0,0 1 0,0 0 0,1 0 0,-1-1 0,1 1 0,-1 0-1,1-1 1,-1 1 0,1-1 0,0 1 0,0-1 0,0 1 0,0-1 0,0 1-1,0-1 1,1 0 0,-1 0 0,0 0 0,1 0 0,1 2 0,-2-3-2,0 0 1,1 1-1,-1-1 1,0 0 0,1 0-1,-1 0 1,0 0-1,0 0 1,1 0 0,-1 0-1,0 0 1,1-1-1,-1 1 1,0 0 0,0-1-1,1 1 1,-1-1-1,0 1 1,0-1 0,0 0-1,0 0 1,0 1-1,0-1 1,0 0 0,1-1-1,5-5 93,-1 1 0,9-12 0,-12 15-37,117-152-47,-116 150-82,-1 1 0,1-1 0,0 1 0,9-7 0,-13 11 41,0-1 0,1 1-1,-1 0 1,1-1 0,-1 1 0,1-1-1,0 1 1,-1 0 0,1-1-1,-1 1 1,1 0 0,0 0 0,-1-1-1,1 1 1,0 0 0,-1 0 0,1 0-1,0 0 1,-1 0 0,1 0-1,0 0 1,-1 0 0,1 0 0,0 0-1,-1 0 1,1 0 0,0 1 0,-1-1-1,1 0 1,0 0 0,-1 1-1,1-1 1,-1 0 0,1 1 0,-1-1-1,1 1 1,-1-1 0,1 1 0,-1-1-1,1 1 1,-1-1 0,1 1-1,-1-1 1,0 1 0,1 0 0,-1-1-1,0 1 1,0-1 0,1 1 0,-1 1-1,5 15-51,-1 1 0,3 23-1,-6-25 65,2-1 0,0 1 0,10 27-1,6-2 131,-17-38-100,0 0 0,0 0-1,0 0 1,1 0 0,-1 0 0,1 0-1,0-1 1,-1 1 0,7 3 0,-8-5-16,1 0 1,-1-1 0,0 1 0,1-1-1,-1 1 1,1-1 0,-1 0 0,1 0-1,-1 1 1,1-1 0,-1 0 0,1 0-1,-1-1 1,1 1 0,-1 0-1,1 0 1,-1-1 0,1 1 0,-1-1-1,1 1 1,-1-1 0,0 1 0,1-1-1,-1 0 1,0 0 0,2-1 0,1-2 48,1 0-1,-1 0 1,0-1 0,0 1 0,4-7 0,26-43 99,-3-2 0,38-91 0,-44 87-78,-2-2-1,26-116 1,-46 166-112,25-133 95,-21 105-320,1-69 1,-9 101 130,-1 7-131,-4 18-97,-33 165-90,21-86 441,-13 144-127,29-215 174,1-1 0,2 1 0,0 0 0,2-1 0,0 1 0,2-1 0,11 35 0,-15-57-22,0 1-1,-1-1 1,2 1-1,-1-1 0,0 0 1,0 0-1,1 1 1,-1-1-1,1 0 0,0 0 1,-1 0-1,1 0 1,0-1-1,5 4 0,-6-4 2,1-1 0,0 1 0,-1-1 0,1 0-1,0 0 1,0 1 0,-1-1 0,1 0-1,0 0 1,-1-1 0,1 1 0,0 0 0,0-1-1,-1 1 1,1-1 0,0 1 0,-1-1-1,1 0 1,-1 1 0,1-1 0,-1 0 0,1 0-1,-1 0 1,2-2 0,24-20 283,41-41-1,-8 4-362,-5 16 22,-35 30 30,-1-2-1,23-23 1,-34 31-84,-3 8-119,-4 18-216,-1-8 369,1 2 49,0-1 0,0 1 0,2-1 0,-1 1-1,1-1 1,7 15 0,32 61 23,-38-80 0,0 0 1,0 0 0,1-1-1,0 1 1,0-1 0,0 0 0,1-1-1,0 1 1,0-1 0,11 7 0,-13-11 5,-1 1 0,0 0 0,1-1 0,-1 0 0,1 1 0,0-1 0,-1-1 0,1 1 0,0-1 0,0 1 0,-1-1 0,1 0 0,0 0 0,0-1 0,0 1 0,-1-1 0,1 0 0,0 0 0,-1 0 0,1 0 0,-1-1 0,1 1 0,-1-1 0,4-2 0,9-8 43,-1-1 1,0-1-1,-1 0 0,19-23 0,3-3 29,-27 30-64,8-6 54,-1-2-1,14-20 1,-30 37-94,1 1 1,-1 0-1,0 0 1,0 0 0,1 0-1,-1-1 1,0 1-1,0 0 1,0 0-1,0 0 1,1-1-1,-1 1 1,0 0-1,0 0 1,0-1-1,0 1 1,0 0-1,0 0 1,0-1-1,0 1 1,0 0-1,0-1 1,0 1-1,0 0 1,0 0 0,0-1-1,0 1 1,0 0-1,0 0 1,0-1-1,0 1 1,0 0-1,0 0 1,0-1-1,0 1 1,-1 0-1,1 0 1,0-1-1,0 1 1,0 0-1,0 0 1,-1 0-1,1-1 1,0 1-1,0 0 1,0 0 0,-1 0-1,1 0 1,0 0-1,0-1 1,-1 1-1,0 0-19,0 0 0,0 0 0,0 0 0,-1 0 1,1 0-1,0 1 0,0-1 0,0 0 0,0 1 0,0-1 0,0 0 0,0 1 0,0-1 0,-1 2 1,-3 1-12,1 1-1,-1 0 1,1 0 0,0 0 0,1 1 0,-1-1 0,1 1 0,-5 9 0,2-5 45,2 1 0,0 0 0,0 0 0,-3 11 0,4-9 3,1 1-1,0 0 0,0 0 1,2 0-1,0 19 1,1-26 2,-1-1 1,1 1-1,0-1 0,1 1 1,-1-1-1,1 0 1,0 0-1,0 0 1,1 0-1,0 0 0,-1-1 1,2 1-1,-1-1 1,0 1-1,7 5 1,-8-8-1,0-1 0,1 1 0,-1 0 0,0-1 0,1 0 0,-1 1 0,1-1 0,0 0 0,-1 0 0,1-1 0,0 1 0,0 0 0,-1-1 0,1 0 0,0 0 0,0 1 0,0-2 1,-1 1-1,5-1 0,1-1 46,0 0 1,0-1-1,0 1 1,-1-2 0,11-5-1,-8 4-2,0-1-1,0-1 0,0 1 0,-1-1 1,0-1-1,-1 0 0,0 0 1,12-15-1,-4 2 10,25-45-1,-35 55-44,0-1 0,-1 0 0,0 0 0,-1 0-1,-1 0 1,3-16 0,-6 26-38,1 0 0,-1 0 0,0 0-1,0 0 1,0 0 0,0 0 0,0 0-1,-1 0 1,1 0 0,-1 0 0,1 0-1,-1 0 1,0 0 0,1 0 0,-1 0 0,0 0-1,0 1 1,-1-1 0,1 0 0,0 1-1,0-1 1,-1 1 0,1-1 0,-1 1-1,0 0 1,1-1 0,-1 1 0,0 0 0,0 0-1,-2-1 1,-4 0-18,1-1 0,-1 2-1,1-1 1,-1 1 0,1 0 0,-1 1-1,-8 0 1,6 1 22,0 0-1,0 1 1,0 1-1,0-1 0,-16 8 1,22-9 4,5-1 8,-1 1 0,0-1 1,0 0-1,0 0 0,0 0 1,0 0-1,0 0 0,0 0 1,0 0-1,0 0 0,0 0 1,0 0-1,0 0 0,0 0 1,0 0-1,0 0 0,0 0 1,0 0-1,0 1 0,0-1 1,0 0-1,0 0 0,0 0 1,0 0-1,0 0 1,0 0-1,0 0 0,0 0 1,0 0-1,0 0 0,0 0 1,0 0-1,0 0 0,0 0 1,0 1-1,0-1 0,0 0 1,0 0-1,0 0 0,0 0 1,0 0-1,0 0 0,0 0 1,-1 0-1,1 0 0,0 0 1,0 0-1,0 0 0,0 0 1,0 0-1,0 0 0,6 1 41,89-16 96,104-3 0,-186 17-175,0 1-1,1 0 1,-1 1 0,0 0-1,0 1 1,0 1 0,17 5-1,-28-7 37,-1-1 0,1 1 0,-1 0-1,0 0 1,1 0 0,-1 1 0,0-1 0,0 0 0,0 0-1,1 1 1,-1-1 0,-1 0 0,1 1 0,0-1-1,0 1 1,0-1 0,-1 1 0,1 0 0,-1-1 0,1 1-1,-1-1 1,0 1 0,0 0 0,0 0 0,1-1-1,-2 4 1,1 5 18,-1 0-1,0 0 1,-4 13-1,4-21-12,-5 21 28,3-16 81,1 0 1,0-1-1,1 1 0,-1 10 0,2-17-101,0 0-1,0 0 1,0 0-1,0 0 1,0 0-1,0 0 1,0 1-1,0-1 1,0 0-1,0 0 0,0 0 1,0 0-1,0 0 1,0 0-1,0 0 1,1 0-1,-1 0 1,0 0-1,0 0 1,0 0-1,0 0 1,0 0-1,0 0 1,0 0-1,0 0 1,0 0-1,0 0 1,1 0-1,-1 0 1,0 0-1,0 0 1,0 0-1,0 0 0,0 0 1,0 0-1,0 0 1,0 0-1,0 0 1,1 0-1,-1 0 1,0 0-1,0 0 1,0 0-1,0 0 1,0 0-1,0 0 1,0 0-1,0 0 1,0 0-1,0 0 1,0 0-1,0 0 1,0-1-1,0 1 1,1 0-1,-1 0 0,0 0 1,0 0-1,0 0 1,0 0-1,0 0 1,0 0-1,9-10 316,8-11-68,-12 14-287,1 0 0,1 0 0,0 0 0,0 0 0,0 1 0,0 0 0,1 1 0,0 0 0,0 0 0,1 0 0,-1 1 0,1 1 1,0-1-1,0 2 0,0-1 0,1 1 0,-1 0 0,0 1 0,1 0 0,-1 1 0,1 0 0,0 0 0,-1 1 0,0 0 0,12 3 0,7 3 106,1 1 0,-2 2 0,51 24 0,-39-18 167,8 4-4315,-29-12 1837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8:57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19 179 6656,'-18'0'3008,"31"4"-2624,6-4 1056,2 0-864,24-4 1472,10-1-1184,30-9 160,4 2-608,19-13-193,-5 5-127,-8-8 192,-14 8-160,4-12-5663,-8 9 3007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9:00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1176 5984,'-11'7'1920,"11"-7"-1888,0 0-1,0 1 1,0-1 0,0 0 0,0 0-1,0 1 1,0-1 0,0 0 0,0 1-1,0-1 1,1 0 0,-1 0 0,0 1-1,0-1 1,0 0 0,0 0 0,0 1-1,0-1 1,1 0 0,-1 0 0,0 0-1,0 1 1,0-1 0,1 0 0,-1 0-1,0 0 1,0 0 0,1 1 0,-1-1-1,0 0 1,0 0 0,1 0 0,-1 0-1,0 0 1,1 0 0,0 1 195,1-2 26,1 1 0,0 0-1,0-1 1,0 1 0,-1-1-1,1 0 1,0 0 0,-1 0-1,1 0 1,-1-1 0,1 1-1,3-4 1,7-2 478,12-4-130,-1-2 1,0-1-1,-1-1 0,0-1 0,-1-1 0,28-29 0,-5-2 240,-2-3 1,-3-1-1,48-80 0,-81 120-634,-1 0 0,5-16-1,-3 9-154,-6 17-145,-1 7-32,0 8-35,-6 19 128,3 1 0,0 0 0,2 0 0,2 0 0,6 37 0,-7-60 51,1 0 0,1 0 0,-1-1 1,2 1-1,-1-1 0,1 0 0,1 0 1,9 16-1,-11-22 25,0 1 1,0-1-1,0 0 1,0 0-1,1 0 0,-1-1 1,1 1-1,0-1 1,0 1-1,0-1 0,0-1 1,0 1-1,0 0 1,0-1-1,0 0 0,1 0 1,-1 0-1,1-1 1,-1 1-1,0-1 1,1 0-1,8-1 0,3-2 20,0 0 1,0-1-1,0-1 0,-1 0 0,1-1 0,-1-1 0,-1 0 0,1-1 1,-1-1-1,18-14 0,-1-3 83,-2 0 1,0-2 0,27-35-1,-44 47-75,0 1-1,0-1 0,-2-1 1,0 0-1,-1 0 0,-1-1 1,10-30-1,-15 40-62,-2 0-1,1 0 1,-1 0-1,0 0 1,-1 0 0,1 0-1,-3-10 1,2 16-21,0 0 1,0 0-1,0 1 1,-1-1-1,1 0 0,-1 0 1,1 1-1,-1-1 0,0 0 1,0 1-1,0-1 1,0 1-1,0-1 0,0 1 1,0-1-1,0 1 1,0 0-1,-1 0 0,1-1 1,-1 1-1,1 0 0,-1 0 1,1 1-1,-1-1 1,1 0-1,-1 0 0,0 1 1,1-1-1,-1 1 0,0-1 1,0 1-1,1 0 1,-1 0-1,0 0 0,0 0 1,0 0-1,1 0 1,-4 1-1,-1 0-14,0 0 0,0 1 0,0 0-1,0 0 1,1 1 0,-1 0 0,1 0 0,-1 0 0,1 0-1,-8 8 1,5-4 26,1 0 0,0 0 0,0 1 0,0 0 0,-9 16 0,11-14-1,1 0 0,0 0-1,0 1 1,1-1 0,0 1 0,1 0-1,0-1 1,0 1 0,2 0 0,-1 0 0,1 0-1,1 0 1,0 0 0,1 0 0,0 0 0,0 0-1,1-1 1,0 1 0,9 16 0,-8-17 42,1-1 0,0 0 1,1 0-1,0 0 0,0-1 0,1 0 1,0 0-1,0-1 0,1 1 1,0-2-1,0 1 0,0-1 0,1 0 1,0-1-1,0 0 0,1-1 0,-1 0 1,1 0-1,0-1 0,16 3 1,-20-5-7,0-1 1,0 0 0,-1 0-1,1 0 1,0-1-1,0 0 1,-1 0 0,1-1-1,-1 0 1,1 0 0,6-3-1,-1-1 39,0 0-1,-1 0 0,0-1 1,12-10-1,-8 3 9,0 0 0,0-1-1,18-28 1,-6 8-14,-12 18-102,16-23 45,1 1 1,51-46-1,-73 77-98,0 0 0,0 1 0,1 0-1,15-8 1,-21 13 74,-1 1-1,1 0 0,-1 0 0,1 0 1,0 0-1,-1 1 0,1-1 1,0 1-1,-1 0 0,1 0 0,0 0 1,0 1-1,-1-1 0,1 1 0,0 0 1,-1 0-1,7 3 0,0 0 5,-1 1-1,-1 1 0,1 0 1,-1 0-1,13 12 1,14 11 136,-35-29-124,0 0 0,0 0-1,0 0 1,0 0 0,0 0 0,0 0 0,0 0 0,0 0 0,0 0 0,0 0 0,0 1 0,0-1 0,1 0 0,-1 0 0,0 0 0,0 0 0,0 0 0,0 0 0,0 0 0,0 0 0,0 0 0,0 1 0,0-1 0,0 0 0,0 0 0,0 0 0,0 0 0,0 0 0,0 0 0,0 0 0,0 0 0,0 0 0,-1 1 0,1-1 0,0 0 0,0 0 0,0 0 0,0 0 0,0 0-1,0 0 1,0 0 0,0 0 0,0 0 0,0 0 0,0 0 0,0 0 0,0 0 0,0 0 0,-1 1 0,1-1 0,0 0 0,0 0 0,0 0 0,0 0 0,0 0 0,0 0 0,0 0 0,0 0 0,0 0 0,-1 0 0,-13-1 176,0-1 1,-14-3-1,-15-1-45,30 5-172,0 0 0,0 2 1,1-1-1,-1 2 0,0 0 0,-17 5 0,22-5 11,1 0-1,0 1 0,0 1 0,0-1 1,0 1-1,0 0 0,1 1 0,-1-1 1,1 1-1,1 0 0,-8 9 1,3-2 3,1 1 1,1 1 0,0 0 0,1 0 0,0 0 0,1 1 0,1 0 0,0 0 0,1 1-1,1-1 1,-2 24 0,4-32 34,1 0-1,0-1 1,1 1-1,0-1 1,0 1-1,3 11 1,-3-16 6,0 1 1,0-1 0,0 1 0,0-1-1,1 1 1,-1-1 0,1 0 0,-1 1-1,1-1 1,0 0 0,0 0 0,0 0-1,0-1 1,0 1 0,0 0 0,0-1-1,1 1 1,3 1 0,-3-2 17,1 0 0,0-1 0,0 1 0,0-1 0,0 0 1,0 0-1,0 0 0,0 0 0,0-1 0,0 1 0,0-1 0,0 0 0,-1 0 0,1-1 0,0 1 1,-1-1-1,1 0 0,-1 0 0,1 0 0,-1 0 0,5-4 0,3-4 69,1-1 0,-2 0-1,1 0 1,9-14 0,13-24-44,-2-1 1,36-78 0,-47 87-227,-7 19-316,-13 22 473,0 0 0,1 0 0,-1 0 0,0 0 0,0 0 0,0 0 0,0-1 0,0 1 0,0 0-1,0 0 1,0 0 0,0 0 0,1 0 0,-1 0 0,0 0 0,0 0 0,0 0 0,0 0-1,0 0 1,0 0 0,0 0 0,0 0 0,1 0 0,-1 0 0,0 0 0,0 0 0,0 1-1,0-1 1,0 0 0,0 0 0,0 0 0,0 0 0,0 0 0,0 0 0,1 0 0,-1 0 0,0 0-1,0 0 1,0 0 0,0 0 0,0 0 0,0 1 0,0-1 0,0 0 0,0 0 0,0 0-1,0 0 1,0 0 0,0 0 0,0 0 0,0 0 0,0 1 0,0-1 0,2 16-245,-3 25 127,4 93 269,-1-112-119,0-1-1,2 0 1,1 0-1,8 24 1,-11-38 11,1 1 1,1-1-1,-1 0 1,9 11-1,-11-16-5,0 0-1,1 0 1,-1-1 0,1 1 0,0 0-1,0-1 1,0 1 0,0-1-1,0 0 1,0 1 0,0-1 0,0 0-1,0 0 1,0-1 0,1 1 0,-1 0-1,0-1 1,1 1 0,3-1 0,-3 0-9,0 0 1,0-1 0,0 1 0,0-1 0,0 0 0,0 0 0,0 0 0,0 0 0,-1 0 0,1-1 0,0 1 0,-1-1 0,3-2 0,3-2 14,0-1 1,8-11-1,-14 16-29,76-99 172,-55 69-141,1 1-1,35-36 1,-42 51-100,1 1 0,1 1 1,34-21-1,-43 29-3,1 1 0,-1 0 0,1 1-1,0 0 1,0 0 0,0 2 0,0-1 0,0 1 0,18 0 0,-23 2 37,-5 0 24,1 0 0,0 0 0,0 0-1,-1 0 1,1 0 0,0 1 0,-1-1-1,1 1 1,-1-1 0,1 1 0,0 0 0,-1 0-1,1-1 1,-1 1 0,0 0 0,1 0-1,0 2 1,-2-2 30,-1 0 0,1 0 0,-1 0-1,0 0 1,1 0 0,-1-1 0,0 1-1,0 0 1,0 0 0,0-1 0,0 1 0,0 0-1,1-1 1,-2 1 0,1-1 0,-1 1 0,-97 23 76,86-21-85,6-2-24,-1 1 1,1 0 0,-1 0 0,1 1-1,0-1 1,0 2 0,0-1 0,1 1-1,-1 0 1,-9 8 0,5-2-10,1 0 0,1 1-1,-1 0 1,1 0 0,1 1 0,0 1 0,-9 21 0,12-23 6,1-1 1,0 1 0,1 1-1,0-1 1,1 0 0,0 1-1,1-1 1,0 1 0,1-1-1,1 15 1,0-22 19,-1 0-1,1 0 1,-1 0-1,1 1 1,1-1-1,-1 0 1,0 0-1,1 0 1,0 0-1,0-1 1,0 1-1,1 0 0,-1-1 1,1 0-1,-1 1 1,1-1-1,0 0 1,1 0-1,-1-1 1,0 1-1,7 3 1,2-2 6,-1 0 1,1 0 0,0-1-1,0-1 1,0 0-1,0-1 1,0 0 0,0-1-1,24-2 1,-16-1 60,0 0 0,0-1 0,0-2 1,-1 0-1,23-10 0,-24 7-12,0 0 0,-1-2-1,0 0 1,0-1 0,22-22 0,66-78 10,-60 61-72,134-133 147,-146 150-131,-1-2 0,-1-1 0,-3-2 0,-1-1 0,-1-1 0,-3 0 0,28-68 0,-3-26 20,-33 89-172,-12 38 96,0 0 0,-1 0-1,0 0 1,0-1 0,1-14 0,-3 21 21,0 0 1,0 0-1,-1 0 0,1 0 1,0 1-1,-1-1 0,1 0 1,-1 0-1,0 1 0,0-3 1,0 4 5,1-1 0,-1 1 1,1-1-1,0 1 0,-1-1 0,1 1 1,-1 0-1,1-1 0,-1 1 0,1 0 0,-1-1 1,0 1-1,1 0 0,-1 0 0,1-1 1,-1 1-1,0 0 0,1 0 0,-1 0 1,1 0-1,-1 0 0,0 0 0,1 0 1,-1 0-1,1 0 0,-1 0 0,0 0 1,1 1-1,-1-1 0,1 0 0,-1 0 1,0 1-1,1-1 0,-1 0 0,1 0 0,-1 1 1,1-1-1,-1 1 0,-9 6-47,0 1 1,1-1-1,1 1 0,-1 1 0,-8 11 1,-23 34-141,-62 112 1,74-112 216,2 2 1,-21 63 0,39-93 8,1 1 0,1 0 0,1 0 0,2 0 0,1 0 0,0 1 0,4 29 0,-2-51 6,1 0 1,0 0 0,1 1-1,-1-1 1,1 0 0,0-1-1,1 1 1,-1 0-1,1 0 1,4 4 0,-6-7-11,1-1 0,0 0 0,0 0-1,0-1 1,0 1 0,0 0 0,0 0 0,0-1 0,1 0 0,-1 1 0,1-1 0,-1 0 0,1 0-1,-1 0 1,1-1 0,0 1 0,-1-1 0,1 1 0,0-1 0,0 0 0,-1 0 0,1 0 0,0 0-1,-1-1 1,5 0 0,8-3 48,0 0-1,-1-1 1,0 0-1,0-2 1,16-9-1,68-48 148,-49 31-211,-21 14-42,-8 5-130,41-21 0,-59 34 141,0 1 0,-1-1 0,1 1 0,0-1 0,0 1 0,-1-1 0,1 1 0,0 0 0,2 0 1,-4 0 8,1 0 0,0 0 0,0 0 1,-1 1-1,1-1 0,0 0 0,-1 0 1,1 1-1,0-1 0,-1 0 1,1 1-1,0-1 0,-1 0 0,1 1 1,-1-1-1,1 1 0,-1-1 0,1 1 1,-1-1-1,1 1 0,-1 0 1,1-1-1,-1 1 0,0 0 0,1-1 1,-1 1-1,0 1 0,2 7-45,0 1 0,-1 0 0,-1 0 0,0 0 1,-1 15-1,0-5 18,-1 18 12,1 73 98,1-98 2,2 0 0,0 0 1,0 0-1,1 0 0,1 0 0,7 17 0,-10-29-58,0 1 1,-1-1-1,1 0 0,0 1 0,0-1 0,0 0 1,0 0-1,0 0 0,0 0 0,0 0 0,0 0 1,0 0-1,1 0 0,-1 0 0,0 0 0,1-1 1,-1 1-1,0-1 0,1 1 0,-1-1 1,1 1-1,-1-1 0,1 0 0,-1 1 0,1-1 1,-1 0-1,1 0 0,-1 0 0,1-1 0,-1 1 1,1 0-1,-1 0 0,1-1 0,-1 1 0,1-1 1,-1 1-1,0-1 0,1 0 0,-1 0 0,0 1 1,2-2-1,14-11 2,-1-1 1,29-30 0,-25 23 43,195-176 126,-208 191-162,17-15 45,-5 6-99,19-22 0,-38 37 22,0 0 0,-1 0 1,1 0-1,0 0 0,0 0 1,0 0-1,0 0 0,0 0 1,-1 0-1,1 0 0,0 0 1,0 0-1,0 0 0,0 0 0,0 0 1,-1 0-1,1-1 0,0 1 1,0 0-1,0 0 0,0 0 1,0 0-1,0 0 0,0 0 1,-1 0-1,1 0 0,0-1 0,0 1 1,0 0-1,0 0 0,0 0 1,0 0-1,0 0 0,0 0 1,0-1-1,0 1 0,0 0 1,0 0-1,0 0 0,0 0 0,0-1 1,0 1-1,0 0 0,0 0 1,0 0-1,0 0 0,0 0 1,0-1-1,0 1 0,0 0 1,0 0-1,0 0 0,0 0 0,0 0 1,0 0-1,0-1 0,1 1 1,-14 4-176,7-1 154,-1 0-1,1 0 1,1 1 0,-1 0-1,1 1 1,-1-1 0,-6 9-1,-1 1-21,-15 23 0,22-27 55,-1 0 0,2 0-1,-1 1 1,1 0 0,1 0-1,0 1 1,1-1 0,-4 21-1,6-24 17,1-1 0,-1 1-1,1 0 1,0-1 0,1 1-1,0-1 1,0 1 0,1-1-1,0 1 1,0-1 0,0 0-1,1 0 1,0 0 0,7 10-1,-7-12 6,1-1-1,-1 0 1,1 0-1,0-1 0,0 1 1,1-1-1,-1 0 1,1 0-1,-1 0 1,1-1-1,0 0 1,0 1-1,0-2 0,0 1 1,0-1-1,1 1 1,-1-1-1,0-1 1,1 1-1,-1-1 1,0 0-1,7-1 0,-5 1 1,1-1-1,0 0 0,0-1 0,0 0 0,-1 0 0,1-1 0,-1 0 0,0 0 0,0 0 0,0-1 0,0 0 0,0-1 0,-1 1 0,11-11 0,-3-2 19,-1 0 0,-1-1-1,-1 0 1,11-23-1,-12 20-13,-1-1 0,-1 0 0,10-46 0,-17 65-34,-1 0-1,1 0 1,-1 0-1,1 0 0,-1 0 1,0 0-1,0 0 0,-1 0 1,1 0-1,-1 0 0,1 0 1,-1 0-1,0 1 0,0-1 1,0 0-1,-1 0 0,1 1 1,-3-5-1,1 4-27,0 0-1,0 0 1,0 1 0,0 0-1,-1-1 1,1 1-1,-1 0 1,1 0 0,-1 1-1,1-1 1,-1 1-1,0 0 1,-7-1-1,-1 0-2,0 1 0,0 0-1,0 1 1,0 1 0,0 0-1,-21 4 1,22-3 4,9-2 46,1 0-1,-1 0 1,1 0 0,-1 0 0,1 1 0,-1-1 0,1 1-1,-1-1 1,1 1 0,-1-1 0,1 1 0,-2 1-1,27-1 84,63-6 112,-32 1-266,12-6 197,-55 7-179,1 1 1,0 0 0,0 1-1,0 0 1,0 1 0,0 0-1,19 4 1,-30-4 36,-1 1 0,1-1 1,-1 1-1,1-1 0,-1 1 1,0 0-1,1-1 0,-1 1 0,0 0 1,1 0-1,-1 0 0,0 0 1,0 0-1,0 0 0,0 0 1,0 1-1,0-1 0,0 0 0,0 1 1,0-1-1,0 0 0,-1 1 1,1-1-1,-1 1 0,1-1 0,-1 1 1,0-1-1,1 1 0,-1-1 1,0 1-1,0 0 0,0-1 1,0 1-1,0-1 0,-1 3 0,-1 6 20,0 0-1,0 0 1,-1 0-1,-6 13 1,3-8-18,2-4 78,0-1 0,1 0 1,1 1-1,0 0 0,-1 11 1,3-22-45,1 0 1,-1 0-1,1 0 1,-1 0-1,1 0 1,-1 0-1,1 0 0,-1-1 1,1 1-1,-1 0 1,0 0-1,1 0 1,-1-1-1,1 1 1,-1 0-1,0-1 1,1 1-1,-1 0 0,1-1 1,-1 1-1,1-1 1,12-14-3,1 1 0,0 1 0,1 1 0,1 0 0,33-19 0,-15 14-108,52-18 0,-65 28 15,0 1 0,0 1 0,1 1 0,23-1 0,-40 4 32,0 1-1,0 0 0,0 1 0,0-1 0,-1 1 0,1 0 0,0 0 0,0 1 0,0-1 0,-1 1 0,1 0 0,-1 0 0,0 1 1,1-1-1,-1 1 0,4 3 0,-1 1 34,0 0 1,-1 1 0,0-1 0,0 1-1,0 1 1,-1-1 0,5 11-1,-9-15 18,1-1-1,0 0 0,0 0 0,0 0 1,0 0-1,1-1 0,-1 1 0,1-1 1,4 5-1,-5-6-3,-1 0 0,1-1 1,0 1-1,-1 0 0,1 0 1,0-1-1,0 1 0,0-1 0,0 1 1,-1-1-1,1 0 0,0 0 1,0 0-1,0 0 0,0 0 0,0 0 1,0-1-1,0 1 0,-1 0 1,4-2-1,5-3 46,0 0 1,0-1 0,-1 0-1,0-1 1,16-14-1,6-5-18,241-187 105,-267 209-150,0 0-51,0-1 1,0 1-1,1 1 0,0-1 0,9-4 1,-14 8 40,0-1 1,1 1-1,-1 0 1,0 0-1,0-1 1,0 1-1,0 0 1,0 0-1,0 0 1,1 0-1,-1 0 1,0 0-1,0 1 1,0-1-1,0 0 1,0 0-1,0 1 1,1-1-1,-1 1 1,0-1-1,0 1 1,0 0-1,0-1 1,-1 1-1,1 0 1,0-1-1,0 1 1,0 0-1,0 0 1,-1 0-1,1 0 1,-1 0-1,1 0 1,0 0-1,-1 0 1,1 0-1,-1 0 1,0 0-1,1 0 1,-1 2-1,2 4-19,-1 0-1,0 0 0,0 0 0,0 0 1,-1 0-1,0 0 0,-1 0 0,1 0 0,-4 13 1,-2 5 90,-12 30-1,18-55-60,-12 32 94,-1 0-1,-1 0 0,-19 30 1,31-59-54,0 0 0,-1 0 0,1 0 0,-1 0 0,0 0 0,0-1 0,0 1 0,0-1 0,0 0 0,0 0 0,-6 3 0,7-4-10,1-1-1,-1 1 1,0-1-1,0 1 1,0-1-1,0 0 1,1 0-1,-1 1 1,0-1-1,0-1 1,0 1-1,0 0 1,0 0 0,1-1-1,-1 1 1,0-1-1,0 1 1,1-1-1,-1 0 1,0 0-1,1 0 1,-1 0-1,1 0 1,-1 0-1,-2-3 1,1 1-32,0-1 0,0 0 1,0 0-1,0 0 1,1-1-1,-1 1 0,1-1 1,1 1-1,-1-1 0,0 0 1,1 0-1,-1-9 0,1 10-5,1 0 0,-1 0-1,1 0 1,0 0 0,0 0-1,1-1 1,-1 1 0,1 0-1,0 0 1,0 0 0,1 0-1,-1 0 1,1 0 0,0 1-1,4-8 1,-4 8 3,1 1 0,-1 0 0,1-1-1,0 1 1,0 0 0,0 0 0,0 1 0,0-1 0,0 1-1,1-1 1,5-1 0,6 0-58,22-4-1,-20 5 3,77-10-2668,-31 10-6351,-47 4 4940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9:01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37 10048,'-31'-25'4544,"26"22"-3936,0-2-192,10 5-352,0-4-96,-2 4 0,2 0-256,5 4 160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9:01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10 100 10208,'-10'-28'4640,"34"20"-4032,11 1-672,6 2-96,54-7 1120,3 1-513,46-6-31,-9 9-256,18 4 32,-14 4-128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9:27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280 692 3392,'22'-6'1368,"-8"2"14,1 1 0,16-3 0,-11 2 964,-19 4-2240,-1 0 1,1 0-1,-1-1 1,1 1-1,0 0 1,-1 0 0,1-1-1,-1 1 1,1 0-1,-1-1 1,1 1-1,-1 0 1,0-1-1,1 1 1,-1-1-1,1 1 1,-1-1-1,0 1 1,1-1-1,-1 1 1,0-1-1,0 1 1,1-1-1,-1 1 1,0-1-1,0-1 1,-2 0 719,-4 2-577,0-1 0,0 1 0,0 0-1,0 0 1,0 1 0,-11 2 0,-37 11 303,47-12-473,-6 2-32,1 1-1,0 1 0,0 0 0,0 1 0,1 0 0,0 1 0,0 0 0,0 1 0,1 0 0,1 0 0,-15 20 0,4-4 2,2 2 1,2 0 0,-25 52-1,33-62 81,1 0-1,-7 30 0,13-42-54,-1 0-1,2-1 0,-1 1 0,0 0 1,1 0-1,0-1 0,0 1 0,1 0 1,-1 0-1,1-1 0,0 1 0,0 0 1,0-1-1,1 1 0,3 6 0,-4-9-34,0 0-1,0-1 0,1 1 0,-1-1 1,0 1-1,1-1 0,-1 0 0,1 0 1,0 1-1,-1-1 0,1 0 0,0 0 1,0-1-1,0 1 0,-1 0 0,1-1 0,0 1 1,0-1-1,0 1 0,0-1 0,0 0 1,4 0-1,0 0 48,-1-1 0,1 0 0,-1 0 1,1-1-1,0 1 0,8-5 0,-1-1-17,0 0 0,0-1 1,-1 0-1,0-1 0,-1-1 0,1 0 0,-2 0 1,0-1-1,11-14 0,-2-1 21,0-1-1,-2-1 1,15-33 0,-21 36-53,10-29 1,-18 43-20,0-1 0,0 1 0,-1-1 0,1-22 0,-3 31-26,-1 0 0,1 0 0,0-1 0,-1 1 1,0 0-1,0 0 0,0 0 0,0 0 0,0 0 0,-4-5 0,4 8-1,1-1 0,-1 0 0,1 1 0,-1-1-1,1 0 1,-1 1 0,0-1 0,1 1-1,-1-1 1,0 1 0,0-1 0,1 1 0,-1-1-1,0 1 1,0 0 0,0-1 0,0 1-1,0 0 1,1 0 0,-1 0 0,0 0 0,0 0-1,0 0 1,0 0 0,0 0 0,0 0 0,0 0-1,1 0 1,-1 0 0,0 1 0,0-1-1,0 0 1,0 1 0,1-1 0,-1 0 0,0 1-1,0-1 1,1 1 0,-1 0 0,0-1 0,1 1-1,-1-1 1,0 1 0,0 1 0,-4 3-8,0 2-1,0-1 1,1 0 0,-1 1 0,1 0 0,1 0 0,-1 0-1,1 0 1,1 1 0,-1-1 0,1 1 0,0-1 0,0 14 0,0 0 25,1 0 0,1 0 0,5 42 0,-4-53 36,1 0 1,0 0 0,1 0 0,0 0-1,1 0 1,0 0 0,0-1 0,1 0 0,0 0-1,9 10 1,-11-14 9,0-1-1,1 0 1,0-1 0,0 1 0,0-1-1,0 0 1,1 0 0,-1 0 0,1 0-1,0-1 1,0 0 0,0 0 0,0 0-1,0-1 1,0 1 0,0-1 0,1 0-1,-1-1 1,0 1 0,1-1 0,8-1-1,-6 0 29,1-1 0,0 0 0,-1-1 0,1 0 0,-1 0 0,0 0 0,0-1 0,0-1 0,0 1 0,-1-1 0,0-1 0,0 1 0,0-1 0,11-13 0,4-7 11,-2-1 0,28-47 1,-39 60-100,-2 3-31,51-79-85,-45 72 126,1 0-1,28-27 0,-30 38-231,-12 6 224,0 1-1,0 0 0,0 0 1,1 0-1,-1 0 1,0 0-1,0 0 0,0 0 1,1 0-1,-1 0 0,0 1 1,0-1-1,0 0 1,1 0-1,-1 0 0,0 0 1,0 0-1,0 0 1,1 0-1,-1 0 0,0 1 1,0-1-1,0 0 1,0 0-1,0 0 0,1 0 1,-1 0-1,0 1 0,0-1 1,0 0-1,0 0 1,0 1-1,1 2-5,0-1 0,-1 1 1,0 0-1,0 0 0,0 0 0,0 0 0,-1 4 0,-15 111-62,-2 6 272,17-109-153,-4 69 413,7-73-45,-2-11-408,0 1 1,0-1 0,1 0 0,-1 0 0,0 0-1,0 0 1,0 0 0,1 0 0,-1 0 0,0 0-1,0 0 1,0 0 0,0 0 0,1 0-1,-1 0 1,0 0 0,0-1 0,0 1 0,1 0-1,-1 0 1,0 0 0,0 0 0,0 0 0,0 0-1,0 0 1,1 0 0,-1-1 0,0 1 0,0 0-1,0 0 1,0 0 0,0-1 0,12-16 312,-11 16-288,20-37 4,2 1-1,2 2 1,1 0 0,2 2 0,1 1 0,53-46 0,-76 73-97,-1 0 0,1 1 1,0 0-1,0 0 1,0 0-1,1 1 0,-1 0 1,1 0-1,0 0 1,9-1-1,-16 4 50,1-1 0,0 1 1,-1 0-1,1 0 0,0 0 0,-1 0 1,1 1-1,0-1 0,-1 0 1,1 0-1,0 0 0,-1 0 0,1 1 1,0-1-1,-1 0 0,1 1 0,-1-1 1,1 0-1,0 1 0,-1-1 0,1 1 1,-1-1-1,1 1 0,-1-1 0,1 2 1,0 0-11,0 0 0,0 0 0,0 0 0,0 0 1,-1 0-1,1 0 0,0 0 0,-1 3 0,1 5-21,0 0 0,-2 16 1,1-25 41,-3 37-29,-2 63-66,6-91 138,-1 0 0,1 0 0,1-1-1,0 1 1,0-1 0,1 1 0,8 17 0,-9-24-6,0 0 0,0-1 1,0 1-1,0-1 0,0 1 1,0-1-1,1 0 0,-1 0 1,1 0-1,0 0 0,0-1 1,-1 1-1,1-1 0,0 1 1,0-1-1,0 0 0,1 0 1,-1-1-1,0 1 0,0 0 1,0-1-1,1 0 0,5 0 1,-4-1-2,1-1 0,0 0 0,0 0 0,-1 0 0,1 0-1,-1-1 1,0 0 0,9-6 0,3-5 21,16-15 0,12-14-27,3 3 0,100-66 1,122-34-21,-253 133-22,-4 1-10,0 1 0,-1-2 0,1 0 0,-1 0 0,17-14 0,-24 16-100,-8 6-93,-17 9-61,-1-1 257,1 0 0,0 1 0,1 1 1,0 1-1,0 0 0,1 2 0,1 0 0,0 1 0,1 0 1,1 2-1,0-1 0,2 2 0,0 0 0,0 1 1,2 0-1,-17 40 0,24-49 36,0 0 0,2 0 0,-1 1 1,1-1-1,1 1 0,-1-1 0,2 1 0,0 11 0,0-18-3,0 0-1,1 0 0,-1 0 0,1 0 1,0 0-1,0 0 0,0 0 0,1-1 0,-1 1 1,1 0-1,0-1 0,0 1 0,0-1 1,1 0-1,-1 0 0,1 0 0,0 0 1,-1 0-1,1 0 0,1-1 0,-1 1 0,0-1 1,0 0-1,5 2 0,-4-3 9,0 1-1,1-1 1,-1 0 0,1 0-1,0 0 1,-1-1-1,1 0 1,-1 0-1,1 0 1,0 0 0,6-2-1,-2 0 29,-1 0 1,0-1-1,1 0 0,-2-1 0,10-4 0,-10 4-17,1-1 0,-1 0-1,0-1 1,0 0 0,0 0-1,-1-1 1,10-12 0,-1-1 23,17-35 0,-15 20-53,-1 0 0,-2-1 1,-1-1-1,-2 0 0,-1-1 1,-2 0-1,3-45 0,-10 72-38,0 9 0,0 0 0,-1 0 1,0-1-1,1 1 0,-1 0 0,0 0 0,0-1 1,-1 1-1,1 0 0,0 0 0,-1-1 0,1 1 1,-1 0-1,0 0 0,-1-4 0,2 6 22,0 0 0,-1 0 0,1 0 0,0 0 0,0 0 0,-1-1 0,1 1-1,0 0 1,-1 0 0,1 0 0,0 0 0,0 0 0,-1 0 0,1 0 0,0 0 0,0 0 0,-1 0 0,1 0-1,0 0 1,-1 0 0,1 1 0,0-1 0,0 0 0,-1 0 0,1 0 0,0 0 0,0 0 0,0 0 0,-1 1 0,1-1-1,0 0 1,0 0 0,0 0 0,-1 1 0,1-1 0,-9 11-177,2 0 130,1-1 0,0 1 0,-7 22 0,-54 202 96,57-194-61,-64 289-221,41-146 273,-23 104 202,25-188 139,29-94-290,0 0 0,0 1 0,-1-1 0,0-1 0,0 1 0,-1 0 0,-4 4 0,8-9-55,-1 0 0,0 0 0,1 0 0,-1-1 0,0 1 0,0 0-1,0-1 1,0 1 0,0-1 0,0 1 0,0-1 0,0 1 0,0-1 0,0 0 0,0 1 0,0-1-1,0 0 1,0 0 0,0 0 0,0 0 0,0 0 0,0 0 0,0 0 0,0 0 0,0 0 0,0 0-1,0-1 1,0 1 0,0 0 0,0-1 0,0 1 0,0-1 0,0 1 0,0-1 0,0 0 0,0 1-1,0-1 1,0 0 0,1 1 0,-1-1 0,0-1 0,-4-3 40,1 0-1,-1 0 1,1-1-1,-6-11 1,-1-5-53,1 0 0,-13-41 0,-5-49-48,22 86 35,-29-159-200,35 181 183,-1-1-1,1 1 0,0 0 1,0 0-1,0-1 0,1 1 0,-1 0 1,1 0-1,0 0 0,1 0 1,-1 0-1,4-8 0,-3 9 0,1 0-1,0 0 1,-1 0-1,1 0 1,0 1-1,0-1 0,0 1 1,1-1-1,-1 1 1,1 0-1,-1 1 1,1-1-1,5-1 1,26-8-53,70-12-1,-54 14 75,-23 4 23,1-2 0,-1 0 1,-1-2-1,32-15 1,-40 14-18,0-1 0,0-2 1,-1 0-1,0 0 0,29-31 0,109-140-10,-12 14 24,-108 126 148,-21 26-255,26-26 1,-37 39-15,-5 5-75,-9 10-118,-4 8 270,2 0-1,0 1 0,1 0 1,0 1-1,-7 22 0,4-3-5,-17 74 0,31-110 31,-2 3 27,1 0 1,-1 0-1,2 0 0,-1 0 1,1 0-1,0 0 1,0 1-1,1 5 0,0-11-17,-1 0 0,0 0-1,0-1 1,0 1 0,1 0-1,-1-1 1,0 1 0,1-1 0,-1 1-1,1 0 1,-1-1 0,0 1 0,1-1-1,-1 1 1,1-1 0,0 1-1,-1-1 1,1 0 0,-1 1 0,1-1-1,0 1 1,-1-1 0,1 0-1,0 0 1,-1 1 0,1-1 0,0 0-1,-1 0 1,1 0 0,0 0-1,0 0 1,-1 0 0,1 0 0,0 0-1,-1 0 1,1 0 0,0 0-1,0-1 1,3 0 37,0 0 0,0-1-1,0 0 1,-1 1 0,1-1-1,6-5 1,28-24 83,48-52-1,-45 41-43,5-6-218,82-67 0,-118 110-117,-10 4 240,0 1-1,0 0 1,1 0 0,-1 0-1,0 0 1,0 0-1,0 0 1,0 0 0,1 0-1,-1 0 1,0 0 0,0 0-1,0 0 1,0 0 0,0 0-1,1 0 1,-1 1-1,0-1 1,0 0 0,0 0-1,0 0 1,0 0 0,1 0-1,-1 0 1,0 0-1,0 0 1,0 0 0,0 0-1,0 1 1,0-1 0,0 0-1,0 0 1,1 0 0,-2 21-262,1-19 277,-7 57-73,-4 42-92,9-71 242,0-10-33,1-1-1,1 1 0,1-1 1,4 27-1,-5-44-28,1 1 1,-1-1 0,1 0-1,0 0 1,0 0-1,0 0 1,0 0-1,0-1 1,0 1 0,0 0-1,1 0 1,-1-1-1,3 3 1,-3-4-6,-1 1 0,1-1 0,0 1 0,0-1 0,0 0 0,0 1 0,0-1 0,0 0 0,0 0 0,-1 0 0,1 0 0,0 0 0,0 0 0,0 0 0,0 0 0,0 0 0,0 0 0,0 0 0,0 0 0,0-1 0,0 1 1,-1 0-1,1-1 0,0 1 0,0-1 0,0 1 0,-1-1 0,1 1 0,0-1 0,0 0 0,-1 1 0,1-1 0,0 0 0,0-1 0,14-17-45,20-30 1,-8 11 119,24-26-68,98-92 0,-118 125-9,-2-1 0,-2-2 0,0-1 1,-3-1-1,25-47 0,34-92-12,-44 88-172,-22 53-26,-2-1-1,13-49 1,-27 74-68,-1 10 258,0 0-1,0 0 1,0 0 0,0 0 0,0 0 0,0 0 0,0 0 0,-1 0 0,1 0 0,0 0 0,0 0-1,0-1 1,0 1 0,0 0 0,0 0 0,0 0 0,0 0 0,-1 0 0,1 0 0,0 0 0,0 0-1,0 0 1,0 0 0,0 0 0,0 0 0,0 0 0,0 0 0,-1 0 0,1 0 0,0 0 0,0 0-1,0 0 1,0 1 0,0-1 0,0 0 0,0 0 0,0 0 0,0 0 0,-1 0 0,1 0 0,0 0-1,0 0 1,-2 2-22,0 0-1,1 0 0,-1 0 1,0 0-1,1 0 0,-1 0 1,0 2-1,-64 134-374,38-75 324,-18 31 81,-60 144 122,97-212-95,1 1 0,1 0 0,1 0 0,1 0 0,2 1 0,1-1 0,1 34 0,2-50-18,0 1 1,1 0-1,0-1 0,1 0 1,0 1-1,7 15 0,-8-23 3,0 1 0,0-1 1,1 0-1,-1-1 0,1 1 0,0 0 0,0-1 0,0 0 1,1 1-1,-1-1 0,1-1 0,0 1 0,-1 0 0,1-1 0,0 0 1,1 0-1,-1 0 0,0 0 0,6 1 0,0-1 19,-1-1 0,0 0-1,0-1 1,1 0 0,-1 0-1,0-1 1,1-1 0,-1 1 0,0-1-1,0-1 1,0 1 0,-1-2-1,15-6 1,8-7 41,-1-1 0,37-29 0,-42 29-30,8-6-84,82-54 35,36-20 276,-145 92-432,-9 2-50,-11 4-119,7 2 284,0 0 1,1 1-1,-1 0 0,-11 7 0,10-6 35,-5 4 11,0 1 1,1 1-1,0 0 1,1 0 0,0 1-1,1 1 1,0 0 0,0 0-1,2 1 1,-12 21-1,3-1-26,1 1-1,2 0 0,-12 44 0,21-63 42,1-2 15,0 1 1,-1 13-1,4-24 3,1-1 0,0 1 0,0 0 0,-1-1 0,2 1 0,-1-1 0,0 1 0,0 0 0,1-1 0,0 1 0,-1-1 0,1 1 0,0-1 0,0 0 0,0 1 0,3 3 0,-3-5-13,-1-1 0,0 1 1,1-1-1,-1 1 0,1-1 0,-1 1 0,1-1 0,-1 0 0,1 1 0,-1-1 0,1 0 0,-1 1 1,1-1-1,0 0 0,-1 0 0,1 1 0,-1-1 0,1 0 0,0 0 0,-1 0 0,1 0 1,0 0-1,-1 0 0,1 0 0,-1 0 0,1 0 0,0 0 0,-1 0 0,1-1 0,0 1 1,-1 0-1,1 0 0,-1-1 0,1 1 0,-1 0 0,2-1 0,0-1 11,1-1 0,-1 1 0,0 0-1,0-1 1,3-4 0,-2 4 20,85-121 216,53-66-157,-110 153-100,89-103-428,-109 130 91,-16 19-152,-2 3 344,-10 21 141,1 0-1,2 1 1,1 1 0,1 0-1,2 1 1,2 0 0,-7 65-1,15-96 40,0 1-1,0 0 1,0-1 0,1 1-1,0 0 1,0-1 0,0 1-1,0-1 1,1 0 0,0 1-1,5 8 1,-6-12-20,1 0-1,-1 0 1,0-1 0,1 1 0,-1-1-1,1 1 1,0-1 0,-1 0-1,1 1 1,0-1 0,0 0-1,0 0 1,0 0 0,2 0-1,-1 0-5,0-1-1,0 1 0,-1-1 1,1 0-1,0 0 0,0 0 0,0 0 1,0 0-1,0-1 0,0 1 1,0-1-1,4-2 0,1 0 31,0 0 0,0-1-1,-1-1 1,0 1 0,0-1-1,12-11 1,33-38 162,20-34-258,-39 46-19,1 2 1,47-43-1,-78 81 29,-1-1-3,0 1-1,1 0 1,-1 0 0,1 0-1,0 0 1,-1 0 0,1 0-1,0 1 1,0 0 0,0-1-1,0 1 1,0 0 0,5 0-1,-8 1 34,1 0 0,-1 0-1,1 0 1,-1 0-1,1 0 1,-1 1-1,1-1 1,-1 0-1,0 0 1,1 0 0,-1 1-1,1-1 1,-1 0-1,0 1 1,1-1-1,-1 0 1,0 1-1,1-1 1,-1 1-1,0-1 1,1 0 0,-1 1-1,0-1 1,0 1-1,0-1 1,0 1-1,1-1 1,-1 1-1,0-1 1,0 1 0,0-1-1,0 1 1,0-1-1,0 1 1,-1 23 19,1-19-14,-5 43 74,-4 61 20,8-93-33,2 0-1,0 1 1,1-1 0,5 25-1,-5-36-27,-1 0-1,1-1 1,0 1-1,0-1 1,0 1 0,0-1-1,1 0 1,0 0-1,0 0 1,0 0 0,0-1-1,1 1 1,-1-1-1,1 0 1,5 3 0,-2-1 16,0-2 1,1 1 0,-1-1-1,1 0 1,0-1 0,0 1 0,0-2-1,11 2 1,2-1-50,1-1 0,-1-1 0,0-1 0,1-1 0,-1 0 1,0-2-1,0-1 0,-1 0 0,1-1 0,30-15 0,-21 7-1794,0-2-1,29-20 1,-4-4-4554,-4-2-3319,-15 8 5050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9:30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1289 3232,'-1'-2'13868,"5"-1"-14659,3-3 1549,-2-1 1,1 1-1,-1-1 0,0 0 1,6-12-1,17-41 142,-18 39-457,66-124 421,-54 111-726,0 0 0,3 1-1,30-31 1,-14 21 251,68-51-1,-105 90-372,167-143 939,-151 127-779,24-23 69,-39 39-271,0 0 0,0 0 0,1 0 0,-1 1 0,1 0 0,10-5 1,-15 8 9,0 0 0,0-1 0,0 1 0,0 0 0,0 0 0,0 0 0,0 0 0,0-1 0,0 1 0,-1 0 0,1 1 0,0-1 0,0 0 1,0 0-1,0 0 0,0 0 0,0 1 0,0-1 0,0 1 0,-1-1 0,1 0 0,0 1 0,0-1 0,0 1 0,-1 0 0,1-1 0,0 1 0,-1-1 1,1 1-1,-1 0 0,1 0 0,-1-1 0,1 1 0,-1 0 0,1 0 0,-1 0 0,1 1 0,0 2-6,0 1-1,0-1 1,0 1-1,0-1 1,-1 1-1,0 6 1,-2 21-13,-2 0 0,-1-1 1,-18 61-1,7-30 35,-4 14 20,-15 76 776,35-152-782,0 1 0,0-1 0,-1 0 0,1 0 0,0 0 0,0 0 0,0 1 0,0-1 0,0 0 0,0 0 0,0 0 0,0 0 0,0 1 0,0-1 0,0 0 0,0 0 0,0 0 0,0 1 0,0-1 0,0 0 0,0 0 0,0 0 0,0 1 0,0-1 0,0 0 0,0 0 0,0 0 0,0 1 0,0-1 0,0 0 0,0 0 0,1 0 0,-1 0 0,0 0 0,0 1 0,0-1 0,0 0 0,0 0 0,1 0 0,-1 0 0,0 0 0,0 0 0,0 0 0,0 1-1,1-1 1,-1 0 0,0 0 0,0 0 0,1 0 0,6-6 167,28-64 230,-15 32-337,-2-1-26,34-49 1,-35 64-95,2 0 0,0 1 0,1 1 0,2 1 0,0 1 0,1 1 0,26-16 0,-47 33 9,22-10-170,-23 12 187,0 0 0,-1-1 0,1 1 0,0 0-1,-1 0 1,1 0 0,0 0 0,-1 0 0,1 0 0,0 0 0,-1 0-1,1 0 1,0 0 0,-1 0 0,1 1 0,0-1 0,-1 0 0,1 0 0,0 1-1,-1-1 1,1 0 0,-1 1 0,1-1 0,0 0 0,-1 1 0,1-1 0,-1 1-1,1-1 1,-1 1 0,0-1 0,1 1 0,-1 0 0,1 0 0,-1 0 0,1 0 0,-1 0 0,0 1 1,0-1-1,0 0 0,0 0 0,0 0 1,0 0-1,0 1 0,0-1 0,0 0 0,0 0 1,-1 0-1,1 0 0,-1 2 0,-10 21 51,3-7-23,-60 149 414,62-145-204,7-14 228,4-11-204,28-25-224,1 0-1,2 2 1,0 2-1,1 1 1,2 2-1,51-22 1,-85 42-88,-1 0 1,1 0-1,0 1 1,0 0-1,8-2 1,-11 3 56,-1 0-1,0 0 1,0 0 0,0 0-1,0 0 1,0 0 0,0 1 0,0-1-1,0 0 1,0 1 0,0-1-1,0 0 1,0 1 0,0-1-1,-1 1 1,1 0 0,0-1-1,0 1 1,0 0 0,-1-1 0,1 1-1,0 0 1,0 0 0,-1 0-1,1 0 1,-1-1 0,1 1-1,-1 0 1,1 0 0,-1 0-1,0 0 1,0 0 0,1 2 0,0 2-35,0 1 0,0 0 0,-1 0 0,0 0 0,0-1 0,-2 11 0,-8 38 5,3-26 32,4-10-1,-10 54 83,12-63-19,1 0 1,-1-1-1,1 1 1,1 0 0,0 0-1,2 8 1,-3-15-33,0-1 0,1 1 0,-1 0 0,1-1 0,-1 1 0,1-1 0,0 1 0,0-1 0,-1 1 0,1-1 0,0 1 0,0-1 0,1 0 1,-1 1-1,0-1 0,0 0 0,0 0 0,1 0 0,-1 0 0,1 0 0,1 0 0,-1 0-2,0-1 1,-1 0-1,1 1 1,0-1-1,0 0 0,0 0 1,0-1-1,0 1 1,0 0-1,-1 0 0,1-1 1,0 1-1,0-1 1,-1 0-1,4-1 0,3-3 7,1 0-1,-1-1 0,-1 0 0,1 0 0,10-12 0,52-64 135,-36 42-175,63-59 1,-83 83-55,-10 9-20,-3 6-13,-3 2-55,-4 7 55,-1 1 0,1 1 0,0-1 0,1 1 0,0-1 0,1 2 0,-5 15 0,-15 80 120,22-98 6,-2 13 74,1 0 1,0 21 0,3-33-69,1 0-1,-1 0 1,1 0 0,1 0-1,0 0 1,0-1 0,4 12-1,-5-18-11,0 1 1,1-1-1,-1 1 0,0-1 1,1 0-1,-1 0 0,1 0 0,0 0 1,0 0-1,-1 0 0,1 0 1,1-1-1,-1 1 0,0-1 1,0 1-1,0-1 0,1 0 0,-1 0 1,1 0-1,-1 0 0,1 0 1,-1-1-1,1 1 0,0-1 0,-1 0 1,1 1-1,0-1 0,-1 0 1,1-1-1,-1 1 0,6-1 0,1-2 24,0 1-1,0-1 1,0-1-1,-1 1 1,1-1-1,-1-1 1,0 0-1,8-6 1,-4 2 16,-1-1 1,-1-1 0,15-16 0,25-40 109,-46 61-166,-3 5 0,62-92 81,-52 74-48,-1 1 0,-1-1 0,8-23 0,-14 33-49,0-1 0,0 0 0,-1 0 0,-1 0 0,0 0 0,0 0 0,-1 0 0,0 0 0,-1 0 0,-2-11 0,2 17-5,0-1-1,0 1 1,0 0 0,-1 0 0,0 0-1,0 0 1,0 0 0,0 0-1,-1 1 1,1-1 0,-1 1-1,0-1 1,0 1 0,0 0-1,-1 0 1,1 1 0,-1-1-1,1 1 1,-1-1 0,0 1-1,0 0 1,0 1 0,0-1-1,0 1 1,-5-2 0,-3 1-11,-1 0 0,1 0-1,0 1 1,-1 0 0,1 1 0,-1 1 0,-14 2 0,5 2-18,0 0 1,0 1 0,-24 11-1,60-14 108,125-6-62,119 4-53,-242 0 6,0 2 0,24 6 0,-34-8 35,0 1 1,0 0 0,0 1-1,-1-1 1,1 1 0,-1 0 0,0 0-1,0 1 1,8 6 0,-12-8 16,1 1 1,-1-1-1,1 0 0,-1 1 1,0 0-1,1-1 1,-2 1-1,1 0 0,0-1 1,0 1-1,-1 0 0,1 0 1,-1 0-1,0-1 1,0 1-1,0 0 0,0 0 1,-1 0-1,1 0 0,-1-1 1,0 1-1,-2 5 1,-2 6 29,-1 0-1,0-1 1,-10 14 0,10-16 15,-2 2 436,6-11-196,4-9-54,3-3-210,0 1 0,0 0 1,1 0-1,0 1 0,1 0 1,0 0-1,0 0 0,0 1 1,1 0-1,9-6 0,-8 6-76,1 1 0,0 0-1,0 1 1,0 0-1,0 0 1,1 1 0,-1 1-1,1 0 1,15-3 0,-25 6 40,1 0 1,0-1-1,-1 1 1,1 0-1,-1 0 1,1 0-1,0 1 1,-1-1 0,1 0-1,-1 1 1,1-1-1,-1 0 1,1 1-1,-1 0 1,1-1-1,1 2 1,-2-1 2,0 0 0,0 0 0,-1 0 0,1 0 0,0 0 0,-1 0 0,1 0 0,0 0 0,-1 0 0,1 1 0,-1-1 0,0 0 0,1 0 0,-1 0 0,0 1 1,0 1-1,0 5-11,0 0 1,-1 0 0,-1 0-1,1-1 1,-5 12 0,1 3 107,4-16-86,0-5 33,1 1 1,0-1-1,0 1 1,-1-1-1,1 1 1,0-1-1,0 1 1,0-1-1,1 4 1,-1-5-22,1 1 1,-1-1-1,1 0 0,-1 1 1,1-1-1,-1 1 0,1-1 1,-1 0-1,1 0 0,-1 1 1,1-1-1,-1 0 0,1 0 1,-1 1-1,1-1 0,-1 0 1,1 0-1,0 0 0,-1 0 1,1 0-1,-1 0 0,1 0 1,0 0-1,-1 0 0,1 0 1,-1 0-1,1-1 0,-1 1 1,1 0-1,-1 0 0,2-1 1,8-2 55,1-1 1,-1-1-1,18-9 1,-2 0 25,32-11-156,79-24-1,-136 49 59,5-2-72,0 0 0,0 1 0,1 0 0,6-1 0,-12 2 60,0 0 1,0 0-1,0 0 0,0 0 1,0 0-1,1 0 0,-1 0 1,0 0-1,0 1 1,0-1-1,0 0 0,0 1 1,0-1-1,0 1 0,0-1 1,0 1-1,0-1 1,0 1-1,-1 0 0,1-1 1,0 1-1,0 0 0,-1 0 1,1 0-1,0 0 1,-1 0-1,1 0 0,-1-1 1,1 1-1,0 2 1,1 6-19,-1 0 0,0-1 0,0 1 0,-1 0 0,0-1 0,-3 17 0,0 14 56,3-26 27,3 24 1,-2-33-10,0 0-1,0 1 1,0-1-1,1 0 1,-1 0-1,1 0 1,0 0-1,0 0 1,4 4-1,-5-7-26,-1 0 0,1 0-1,1 0 1,-1 0 0,0 0-1,0 0 1,0-1 0,0 1-1,1 0 1,-1-1 0,0 1-1,0-1 1,1 0 0,-1 1-1,0-1 1,1 0 0,-1 0 0,0 0-1,1 0 1,-1 0 0,1 0-1,-1 0 1,0 0 0,1-1-1,-1 1 1,0 0 0,1-1-1,1 0 1,2-2 5,1 1 0,-1-1 1,0 0-1,0 0 0,6-6 0,35-32 159,-2-1 0,50-64-1,-86 97-236,0-1-1,-1 0 1,0-1-1,-1 1 1,8-18-1,-14 27 51,1 0 0,-1 0 1,0-1-1,1 1 0,-1 0 0,0-1 0,0 1 0,0 0 0,1-1 1,-2 1-1,1-3 0,0 4 1,0-1 1,0 1-1,-1-1 1,1 1-1,0 0 1,0-1-1,0 1 1,-1-1 0,1 1-1,0 0 1,-1-1-1,1 1 1,0 0-1,-1-1 1,1 1-1,0 0 1,-1 0-1,1-1 1,-1 1-1,1 0 1,0 0-1,-2-1 1,0 1-20,0 0 0,0 0 0,0 0 0,0 0 0,0 0 0,0 0 0,0 1 0,0-1 0,0 1 0,0-1 0,1 1 0,-1 0 0,-2 1 0,-7 4 4,0 0 1,1 1-1,-1 0 0,2 1 1,-1 0-1,1 1 0,1 0 1,-1 0-1,1 1 1,1 0-1,0 0 0,0 1 1,1 0-1,1 0 0,0 1 1,0-1-1,1 1 0,0 0 1,-2 19-1,5-26 49,0 0 1,1-1-1,0 1 1,0 0 0,0 0-1,1-1 1,0 1-1,0 0 1,2 7-1,-2-10-13,-1-1-1,1 0 0,-1 0 1,1 1-1,0-1 1,0 0-1,0 0 0,0 0 1,0 0-1,0 0 1,0 0-1,0 0 0,0 0 1,0 0-1,0 0 0,1-1 1,-1 1-1,0-1 1,1 1-1,-1-1 0,0 1 1,1-1-1,-1 1 0,0-1 1,1 0-1,-1 0 1,1 0-1,-1 0 0,1 0 1,-1 0-1,0 0 1,1-1-1,-1 1 0,1 0 1,-1-1-1,0 1 0,2-2 1,87-35 118,-38 14-44,242-78-124,-280 97 29,36-9-92,-46 12 74,-1 1 1,0 0-1,1-1 0,-1 1 1,0 0-1,1 0 0,-1 1 1,0-1-1,1 1 0,-1-1 1,5 3-1,-7-3 14,0 1-1,0-1 0,0 1 1,0 0-1,0-1 0,0 1 1,0 0-1,0 0 0,0 0 1,-1 0-1,1-1 0,0 1 1,-1 0-1,1 0 0,0 0 1,-1 1-1,1-1 0,-1 0 1,0 0-1,1 0 0,-1 0 1,1 2-1,-1 1-6,0 0 0,0 1 0,-1-1 0,1 0 0,-2 5 0,1-1 3,-2 7 19,-1 0 0,-1 0 0,-9 21 0,-7 21 331,20-43-135,0-14-192,1 0 1,0 1-1,0-1 1,0 0-1,0 0 1,0 0 0,0 0-1,0 1 1,0-1-1,0 0 1,0 0-1,0 1 1,0-1-1,0 0 1,0 0-1,0 0 1,0 1-1,0-1 1,0 0 0,0 0-1,0 0 1,0 1-1,0-1 1,0 0-1,0 0 1,1 0-1,-1 0 1,0 1-1,0-1 1,0 0 0,0 0-1,0 0 1,1 0-1,-1 1 1,0-1-1,0 0 1,0 0-1,0 0 1,1 0-1,-1 0 1,0 0-1,0 0 1,0 0 0,1 0-1,-1 0 1,0 0-1,0 0 1,0 0-1,1 0 1,-1 0-1,0 0 1,0 0-1,1 0 1,-1 0-1,0 0 1,0 0 0,0 0-1,1 0 1,-1 0-1,7-6 29,0 1-1,-1-1 0,0-1 1,0 1-1,9-14 1,15-16 140,-13 17-185,2 2-1,32-25 1,-43 36-31,0 1 0,0 0 1,0 1-1,0-1 1,1 2-1,0-1 1,0 1-1,0 0 1,0 1-1,13-2 0,-19 4 19,-1 0 0,0 0 0,0 0-1,1 0 1,-1 0 0,0 0 0,1 1-1,-1-1 1,0 1 0,0 0 0,0-1-1,0 1 1,1 0 0,-1 0 0,0 0-1,3 3 1,-3-2 7,0 1-1,0-1 1,-1 1-1,1-1 1,-1 1-1,1 0 1,-1-1-1,0 1 1,0 0-1,0 0 1,0 0 0,0 4-1,8 43-14,-6-31 35,0-1 0,1 1 0,1-1 0,11 28 1,-14-42 16,1 1 1,-1-1 0,1 0-1,0 1 1,0-1 0,0 0-1,1-1 1,-1 1 0,1-1-1,0 1 1,0-1 0,0 0 0,0 0-1,1-1 1,-1 0 0,1 1-1,0-1 1,0-1 0,-1 1-1,1-1 1,9 2 0,-7-3 6,1 0 0,0 0 0,0-1 1,-1 1-1,1-2 0,-1 1 0,1-1 1,-1 0-1,1-1 0,-1 0 0,0 0 0,0 0 1,-1-1-1,10-6 0,9-8 18,-1-1 0,24-24 0,-45 40-48,227-220 315,-165 152-374,84-120 0,0-24-63,-135 195 102,-3 6-79,-1 1 0,-1-2 0,9-17 0,-16 21-134,-2 11 228,0 0 0,0-1 1,0 1-1,0 0 0,0 0 0,0 0 1,0 0-1,0-1 0,0 1 0,0 0 1,0 0-1,0 0 0,-1-1 0,1 1 0,0 0 1,0 0-1,0 0 0,0 0 0,0 0 1,0-1-1,-1 1 0,1 0 0,0 0 1,0 0-1,0 0 0,0 0 0,0 0 1,-1 0-1,1 0 0,0-1 0,0 1 1,0 0-1,-1 0 0,1 0 0,0 0 1,0 0-1,0 0 0,-1 0 0,1 0 1,0 0-1,0 0 0,0 0 0,0 0 1,-1 0-1,1 0 0,0 1 0,0-1 0,0 0 1,-1 0-1,1 0 0,0 0 0,0 0 1,0 0-1,0 0 0,0 0 0,-1 1 1,1-1-1,0 0 0,0 0 0,0 0 1,0 1-1,-10 6-51,1 1 1,1 1-1,-1 0 1,-11 16-1,-45 65-82,-56 105 0,105-169 148,-93 185 71,94-174-33,1 0 0,2 1-1,-13 74 1,23-101-43,-5 36 174,-1 55-1,8-101-203,0 0-1,0 0 0,0 0 0,0 0 0,0 0 0,0 0 0,0 0 0,0-1 0,0 1 0,1 0 0,-1 0 0,0 0 0,1 0 0,-1-1 0,0 1 0,1 0 0,0 1 0,0-2-27,-1 0-1,0 0 1,1 0 0,-1 0 0,0 1-1,1-1 1,-1 0 0,1 0-1,-1 0 1,0 0 0,1 0 0,-1 0-1,1 0 1,-1 0 0,0 0-1,1 0 1,-1-1 0,1 1 0,-1 0-1,0 0 1,1 0 0,-1 0-1,0-1 1,1 1 0,0-1 0,2-1-355,0-1 0,0 0 1,0 0-1,0 0 1,5-7-1,-2-1-310,0 0 0,-1-1-1,0 1 1,-1-1 0,0-1 0,-1 1 0,-1 0-1,2-13 1,-2 13 380,-1 0-1,0 0 1,-1 0 0,0-1 0,-1 1-1,0 0 1,-1 0 0,0 1-1,-1-1 1,-1 0 0,1 1-1,-2 0 1,0-1 0,0 2-1,-8-12 1,-25-30 1104,-5-6 3956,42 57-4552,1-1-1,-1 1 1,0 0 0,0-1 0,1 1-1,-1-1 1,1 1 0,-1 0 0,1-1-1,0 1 1,-1-1 0,1 1 0,0-1-1,0 1 1,0-1 0,0 0 0,0 1-1,0-1 1,1 1 0,0-3 0,0 2-23,0-1 0,0 1 0,1 0 0,-1 1 0,1-1 0,-1 0 0,1 0 1,0 1-1,0-1 0,0 0 0,-1 1 0,4-1 0,5-4 139,0 1 0,1 1 0,-1 0 0,15-4 1,-21 7-177,162-35 1296,-24 7-1308,-112 21-340,57-13 777,-26 12-4753,-43 8 1903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9:36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37 506 1888,'-30'24'1141,"29"-24"-1028,1 0 0,0 1 0,-1-1 0,1 0 0,0 0 0,-1 0 0,1 1 0,0-1 0,-1 0 0,1 1 0,0-1 0,-1 0-1,1 1 1,0-1 0,0 0 0,-1 1 0,1-1 0,0 0 0,0 1 0,0-1 0,-1 1 0,1-1 0,0 1 0,7 3 2864,20-4 407,10-6-1483,42-11-1,-62 12-1667,-1 0 0,1-1 0,-1-2-1,29-17 1,-21 8 33,0-1-1,-2-1 1,0-1 0,30-36-1,102-167 1118,-150 217-1315,7-11 66,-1-1 1,-1 0 0,9-21-1,-18 38-136,0 0-1,0 1 1,1-1-1,-1 0 0,0 0 1,0 0-1,0 1 1,0-1-1,0 0 1,0 0-1,0 0 0,0 1 1,0-1-1,-1-2 1,1 3-7,0 0 0,0 0 0,-1-1 1,1 1-1,0 0 0,0-1 0,0 1 0,-1 0 1,1 0-1,0-1 0,-1 1 0,1 0 0,0 0 1,-1 0-1,1 0 0,0-1 0,-1 1 0,1 0 1,0 0-1,-1 0 0,1 0 0,0 0 1,-1 0-1,-1 0-10,1 0 0,0 0 0,-1 1 0,1-1 0,0 0 0,0 1 0,-1-1 0,1 1 0,0-1 0,0 1 0,-1 0 0,1 0-1,0-1 1,0 1 0,0 0 0,0 0 0,-1 1 0,-4 6 3,1-1 0,0 1-1,0 0 1,1 0 0,0 0-1,0 1 1,1-1 0,0 1-1,-2 10 1,2 1 46,0-1 0,1 1 1,0 24-1,2-27 165,5 26 1,-5-38-99,1 1 0,0-1 0,1 1 0,0-1 0,0 0 0,0 1 0,0-1 0,4 5 0,-5-9-58,-1 0 1,1 0 0,0 0 0,0 0-1,0 0 1,0 0 0,0 0-1,0 0 1,0 0 0,0-1 0,0 1-1,0-1 1,1 1 0,-1 0 0,0-1-1,0 0 1,1 1 0,-1-1-1,0 0 1,0 0 0,1 0 0,-1 0-1,0 0 1,1 0 0,-1 0-1,0 0 1,1 0 0,-1 0 0,0-1-1,2 0 1,3-1 29,0-1 0,0-1 0,-1 1 0,1-1 0,4-4 0,-8 7-61,126-105 333,-56 53-319,80-63 148,-146 112-185,-4 2 13,0 1-1,0 0 0,0 0 0,0 0 1,-1-1-1,1 1 0,-1-1 1,1 0-1,-1 1 0,0-1 0,1 0 1,-1 0-1,0 0 0,0 1 0,1-4 1,-7 9-220,-2 4 97,-2 8 114,0 0 1,1 0-1,1 1 0,0 0 1,1 0-1,1 0 0,1 1 1,0 0-1,2 0 0,0 0 1,0 0-1,2 0 0,4 35 1,-4-47 81,1 0 1,1 0-1,-1 0 0,1-1 1,0 1-1,0 0 1,1-1-1,3 6 1,-5-10-45,-1 0 1,1 1 0,0-1-1,1 0 1,-1 0 0,0 1-1,0-1 1,0 0 0,1 0-1,-1 0 1,0-1 0,1 1 0,-1 0-1,1 0 1,-1-1 0,1 1-1,-1-1 1,1 1 0,0-1-1,-1 0 1,1 0 0,0 1-1,-1-1 1,1 0 0,-1-1-1,1 1 1,0 0 0,-1 0-1,1-1 1,0 1 0,-1-1-1,1 1 1,2-2 0,1-1 30,0 0-1,1 0 1,-1-1 0,0 0 0,0 0 0,-1 0 0,7-7 0,27-39 52,-23 30-75,0-1 6,17-22-62,1 1 0,57-55 0,-90 96 14,1 1 1,-1-1-1,1 1 0,-1-1 0,1 1 1,0-1-1,-1 1 0,1 0 0,0-1 0,-1 1 1,1 0-1,0-1 0,-1 1 0,1 0 0,0 0 1,0 0-1,0 0 2,-1 0 0,0 0 0,0 0 0,1 0 0,-1 0 0,0 0 0,0 1 0,1-1 1,-1 0-1,0 0 0,0 0 0,1 1 0,-1-1 0,0 0 0,0 0 0,0 1 0,0-1 0,1 0 0,-1 0 0,0 1 0,0-1 0,0 0 1,0 0-1,0 1 0,0-1 0,0 1 0,-1 26-69,1-25 92,-31 204 132,29-187-1,-6 20 0,46-104 910,-31 54-1003,9-12-99,0 1 1,2 0-1,0 1 0,1 1 1,2 1-1,0 1 0,30-20 1,-44 33 32,0 0 0,13-6 1,-18 10-12,0 1 1,-1-1 0,1 0 0,-1 1 0,1-1-1,0 1 1,0 0 0,-1 0 0,1-1 0,0 1-1,0 0 1,-1 0 0,1 0 0,0 1-1,0-1 1,-1 0 0,1 1 0,0-1 0,-1 1-1,3 0 1,-4 0 1,1 0-1,0-1 1,-1 1-1,1 0 1,-1 0-1,1-1 1,-1 1-1,1 0 1,-1 0-1,1 0 1,-1 0-1,0 0 1,0 0-1,1 0 1,-1 0-1,0-1 1,0 1-1,0 0 1,0 0-1,0 0 1,0 2-1,-4 25-130,1-12 292,-2 15-19,3-21-103,1 0 1,-1 0-1,2 0 0,0 21 0,5-4 116,13 42 0,-14-59-117,0-1 0,1 1 0,12 16 0,-16-25-10,-1 0-51,0 5-1,-1 0 22,0-1 0,0 1 0,0 0 0,-1-1 0,0 1 0,0-1 0,0 0 0,-6 10 0,3-5 61,4-8-49,0 0 0,0 1 0,0-1 0,0 1 0,0-1 0,1 1 0,-1-1 0,1 1 0,0-1 0,0 1 0,0-1 0,1 6 0,-1-7 28,0 0 1,1 0-1,-1 0 1,0 0-1,1 0 1,-1 0-1,1 0 1,0 0-1,-1 0 1,1 0-1,0 0 1,0-1-1,0 1 1,-1 0-1,1-1 0,0 1 1,0 0-1,0-1 1,0 1-1,0-1 1,0 1-1,0-1 1,0 1-1,0-1 1,0 0-1,1 0 1,-1 0-1,0 1 1,0-1-1,0 0 1,2-1-1,1 1 15,0-1 1,0 1-1,-1-1 0,1 0 0,0 0 1,-1 0-1,1-1 0,-1 0 0,1 1 1,-1-1-1,0 0 0,0 0 0,1-1 1,-2 1-1,5-5 0,-3 3-12,0 0 0,-1 0 0,1 0 0,-1-1 0,0 0 0,0 1 0,-1-1 0,1 0 0,2-10 0,0-5-13,-2-1 0,0 0-1,-2 1 1,0-1 0,-1 0-1,-1 0 1,-5-29 0,2-27-124,4 54 151,-6-43 0,5 61-75,1 0 0,-1 0 0,1-1-1,1 1 1,-1 0 0,1 0 0,0 0 0,1-5 0,-2 10 33,1 0 1,-1-1-1,0 1 0,0 0 1,0 0-1,1-1 0,-1 1 1,0 0-1,0 0 0,1 0 1,-1 0-1,0 0 0,0-1 1,1 1-1,-1 0 0,0 0 1,0 0-1,1 0 0,-1 0 1,0 0-1,1 0 0,-1 0 1,0 0-1,0 0 0,1 0 1,-1 0-1,0 0 0,0 0 1,1 0-1,-1 0 0,0 0 1,1 1-1,14 6-270,-10-5 218,-1 1 0,1 1 0,-1-1 1,5 5-1,20 35 14,-13-18 56,0 4 51,0 1 1,-2 0-1,15 44 1,14 32 214,-35-89-124,0-1 0,2-1 0,0 1-1,15 17 1,-20-28-107,0 0 0,1-1 0,-1 0 0,1 0-1,0 0 1,0 0 0,0-1 0,1 0 0,-1 0 0,1-1-1,9 3 1,-4-2 29,0-1 0,1 0 1,-1-1-1,0-1 0,22-1 0,-10-3 404,-14-1-1931,-22-19-18084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0:13.6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25 150 6304,'-8'-6'784,"-7"-9"1258,15 15-1924,0 0 0,0-1 0,0 1 0,-1 0 0,1-1 0,0 1 0,0-1 0,0 1 0,0 0 0,0-1 0,0 1 0,0 0 0,0-1 0,0 1 0,0-1 0,0 1 0,0 0 0,0-1 0,0 1 0,0 0 0,0-1 0,0 1 0,1 0 0,-1-1 0,0 1 0,0 0 0,0-1 0,0 1 0,1 0 0,-1-1-1,0 1 1,1 0 0,14-12 2224,-6 8-1674,0 1 1,12-5-1,37-4 741,103-10 0,-39 7-718,-74 8-539,46-8-14,144-5-1,-210 24-153,-20 1-649,-8-5 598,0 0 0,0 1 0,0-1 0,0 0 0,0 1-1,0-1 1,0 0 0,0 0 0,0 1 0,0-1 0,0 0 0,0 0 0,0 1-1,0-1 1,0 0 0,0 0 0,0 1 0,0-1 0,0 0 0,-1 0 0,1 1-1,0-1 1,0 0 0,0 0 0,-1 0 0,1 1 0,0-1 0,0 0 0,0 0-1,-1 0 1,1 0 0,-1 1 0,-11 9-1320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9:17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171 512 2976,'0'0'118,"0"-1"-1,0 0 1,-1 1 0,3-12 9811,-17 42-9085,3-5-392,-15 19 77,2 2 1,-30 79 0,45-95-373,1 1 0,-5 40-1,12-53-18,0 1-1,1-1 1,1 0 0,1 0-1,4 25 1,-4-37-60,0-1 1,0 0 0,1 1-1,0-1 1,0 0 0,0 0-1,0 0 1,1 0-1,0 0 1,0-1 0,6 7-1,-7-9-23,0 0 0,1 0 0,0 0 0,-1 0 0,1 0 0,0-1-1,0 1 1,0-1 0,0 0 0,0 0 0,0 0 0,0 0 0,1-1 0,-1 1-1,0-1 1,0 0 0,1 0 0,-1 0 0,0 0 0,6-1 0,0-1 35,-1-1 0,1 1 1,-1-1-1,1 0 0,-1-1 1,9-5-1,45-32 382,-27 14-295,0-1 1,53-55 0,-73 66-126,0-1 0,0-1-1,-2-1 1,-1 0 0,0 0 0,16-42 0,-20 42 111,-4 12-80,-1 0 0,0 0 0,0-1 0,-1 1 0,2-18 0,-4 29-171,-1 0 1,0 0-1,0-1 0,0 1 0,0 0 1,-3 4-1,-3 8 35,-7 31 60,7-27-58,0 1-1,2 0 1,1 0-1,-4 31 1,8-31 66,0 0 0,1 0 0,6 32 0,-6-44 25,1-1 0,0 1 0,0-1 0,1 0 0,0 0 0,0 0 0,1 0 1,0-1-1,0 1 0,0-1 0,1 0 0,8 9 0,-12-14-25,0 0 1,1-1-1,-1 1 1,0 0-1,0 0 1,1-1-1,-1 1 1,0-1-1,1 1 1,-1-1-1,1 1 1,-1-1-1,1 0 1,-1 0-1,1 0 1,-1 0-1,1 0 0,-1 0 1,1 0-1,-1 0 1,0-1-1,1 1 1,-1-1-1,1 1 1,-1-1-1,0 1 1,1-1-1,-1 0 1,0 1-1,1-1 1,1-2-1,2-1 43,0-1 0,0 0 0,0 0 0,0-1 0,4-6 0,82-125 309,-52 77-361,-29 42 92,14-33-1,-4 7-63,-18 41-42,0-1-1,-1 1 1,0-1-1,0 1 1,1-5-1,3-12-212,-5 20 213,0 0-1,1-1 1,-1 1 0,0 0-1,0-1 1,0 1-1,0 0 1,0 0 0,1-1-1,-1 1 1,0 0-1,0 0 1,0-1-1,1 1 1,-1 0 0,0 0-1,0 0 1,1-1-1,-1 1 1,0 0 0,1 0-1,-1 0 1,0 0-1,0 0 1,1-1-1,-1 1 1,0 0 0,1 0-1,-1 0 1,1 0-1,7 6-201,4 15-39,10 28 177,-13-33 87,-2 1 1,0 0 0,-1 1-1,5 20 1,-4 6 41,-2 0 0,-2 1 1,-5 80-1,2-117 7,-1-1 0,-1 0 0,1 0 1,-1 0-1,0 0 0,-1 0 0,-3 8 0,5-14-45,0 0-1,1 1 1,-1-1 0,0 0-1,0 1 1,0-1-1,0 0 1,0 0-1,0 0 1,0 0 0,0 0-1,0 0 1,-1 0-1,1 0 1,0 0-1,0-1 1,-1 1 0,1-1-1,-1 1 1,1-1-1,-1 1 1,1-1-1,-1 0 1,1 1 0,-1-1-1,1 0 1,-1 0-1,1 0 1,-1 0-1,1-1 1,-1 1 0,1 0-1,-1-1 1,1 1-1,-1 0 1,1-1-1,0 0 1,-1 1 0,1-1-1,0 0 1,-1 0-1,-1-2 1,-5-3 46,-1-1 0,2 0 0,-1-1 0,1 0 0,0 0 0,0 0 0,-8-16 1,-34-73-96,39 76 46,-1 0-79,8 14-99,-1 0 0,-5-15-1,50 62-919,-27-23 1103,2-1 0,0-1 1,1-1-1,1 0 0,0-1 1,1-1-1,0-1 0,1 0 1,33 12-1,-44-20 8,-1 0 0,1-1 0,0 0 0,0-1-1,0 1 1,0-2 0,0 1 0,0-1 0,0-1 0,0 0 0,10-2 0,-12 1 32,-1-1 0,1 0 0,0 0 1,-1-1-1,0 1 0,0-2 0,0 1 1,0 0-1,-1-1 0,10-11 1,0-2 121,24-40-1,-35 51-165,11-18 48,-2 0 1,-1-1 0,11-32-1,18-83-93,-29 85-884,-15 72 671,-2 24 0,0 7 238,-4 11 7,3 1-1,2 101 1,5-139 110,1 0 1,0 0 0,8 30-1,1-30 157,-11-20-258,0-1 0,0 1 1,1-1-1,-1 1 0,0-1 0,1 1 0,-1-1 1,0 0-1,1 1 0,-1-1 0,1 1 1,-1-1-1,0 0 0,1 1 0,-1-1 1,1 0-1,-1 0 0,1 1 0,-1-1 1,1 0-1,0 0 0,-1 0 0,1 0 1,-1 0-1,1 0 0,-1 0 0,1 0 1,-1 0-1,1 0 0,0 0 0,-1 0 1,1 0-1,-1 0 0,1 0 0,-1 0 0,1-1 1,-1 1-1,1 0 0,-1 0 0,1-1 1,0 0-1,4-5 52,0-2 1,0 1-1,-1-1 0,0 1 1,-1-1-1,0 0 0,3-10 1,5-10-18,36-67 88,70-106 0,-106 183-174,21-38-655,-32 56 690,0 0 0,0 0 0,0 0 0,0 0 0,0 0 1,0 0-1,1 0 0,-1 0 0,0 0 0,0 0 0,0 0 0,0 0 0,0-1 0,0 1 1,0 0-1,0 0 0,0 0 0,0 0 0,0 0 0,0 0 0,0 0 0,0 0 0,0 0 1,0 0-1,0 0 0,1 0 0,-1 0 0,0 0 0,0 0 0,0 0 0,0 0 0,0 1 1,0-1-1,0 0 0,0 0 0,0 0 0,0 0 0,0 0 0,0 0 0,0 0 0,0 0 1,0 0-1,0 0 0,0 0 0,0 0 0,0 0 0,0 0 0,0 0 0,1 0 0,-1 0 1,0 0-1,0 0 0,0 0 0,0 0 0,0 1 0,0-1 0,0 0 0,0 0 0,0 0 1,0 0-1,0 0 0,0 0 0,0 0 0,0 0 0,0 0 0,1 8-187,-1 9-16,1 31 238,11 92 0,-8-122-14,-1 0 0,2 0 0,1 0-1,0-1 1,1 0 0,0 0 0,2 0-1,11 16 1,-17-28 36,1 0 0,-1-1 0,1 0 0,0 0 0,0 0 0,9 7 0,-11-11-41,-1 1-1,0 0 0,1 0 0,-1-1 0,1 1 0,-1 0 1,1-1-1,0 0 0,-1 1 0,1-1 0,-1 0 0,1 0 0,0 0 1,-1 0-1,1 0 0,0 0 0,-1 0 0,1-1 0,-1 1 1,1 0-1,0-1 0,-1 0 0,1 1 0,-1-1 0,0 0 0,1 0 1,-1 0-1,2-1 0,6-7 94,0 0 0,-1-1 0,-1 0-1,0-1 1,9-16 0,-3 5-101,-6 10-3,61-90 1,-30 42-20,-27 41-100,0 1 0,27-32 0,-37 49 102,0 0 0,0-1-1,0 1 1,0 0-1,0 0 1,0 0 0,1 0-1,-1 0 1,0 1 0,1-1-1,-1 0 1,0 0 0,1 1-1,-1-1 1,1 1 0,-1-1-1,1 1 1,-1 0 0,1 0-1,-1 0 1,1-1 0,-1 1-1,1 1 1,-1-1 0,1 0-1,-1 0 1,1 1-1,-1-1 1,1 0 0,-1 1-1,1-1 1,-1 1 0,0 0-1,1 0 1,-1-1 0,0 1-1,0 0 1,1 0 0,-1 0-1,1 2 1,21 14-2,25 15 1,-40-27 60,-2-1 29,-1-1 1,1 1-1,1-1 1,-1-1 0,0 1-1,1-1 1,-1 0-1,1 0 1,13 1 0,-20-4-55,0-1 1,0 1 0,1 0 0,-1 0 0,0 0-1,0 0 1,0 0 0,0 0 0,-1 0 0,1 0 0,0-1-1,0 1 1,-1-1 0,0 0 7,1-1-8,-1-1 0,0 1 1,0 0-1,0 0 0,-1 0 1,1 0-1,-1 1 0,1-1 1,-1 0-1,0 1 0,0-1 1,-3-2-1,-3-3 5,-19-14 0,15 13-78,10 8 28,0 0 1,0-1-1,0 1 1,0 0-1,-1 0 1,1 0-1,0 0 1,-1 1-1,1-1 1,-1 1-1,1-1 1,-1 1-1,1 0 1,-1 0-1,1 0 1,-1 0-1,1 0 1,-1 1-1,1-1 1,-1 1-1,1-1 0,0 1 1,-1 0-1,1 0 1,0 0-1,0 1 1,-1-1-1,1 0 1,-3 3-1,-2 2-29,0 1 0,0-1 0,0 1 0,1 0-1,0 0 1,-9 15 0,8-11 57,1 0 0,0 1 0,1 0 0,1 0 0,-1 0 0,2 1 0,-4 18 0,5-13-19,0 1 0,1-1 0,1 0 0,1 1 0,0-1 0,2 0 0,0 0 0,0 0 0,2 0 0,10 25 0,-14-40 45,1 0 1,-1 0-1,1 0 0,-1 0 0,1 0 1,0-1-1,0 1 0,0-1 0,1 1 1,-1-1-1,4 3 0,-5-5-7,0 1 0,-1-1 0,1 0 0,0 1 0,0-1 0,0 0 0,0 0 0,0 1 0,0-1-1,0 0 1,0 0 0,0 0 0,0 0 0,0 0 0,0 0 0,1-1 0,0 1 10,0-1-1,-1 0 1,1 0 0,-1 0-1,1 0 1,-1 0 0,1 0-1,-1 0 1,0 0 0,1 0-1,-1-1 1,1-1 0,12-17 86,-1-1 1,-1 0-1,17-42 1,-8 16-44,-2 6-90,-2 0 0,-2 0 0,17-77 0,-31 111-351,-2 7 78,-5 12-81,-6 22 270,8-11 85,1 0-1,0 0 1,2-1-1,1 1 1,0 1-1,2-2 1,1 1 0,0 0-1,13 41 1,-12-53 29,1 0 1,0 0 0,1 0-1,0-1 1,0 0-1,1 0 1,0-1 0,1 1-1,14 12 1,-18-19 6,1 1 1,0-1-1,-1 1 1,1-2-1,0 1 0,0 0 1,1-1-1,-1 0 0,10 2 1,-11-3 2,1 0 0,-1-1 1,0 0-1,0 0 0,0 0 1,0-1-1,0 1 1,0-1-1,0 0 0,0 0 1,0 0-1,0-1 0,0 1 1,6-5-1,1-1 0,-1 0 1,0-1-1,-1-1 0,1 1 1,-2-2-1,1 1 1,8-14-1,47-80 122,-46 73-130,0-1 45,-1 0 0,-1 0 0,-2-1-1,12-42 1,64-241-77,-11 15-112,-75 287 27,-2-1 0,0 1-1,1-20 1,-3 32 80,0 1 0,0-1 1,0 0-1,0 0 0,0 1 1,0-1-1,0 0 0,0 0 0,0 1 1,0-1-1,0 0 0,-1 1 1,1-1-1,0 0 0,-1 1 0,1-1 1,0 0-1,-1 1 0,1-1 1,-1 0-1,1 1 0,-1-1 0,1 1 1,-2-2-1,1 3-1,0-1-1,0 0 1,1 0-1,-1 0 1,0 0-1,0 1 1,0-1 0,0 0-1,0 1 1,1-1-1,-1 1 1,0-1 0,0 1-1,1-1 1,-1 1-1,0-1 1,1 1-1,-1 0 1,0-1 0,1 1-1,-1 0 1,1 0-1,-1 0 1,-5 8 14,0 0-1,1 0 1,0 0-1,1 0 1,0 1 0,-3 10-1,-20 70-45,3 1-1,4 1 1,5 1 0,-7 155-1,24-117 177,0-109-82,1 0 0,1 0 1,11 37-1,-13-53-11,1 1 0,0-1 0,0 0 0,0 0 0,5 6 1,-7-10-14,0-1 1,0 0 0,0 1 0,0-1 0,0 0 0,1 0-1,-1 0 1,0 1 0,1-2 0,-1 1 0,1 0 0,-1 0 0,1 0-1,-1-1 1,1 1 0,0 0 0,-1-1 0,1 0 0,0 1-1,-1-1 1,1 0 0,0 0 0,0 0 0,-1 0 0,1 0-1,3-1 1,5-4 45,1 0-1,-1-1 0,0-1 0,-1 1 1,17-16-1,-26 22-61,169-151-5,-148 129 21,-1-2 1,30-45-1,-25 27-30,19-45 0,12-44 70,51-187 0,-98 287-134,-1 0 0,-1-1 1,-2 0-1,2-42 0,-9 51-201,2 23 269,0 0 0,0 0 0,0 0 0,0-1-1,-1 1 1,1 0 0,0 0 0,0-1 0,0 1 0,0 0 0,0 0 0,0 0 0,-1 0 0,1-1-1,0 1 1,0 0 0,0 0 0,0 0 0,-1 0 0,1-1 0,0 1 0,0 0 0,0 0 0,-1 0-1,1 0 1,0 0 0,0 0 0,-1 0 0,1 0-10,-1 0 1,0 0-1,1 1 0,-1-1 1,1 0-1,-1 1 0,1-1 0,-1 0 1,1 1-1,-1-1 0,1 1 1,-1-1-1,1 1 0,0-1 1,-1 1-1,0 0 0,-26 41-152,1 2 0,2 0 0,-30 80 0,-71 232-36,117-326 232,2 0-1,1 0 0,1 1 1,0 56-1,5-70-8,0 0 0,1 0 0,1 0 0,1-1 0,0 1 0,1-1 1,1 0-1,0 0 0,2-1 0,9 16 0,-15-27 18,1 0 0,-1 0 0,1 0 0,0-1 0,0 1 0,1-1 0,-1 0 0,1 0 0,-1 0 0,1 0 0,6 2 0,-8-4-10,1 0 0,-1 0 0,1-1 0,-1 1 0,1-1 0,0 1 0,-1-1 0,1 0 0,-1 0 0,1 0 0,0-1 0,-1 1 0,1-1-1,-1 1 1,1-1 0,-1 0 0,1 0 0,-1 0 0,1 0 0,-1 0 0,4-3 0,4-4 11,0 0 0,0 0 0,0-1-1,-1-1 1,11-14 0,38-58 123,-46 63-149,13-18 26,31-49 119,21-50-532,-91 203-213,-2-2 589,-27 132-111,39-168 158,1 0 0,1 1-1,2-1 1,5 53 0,-4-78-20,-1 0 1,1 0 0,0 0-1,0 0 1,0 0 0,1 0-1,2 5 1,-3-8-9,-1 0 1,1-1-1,-1 1 0,1 0 1,0-1-1,0 1 0,-1-1 0,1 1 1,0-1-1,0 1 0,0-1 1,-1 0-1,1 1 0,0-1 0,0 0 1,0 0-1,0 0 0,0 0 1,0 1-1,0-1 0,0 0 0,-1 0 1,1-1-1,0 1 0,0 0 1,0 0-1,0 0 0,0-1 1,0 1-1,0 0 0,-1-1 0,1 1 1,0-1-1,0 1 0,0-1 1,5-3 34,0 0 0,-1 0 0,0 0 1,1 0-1,-2-1 0,1 0 1,0 0-1,6-10 0,-1 2 5,100-126 185,97-117-215,-205 254-90,-1 1 1,1-1-1,0 0 1,0 0 0,0 1-1,1-1 1,-1 1-1,0-1 1,5-1-1,-6 3 53,0 0 0,0-1-1,0 1 1,-1 0-1,1 0 1,0 0-1,0 0 1,0 0-1,0 0 1,-1 0-1,1 0 1,0 1-1,0-1 1,0 0-1,0 0 1,-1 1 0,1-1-1,0 1 1,0-1-1,-1 0 1,1 1-1,0-1 1,-1 1-1,1 0 1,0-1-1,-1 1 1,1-1-1,-1 1 1,1 0-1,-1 0 1,1-1 0,-1 1-1,1 1 1,2 5-18,-1 0 1,0 0 0,0 0 0,-1 0 0,1 1-1,-1 9 1,4 212 84,-16 5-32,-14 84 67,-12-45 122,34-256-112,-1 0 1,-1 0-1,0 0 0,-9 17 0,12-29-58,-1 0-1,0 0 0,0-1 0,0 1 0,0-1 0,-1 1 0,0-1 0,0 0 0,0 0 0,0-1 1,-1 1-1,1-1 0,-1 0 0,0 0 0,0-1 0,0 1 0,-6 1 0,0-2-11,0-1 0,0 0 0,-1 0-1,1-1 1,0 0 0,0-1 0,0 0 0,-13-4 0,14 2-18,-1 0 0,2 0 0,-1-1 0,0-1 0,1 0 0,0 0 0,0 0 0,0-1 0,1-1 0,0 0 1,0 0-1,0 0 0,1-1 0,0 0 0,1 0 0,-9-15 0,2 1 31,2 0 0,0 0-1,2-1 1,0-1 0,-10-46 0,18 63-62,-1 0 1,1 0-1,1 0 0,-1-1 1,1 1-1,1 0 0,-1 0 1,1 0-1,0 0 0,3-9 1,-2 12 13,0-1-1,0 1 1,0 0 0,0 0-1,0 0 1,1 0 0,0 1-1,0-1 1,0 1 0,0-1-1,0 1 1,1 0 0,0 1-1,-1-1 1,1 0 0,0 1-1,6-3 1,5-1 22,1 1 1,0 0 0,0 1-1,21-3 1,71-4 100,-69 8-49,185-13 672,-212 15-636,0-1 1,0-1-1,19-6 1,-25 6-420,0 1-1,0-1 1,0 0-1,-1 0 1,1-1-1,-1 1 1,1-1 0,4-6-1,3-3-1334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9:19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28 623 3232,'-28'14'5360,"29"-19"-2809,7-8-133,-6 10-2422,47-101 3848,-36 74-3092,1 0 1,32-49-1,38-41 80,-36 56-517,11-18 298,-46 61-357,-6 8-162,1 0 0,0 1 0,1 0 0,19-19-1,-28 30-92,0 1-1,1 0 1,-1-1-1,0 1 1,1 0-1,-1-1 1,0 1-1,1 0 0,-1 0 1,1 0-1,-1-1 1,0 1-1,1 0 1,-1 0-1,1 0 1,-1 0-1,1 0 1,-1 0-1,1 0 1,-1 0-1,0 0 0,1 0 1,-1 0-1,1 0 1,-1 0-1,1 0 1,-1 0-1,1 0 1,0 1-1,-1 0-8,1-1 0,0 1 0,0 0 0,0 0 0,0 0 0,-1 0 0,1 0 0,0-1 0,-1 1 0,1 1 0,0 0 0,1 3-39,-1-1 1,1 1 0,-1 0-1,1 10 1,0 16 97,-2 1 0,-2 0 0,-1-1 0,-7 34 1,3-31 35,3-17 128,1 0-1,-3 35 0,54-122 1232,-14 32-1494,2 2 0,1 1 0,53-38 0,-84 68 34,1 0 0,-1 1 0,1-1 0,1 1 0,-1 0 0,11-3 0,-17 7 4,1-1 0,0 1-1,0-1 1,-1 1-1,1 0 1,0 0-1,0 0 1,-1 0-1,1 0 1,0 0-1,0 1 1,0-1-1,-1 0 1,1 1-1,0 0 1,-1-1-1,1 1 1,-1 0-1,1 0 1,0 0-1,-1 0 1,0 0-1,1 0 1,-1 0-1,0 0 1,1 1-1,-1-1 1,0 0-1,0 1 1,0-1-1,0 1 1,0 0-1,-1-1 1,1 1-1,1 3 1,2 7 13,-1 0 1,0 1-1,-1-1 1,0 1-1,-1 0 1,0 22-1,-1-18 19,1 0 0,0 0 0,5 19 0,-4-25 37,1-1 1,1 1-1,-1-1 0,2 0 1,10 18-1,-14-26-39,0 0 0,0-1 0,0 1-1,1 0 1,-1-1 0,0 1 0,1-1 0,0 0 0,-1 1 0,1-1-1,0 0 1,-1 0 0,1 0 0,0 0 0,0 0 0,0-1 0,0 1 0,0-1-1,0 1 1,0-1 0,0 0 0,0 1 0,0-1 0,0 0 0,1 0-1,-1-1 1,0 1 0,0 0 0,0-1 0,0 1 0,0-1 0,0 0-1,0 1 1,-1-1 0,1 0 0,0 0 0,0 0 0,2-2 0,8-6 40,-1 0 0,0 0 0,-1-1 0,1 0 0,11-16 0,41-63 197,-62 88-250,13-22 5,-1 0 0,11-26 1,-20 32-318,-5 15 33,-1 10 140,-2 16 77,1 0 1,2 0-1,0 0 1,5 46 0,-2-60 91,0 0 0,0 0 0,5 13 0,-6-21-20,-1 0 0,1 0 1,0 0-1,0 0 0,0 0 0,0 0 0,0 0 1,1-1-1,-1 1 0,0 0 0,1-1 0,-1 1 1,1-1-1,0 0 0,-1 1 0,1-1 0,0 0 1,0 0-1,0 0 0,0 0 0,0 0 0,4 0 1,-4-1 25,0 0 0,1 0 1,-1-1-1,1 0 0,-1 1 0,0-1 1,1 0-1,-1 0 0,0 0 1,0 0-1,0-1 0,0 1 1,0-1-1,0 1 0,0-1 1,-1 1-1,1-1 0,0 0 1,2-4-1,2-3 38,0 1-1,0-2 1,7-14 0,-9 12-61,1-1-1,-2 1 1,0-1 0,0 0 0,-1 1 0,1-25-1,-3 20-61,-1-1-1,0 0 0,-1 0 1,-6-23-1,6 35 10,0 0 0,0 1 1,0-1-1,-1 1 0,1-1 0,-2 1 0,1 0 0,0 0 0,-1 0 0,0 1 0,-6-6 1,9 9 21,1 0 0,-1 1 0,0-1 1,0 1-1,0-1 0,0 1 0,0 0 1,0-1-1,0 1 0,0 0 0,0 0 0,0-1 1,0 1-1,0 0 0,-1 0 0,1 0 1,0 1-1,0-1 0,0 0 0,0 0 1,0 0-1,0 1 0,0-1 0,0 1 1,0-1-1,0 1 0,0-1 0,1 1 1,-2 0-1,1 0 1,0-1 0,0 1 1,0 0-1,0-1 0,0 1 1,0 0-1,0 0 0,0 0 1,0 0-1,1 0 0,-1 0 0,0 0 1,1 0-1,-1 0 0,1 0 1,-1 0-1,1 0 0,0 0 0,-1 1 1,1-1-1,0 0 0,0 0 1,0 0-1,0 3 0,0-2 40,1 0-1,0 1 0,0-1 1,0 0-1,1 1 1,-1-1-1,0 0 0,1 0 1,-1 0-1,1 0 1,0-1-1,0 1 0,0 0 1,0-1-1,0 1 1,0-1-1,0 1 0,0-1 1,0 0-1,4 1 1,3 1 120,0 0 1,0-1 0,0-1-1,13 2 1,51 1 190,0-2 1,129-15-1,-145 4-138,17-1-3974,-57 7 883,-5 1-2757,0 1 1912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9:22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207 961 3488,'3'-2'601,"-1"0"-1,1 0 1,-1-1-1,1 1 1,-1 0 0,2-4-1,-3 6-438,-1-1-1,0 1 0,1-1 0,-1 1 1,1 0-1,-1-1 0,0 1 0,0-1 1,1 1-1,-1-1 0,0 1 0,0-1 1,0 0-1,0 1 0,0-1 0,1 1 1,-1-1-1,0 1 0,0-1 0,0 1 1,0-1-1,-1 0 0,1 1 0,0-1 1,0 1-1,0-1 0,0 1 0,-1-1 1,1 1-1,0-1 0,0 1 0,-1-1 1,1 1-1,0-1 0,-1 1 0,1 0 1,0-1-1,-1 1 0,1 0 0,-1-1 1,-1 0-87,1 1 1,0 0-1,-1-1 1,1 1-1,-1 0 1,1 0-1,-1 0 1,1 0-1,-1 0 1,1 0-1,-1 1 1,1-1-1,0 0 1,-1 1-1,-1 0 1,-21 10 338,24-11-410,-19 10 48,1 1-1,0 1 1,1 0-1,1 2 1,-28 27 0,39-36-58,0 1 0,0 0 1,1 0-1,0 1 1,0-1-1,1 1 1,-6 13-1,8-17 34,0-1-1,1 1 0,-1 1 0,0-1 0,1 0 1,0 0-1,0 0 0,0 0 0,0 0 0,0 0 1,1 0-1,-1 0 0,1 0 0,0 0 1,0 0-1,0 0 0,0 0 0,0 0 0,1 0 1,-1-1-1,3 4 0,3 2 95,-1-1 0,1-1 0,1 1 0,-1-1 0,1 0 0,0-1 0,0 0 0,1 0 0,10 4 0,-7-4 98,0-1 0,1 0-1,0 0 1,-1-1-1,1-1 1,16 1-1,-21-3-104,0 0 0,0-1 0,0 0-1,0 0 1,0-1 0,0 0 0,-1 0-1,1-1 1,14-7 0,-18 8-56,0 0 0,0-1 0,0 0 0,0 1-1,0-1 1,-1-1 0,1 1 0,-1 0 0,0-1 0,0 0 0,0 0 0,0 0 0,-1 0 0,0 0-1,0 0 1,0-1 0,0 1 0,1-6 0,-1-1 0,-1 0 0,0-1-1,0 1 1,-1 0 0,-1-1 0,0 1 0,-3-15-1,2 17-56,0 1 0,-1 0 0,1 0 0,-2 0 0,1 0-1,-1 0 1,0 1 0,-1 0 0,0 0 0,-7-8 0,7 9-26,-1 1 0,0 0 1,0 0-1,0 0 1,-1 1-1,-10-6 0,16 10 14,1 0 0,-1-1 0,0 1 0,0 0 0,0-1 0,1 1 0,-1 0 0,0 0 0,0 0 0,0-1 1,0 1-1,1 0 0,-1 0 0,0 0 0,0 1 0,0-1 0,0 0 0,1 0 0,-1 0 0,0 1 0,0-1 0,0 0 0,1 1 0,-1-1 0,0 0 0,1 1 0,-1-1 0,0 1 0,1-1 0,-1 1 0,0 0 0,1-1 0,-1 1 0,1 0 0,-1 1 0,0-1 7,1 0 0,0-1 0,-1 1 0,1 0 0,0 0 0,0 0 0,0 0 0,0 0 0,0 0 0,0 0 0,0 0 0,0 0 0,0 0 0,1 0-1,-1 0 1,0 0 0,1 0 0,-1 0 0,0 0 0,1 0 0,-1 0 0,1 0 0,-1-1 0,1 1 0,0 0 0,-1 0 0,1-1 0,0 1 0,0 0 0,1 0 0,1 1 34,0-1 1,0 1-1,0-1 1,0 0-1,0 0 1,1 0-1,-1-1 0,0 1 1,1-1-1,-1 1 1,0-1-1,1 0 1,-1 0-1,1-1 0,-1 1 1,0-1-1,1 0 1,-1 0-1,0 0 1,3-1-1,7-3 92,-1-1 0,0 0 0,0 0 0,10-9 0,97-76 827,-73 53-513,76-47 0,-117 82-448,0 1 0,0-1 0,0 1 1,0 0-1,0 0 0,0 1 0,0 0 1,1-1-1,8 1 0,-11 1 0,-1 0 0,1 0 1,-1 1-1,1-1 0,-1 1 0,1-1 0,0 1 0,-1 0 0,0 0 1,1 0-1,-1 0 0,0 0 0,1 1 0,-1-1 0,0 1 0,0-1 0,0 1 1,0 0-1,-1 0 0,1 0 0,0 0 0,1 2 0,5 10-15,-1 0-1,0 0 1,-1 0 0,0 1-1,-1 0 1,-1 0-1,-1 0 1,4 26 0,-3 13 98,-3 62 1,-1-67-50,0-45 8,0 0-1,0-1 1,0 1 0,1 0 0,0-1-1,-1 1 1,1-1 0,1 1-1,-1-1 1,0 1 0,1-1 0,0 0-1,2 4 1,-2-5-1,-1-1 0,1 1 0,0 0 0,-1-1 0,1 1 0,0-1-1,0 0 1,0 0 0,0 0 0,0 0 0,0 0 0,1 0 0,-1-1 0,0 1 0,0 0-1,1-1 1,-1 0 0,0 0 0,1 0 0,-1 0 0,4 0 0,-1-1 5,1 0 1,-1 0-1,1-1 0,-1 0 1,0 0-1,0 0 1,0-1-1,0 1 0,0-1 1,0 0-1,-1-1 1,1 1-1,-1-1 0,6-6 1,5-7 25,-2 0 1,17-26-1,-19 26-8,116-165 68,67-101-162,-170 241 29,-2 0-1,-1-2 1,-2 0 0,-3-1 0,-1-1 0,13-72 0,-26 110 13,-1 4-63,0-1-1,0 1 1,0-1 0,-1 1 0,0-1 0,0 1 0,0-5 0,0 8 42,0 1 15,0 0 0,0 0 0,0 1 0,-1-1 0,1 0-1,0 0 1,0 0 0,0 0 0,0 0 0,0 0 0,0 0 0,0 0 0,0 0 0,0 0 0,0 0 0,0 0 0,0 0 0,0 0-1,-1 0 1,1 0 0,0 0 0,0 0 0,0 0 0,0 0 0,0 0 0,0 0 0,0 0 0,0 0 0,0 0 0,0 0-1,-1 0 1,1 0 0,0 0 0,0 0 0,0 0 0,0 0 0,0 0 0,0 0 0,0 0 0,0 0 0,0 0 0,0 0 0,0 0-1,0 0 1,0-1 0,-1 1 0,1 0 0,0 0 0,0 0 0,0 0 0,0 0 0,0 0 0,0 0 0,0 0 0,0 0 0,-4 5-62,0 1 1,0 1 0,-4 8 0,-4 7-5,-54 88-149,-27 51 80,76-126 130,1 1 0,-21 70 0,24-54-58,-12 87 0,22-119 69,2 0 1,0 0 0,2 0 0,0 0-1,1 0 1,1-1 0,10 37 0,-10-47 37,1 1 0,0-1 0,0 0 0,1 0 0,1 0 0,-1-1 0,14 16 0,-16-21 14,0 0 0,0 0 1,1-1-1,-1 1 0,1-1 0,0 1 0,-1-1 0,1 0 1,0-1-1,0 1 0,0-1 0,1 1 0,-1-1 1,0-1-1,0 1 0,1-1 0,-1 1 0,0-1 1,1 0-1,6-1 0,-6 0-16,0 0 1,0 1-1,0-2 0,0 1 1,0-1-1,0 1 0,0-1 1,0-1-1,-1 1 0,1-1 1,-1 0-1,1 0 0,-1 0 1,0 0-1,5-7 0,3-4-44,-2-1 0,1 0 0,-2-1 1,0 0-1,-1 0 0,-1-1 0,-1 0 0,0 0 0,-1-1 0,-1 1 0,0-1 0,-1 0 0,-1 0 1,-1 0-1,-1-1 0,-3-29 0,-1 31-173,3 16 171,1 1-1,0-1 1,0 1-1,-1-1 1,1 1-1,0-1 1,-1 1-1,1-1 1,-1 1-1,1 0 1,0-1-1,-1 1 1,1 0-1,-1-1 1,1 1-1,-1 0 1,1-1-1,-1 1 1,1 0-1,-1 0 1,1 0-1,-1 0 1,0-1-1,1 1 1,-2 0-1,2 0 9,0 0 2,0 0-1,0 0 1,0 0 0,0 0 0,0 0 0,0 1-1,0-1 1,0 0 0,0 0 0,0 0-1,0 0 1,-1 0 0,1 0 0,0 0 0,0 0-1,0 0 1,0 0 0,0 0 0,0 0-1,0 0 1,0 0 0,0 0 0,0 1 0,0-1-1,0 0 1,0 0 0,0 0 0,0 0 0,0 0-1,0 0 1,0 0 0,0 0 0,0 0-1,0 0 1,0 1 0,0-1 0,0 0 0,0 0-1,0 0 1,0 0 0,0 0 0,0 0-1,0 0 1,0 0 0,0 0 0,0 0 0,1 0-1,-1 0 1,0 0 0,0 1 0,0-1-1,0 0 1,0 0 0,0 0 0,0 0 0,0 0-1,0 0 1,0 0 0,0 0 0,0 0 0,0 0-1,1 0 1,-1 0 0,0 0 0,0 0-1,0 0 1,0 0 0,0 0 0,0 0 0,3 1 2,0 1 0,-1-1 0,1 0 0,0 0 0,0 0 0,0 0 0,0 0 0,0-1 0,0 1 0,5-1 0,35 0-63,24-9-133,-39 5 60,38-1 0,-62 5 137,-1 0-1,0 0 0,1 1 1,-1 0-1,0-1 1,7 3-1,-9-2-14,0-1 1,0 1-1,1-1 0,-1 1 0,0 0 0,0 0 1,0-1-1,0 1 0,0 0 0,0 0 0,0 0 1,-1 0-1,1 0 0,0 0 0,0 0 1,-1 0-1,1 0 0,-1 1 0,1-1 0,-1 0 1,1 2-1,1 14-31,-1 0 0,-1 0 0,-1-1 0,-4 26 0,0 35 72,5-69-17,0-1-1,1 1 1,0-1-1,0 1 0,1-1 1,0 0-1,5 12 1,-6-16 4,0 0 1,1-1-1,-1 0 1,1 1 0,0-1-1,-1 0 1,1 0-1,0 0 1,0 0-1,1 0 1,-1 0-1,0-1 1,1 1-1,-1-1 1,1 0-1,-1 1 1,1-1-1,-1 0 1,1 0-1,0-1 1,0 1-1,-1-1 1,1 1-1,0-1 1,0 0-1,0 0 1,4-1 0,9-3 46,-1-1 1,0 0-1,0-2 0,0 0 1,-1 0-1,0-1 1,0-1-1,-1-1 1,0 0-1,14-14 1,-3 0-42,-1-1-1,-1-2 1,33-50 0,-32 41 19,71-122 140,-4-67-140,8-89-250,-92 287 22,-5 17-29,-4 13-90,-7 23-39,-108 394-171,96-312 500,-14 216 1,35-297 57,3 31 1,-1-48-20,1 0 0,-1-1 0,2 1 0,-1-1 1,1 0-1,7 15 0,-10-23-1,1 0 1,0 1 0,-1-1-1,1 0 1,0 1 0,0-1-1,-1 0 1,1 0 0,0 0 0,0 0-1,0 0 1,1 0 0,-1 0-1,0 0 1,0 0 0,1 0 0,-1 0-1,0-1 1,1 1 0,-1-1-1,0 1 1,1-1 0,-1 1-1,1-1 1,-1 0 0,1 0 0,-1 0-1,1 0 1,-1 0 0,1 0-1,-1 0 1,1 0 0,-1 0-1,1-1 1,1 0 0,3-2 33,0 0-1,0 0 1,0 0 0,-1-1 0,1 0 0,-1-1-1,8-7 1,33-41 103,-43 48-150,61-79 16,-13 18-79,68-72 0,-113 132 9,0 0 1,1 0-1,0 1 1,9-6-1,-13 9 27,-1 1 0,0 0 0,1 0-1,-1 0 1,1 0 0,-1 0 0,1 1 0,-1-1 0,1 1-1,0 0 1,-1 0 0,1 0 0,0 0 0,-1 0 0,1 0-1,-1 1 1,1-1 0,4 2 0,-2 0-7,0 1-1,1 0 1,-1 0 0,0 0 0,0 0-1,-1 1 1,1 0 0,-1 0-1,8 9 1,0 3-95,17 29-1,-21-31 287,0-1 0,1 0 0,17 19 1,-26-32-164,0 0-1,0 0 1,0 0 0,0 0 0,0 0 0,0 0 0,0 0 0,0 0 0,0 0 0,0 0 0,0 0 0,0 0 0,0 0 0,0 0 0,0 0 0,0 0 0,0 0 0,1 0 0,-1 0 0,0 0 0,0 0 0,0 0 0,0 0 0,0 0 0,0 0 0,0 0 0,0 0 0,0 0 0,0 0 0,0 0 0,0 0 0,0 0 0,0 0 0,0 0 0,0 0 0,1 0 0,-1 0-1,0 0 1,0 0 0,0 0 0,0 0 0,0 0 0,0 0 0,0 0 0,0 0 0,0 0 0,0 0 0,0 0 0,0-1 0,0 1 0,0 0 0,0 0 0,0 0 0,0 0 0,0 0 0,0 0 0,0 0 0,0 0 0,0 0 0,0 0 0,0 0 0,0 0 0,1-8 136,-3-11-59,2 15-78,-1-5-7,-1-1 0,1 0 0,-2 1 0,1 0 0,-1-1-1,-5-10 1,6 17-1,1 1 0,-1-1 0,1 0-1,-1 1 1,0-1 0,0 1 0,0 0 0,-1 0-1,1 0 1,-5-3 0,5 4-13,1 0 1,-1 0 0,0 0-1,0 0 1,0 1-1,0-1 1,0 1-1,0 0 1,0-1 0,-1 1-1,1 0 1,0 0-1,0 0 1,0 1-1,0-1 1,0 0 0,-3 2-1,-5 2-13,0 0 0,1 0 0,0 1 0,0 1 0,0 0-1,1 0 1,0 0 0,-10 10 0,-1 4 5,0 0 1,-15 24-1,23-30-23,-15 30 0,23-38 55,0 0-1,1 0 1,-1 0-1,2 0 1,-1 1-1,1-1 1,0 0-1,-1 11 1,2-15 4,1 1 0,-1-1 0,0 0 0,1 0 0,-1 1 0,1-1 0,0 0 0,0 0 0,0 0 0,0 0 0,0 0 0,0 0 0,0 0 0,1 0 0,-1 0 0,1-1 0,-1 1 0,1 0 0,0-1 0,0 1 0,-1-1 0,1 0 0,0 0 0,0 0 0,0 0 0,1 0 0,1 1 0,1-1 30,0 1-1,0-1 0,0 0 0,0 0 1,0-1-1,0 1 0,0-1 1,0 0-1,0-1 0,0 1 1,9-3-1,-5 1 4,0-2 1,0 0-1,0 0 1,-1 0-1,1-1 1,-1 0-1,0-1 1,-1 0-1,1 0 1,-1 0-1,0-1 1,-1 0-1,0-1 1,0 1-1,10-18 1,0-6-30,0-1 0,21-67 1,-26 68-45,-6 13-69,0 3-291,-6 25 85,-6 47 134,0 63 0,8-107 152,-1 0-1,2 1 1,4 18 0,-5-26 50,1 0 0,0 0 0,0 0 1,1 0-1,-1-1 0,1 1 0,0-1 0,1 1 1,5 6-1,-8-11-11,1 0-1,-1 0 1,0 1 0,1-1-1,-1 0 1,1 0 0,0-1 0,-1 1-1,1 0 1,0 0 0,-1-1-1,1 1 1,0-1 0,-1 1-1,1-1 1,0 0 0,0 0 0,0 0-1,-1 0 1,1 0 0,0 0-1,0 0 1,0-1 0,-1 1 0,1-1-1,0 1 1,0-1 0,-1 0-1,3-1 1,3-2 27,-1 1-1,0-2 1,0 1-1,-1-1 1,1 0 0,7-9-1,83-119-57,-72 96 97,29-40 25,56-87 140,-73 99-226,-3-1 0,36-99 0,-57 129-49,11-28-124,23-104 0,-45 163 90,1-14-55,-1 18 92,-1 1 0,0-1 0,0 1 0,0-1 0,0 1 0,0-1 0,0 1 0,-1 0 0,1-1 0,0 1 0,0-1 0,0 1 1,0-1-1,0 1 0,-1-1 0,1 1 0,0 0 0,0-1 0,-1 1 0,1-1 0,0 1 0,-1 0 0,1-1 0,0 1 0,-1 0 0,1 0 0,-1-1 0,1 1 0,-1 0 0,0 0 9,1 0 0,-1 0-1,1 0 1,0 0 0,-1 0-1,1 0 1,-1 1 0,1-1-1,-1 0 1,1 0 0,0 1 0,-1-1-1,1 0 1,0 1 0,-1-1-1,1 0 1,0 1 0,-1-1-1,1 0 1,0 1 0,0-1-1,-1 1 1,1-1 0,0 1 0,0 0-1,-27 49-108,4-6 72,-12 21-119,-63 121 53,72-128 118,1 1 0,-16 65-1,34-96 45,1 1 0,1 0 0,1 0 0,2 0-1,1 0 1,4 51 0,-2-69 12,1 1-1,1-1 1,-1 0 0,2 0-1,-1-1 1,2 1 0,5 11-1,-8-19-166,-1 0 0,1-1-1,0 1 1,0 0-1,0 0 1,0-1 0,1 0-1,-1 1 1,1-1-1,-1 0 1,1 0 0,0 0-1,0 0 1,0-1 0,0 1-1,0-1 1,0 0-1,0 0 1,1 0 0,-1 0-1,0-1 1,1 1-1,-1-1 1,0 0 0,1 0-1,-1 0 1,6-1 0,-6 1-284,1-1 1,-1 0-1,0 0 0,1 0 1,-1 0-1,0-1 1,0 1-1,0-1 1,0 0-1,0 0 1,-1 0-1,1 0 1,0 0-1,-1 0 0,0-1 1,1 0-1,-1 1 1,0-1-1,0 0 1,-1 0-1,1 0 1,-1 0-1,2-3 1,-2 0-733,0 0 1,0 0 0,-1 1 0,0-8 0,0-23-2653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9:23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 7392,'-16'-2'2003,"21"3"-630,29 7 1133,122 7 1243,1-13-3283,-125-2-361,71 0-3,161-3-481,-257 3 182,-6 0-8,1 0 0,-1 0 0,1 0-1,-1 0 1,0-1 0,1 1 0,-1 0 0,1 0 0,-1-1 0,0 1 0,1-1 0,-1 0 0,0 1 0,1-1 0,-1 0 0,0 0 0,1 0 0,4-5-1768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9:23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0 7296,'-80'0'3328,"48"4"-2912,22-4 160,5 5 224,15-5-512,17 0 96,4 3-256,19-3-4064,3 0 2112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9:40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208 706 2816,'-4'4'7521,"-1"13"-5825,-1 3-1532,-13 12 591,-2 0-1,-33 38 1,16-21-246,29-37-381,1 1-1,0 0 1,1 0-1,-6 16 1,10-21-55,0 0 0,1 0 0,-1 0 0,2 1 0,-1-1 1,1 0-1,1 1 0,0 12 0,0-18 23,1 1 0,-1-1 0,1 1 0,0-1 0,0 1 0,0-1 0,1 0 0,-1 0 0,1 1 0,0-1 0,3 5-1,-3-7-35,-1 1-1,1-1 1,-1 1-1,1-1 1,-1 0-1,1 0 0,0 1 1,-1-1-1,1 0 1,0-1-1,0 1 1,0 0-1,0 0 0,0-1 1,0 0-1,0 1 1,0-1-1,0 0 1,0 0-1,0 0 0,2 0 1,2-1 53,0 0 1,-1-1-1,1 0 0,0 0 1,-1-1-1,0 1 0,0-1 1,0 0-1,0-1 1,0 1-1,5-6 0,5-5 124,26-29 0,-30 30-175,-2 3-72,0-1 0,-1 1-1,0-1 1,-1-1 0,7-14-1,-11 23-518,-1 10 208,-1 21 19,0-12 110,0-2 206,2 0 0,5 21 0,-7-31 30,0 0 0,0-1 0,1 1 0,-1 0 0,1-1-1,0 1 1,0 0 0,0-1 0,1 0 0,0 0 0,-1 0 0,1 0 0,5 4-1,-5-5 4,0-1 0,0 0 0,0 0 0,0 0 0,0-1-1,0 1 1,0-1 0,1 1 0,-1-1 0,0 0 0,0 0 0,0-1-1,0 1 1,1-1 0,-1 1 0,0-1 0,0 0 0,5-3 0,5-1 122,0-2 0,22-13 0,-11 4 24,61-42 249,-75 50-374,1-1-1,-2 0 0,1-1 1,-1 0-1,12-17 1,-19 22-95,-1 1 1,1-1 0,-1 0 0,0 0-1,0 1 1,0-1 0,-1 0 0,1 0-1,-1 0 1,-1-5 0,1 5-53,1 5 72,-1-1 1,0 1 0,0-1-1,1 1 1,-1 0 0,0-1-1,1 1 1,-1 0 0,0 0-1,1-1 1,-1 1 0,1 0-1,-1 0 1,1-1 0,-1 1-1,0 0 1,1 0 0,-1 0-1,1 0 1,-1 0 0,1 0-1,-1 0 1,1 0 0,-1 0-1,1 0 1,-1 0 0,1 0-1,1 0-13,88-17-12,-62 12 6,-1-1-1,34-12 0,21-5 11,-59 18-46,-11 2 50,-1 0-1,1 1 1,14 0-1,-25 2 10,-1 0 0,1 0-1,0 0 1,0 0-1,0 0 1,0 0 0,0 0-1,-1 1 1,1-1-1,0 0 1,0 1-1,-1-1 1,1 0 0,0 1-1,0-1 1,-1 1-1,1-1 1,0 1 0,-1 0-1,1-1 1,-1 1-1,2 1 1,-1-1-13,-1 1 0,1 0 1,0-1-1,-1 1 0,1 0 0,-1 0 0,0-1 1,0 1-1,1 0 0,-1 2 0,-1 3-10,0 0-1,0 0 1,0 0 0,-4 11-1,3-11 36,-5 12 25,0 1-1,2 1 1,0-1-1,-3 41 0,8-60-10,-1 0-1,1 1 0,0-1 0,0 0 1,0 0-1,0 0 0,1 1 0,-1-1 0,0 0 1,0 0-1,1 0 0,-1 0 0,1 0 1,-1 1-1,1-1 0,-1 0 0,1 0 1,0 0-1,-1 0 0,1 0 0,0-1 0,0 1 1,0 0-1,-1 0 0,1 0 0,0-1 1,0 1-1,0-1 0,1 1 0,-1 0 1,0-1-1,0 0 0,0 1 0,0-1 0,0 0 1,0 1-1,1-1 0,-1 0 0,0 0 1,0 0-1,2 0 0,3-1 41,-1 0-1,0 0 1,1-1 0,-1 1-1,0-1 1,0 0-1,8-5 1,5-3 30,134-78 401,-131 73-494,-1-1 0,0-1 1,-1-1-1,-1 0 1,-1-2-1,17-24 0,-9 7-4,-2-1-1,31-71 1,-24 41 63,102-251 10,-108 243-832,-25 85 183,-4 15 419,-12 38-116,-9 41 138,20-72 135,-56 348 115,58-332 145,2 82 0,2-125-173,1 0 0,-1 1 0,1-1 0,0 0 0,3 8 0,-3-11-61,-1 0 0,0 0 0,1 0-1,-1-1 1,0 1 0,1 0 0,-1-1 0,1 1 0,-1 0 0,1-1-1,-1 1 1,1 0 0,0-1 0,-1 1 0,1-1 0,0 1 0,0-1-1,-1 1 1,1-1 0,0 0 0,0 1 0,-1-1 0,1 0 0,0 0 0,0 0-1,0 0 1,0 1 0,-1-1 0,1 0 0,0 0 0,0 0 0,0-1-1,0 1 1,0 0 0,0 0 0,1-1 16,0 0 0,0 0-1,0 0 1,0-1 0,0 1 0,0 0 0,-1-1 0,1 1 0,0-1-1,-1 1 1,2-3 0,15-23 130,-13 18-129,15-24 6,20-49-1,-9 18-26,197-349 211,-63 123-490,-159 277 201,-4 9 24,-1 0 0,1 1 0,0-1 1,0 1-1,1 0 0,-1 0 0,5-6 0,-7 9 25,1 0-1,-1 0 1,0 0-1,1-1 1,-1 1-1,0 0 1,0 0-1,1 0 1,-1 0-1,0 0 1,1 0-1,-1 0 1,1 0-1,-1 0 1,0 0-1,1 0 1,-1 0-1,0 0 1,1 0-1,-1 0 1,0 0-1,1 0 1,-1 0-1,0 0 1,1 0-1,-1 1 1,0-1-1,0 0 1,1 0-1,-1 0 1,0 1-1,1-1 1,-1 0-1,0 0 1,0 1-1,0-1 0,1 0 1,-1 1-1,0-1 1,0 0-1,0 0 1,0 1-1,0-1 1,1 0-1,-1 1 1,0-1-1,0 0 1,0 1-1,0-1 1,0 0-1,0 1 1,0-1-1,0 1 1,0-1-1,0 0 1,0 1-1,0 8-53,0 0-1,-1 1 0,0-1 1,0 0-1,-1 0 0,-6 17 1,-27 62 51,27-71 13,-112 284 262,75-184-205,-27 77 224,53-130 392,19-62-607,-1 0 0,1 0 0,-1 0 0,1 0 0,0 0 1,0 0-1,0 3 0,0-4-44,0-1 0,0 0 1,0 1-1,0-1 0,0 0 0,0 0 1,1 1-1,-1-1 0,0 0 1,0 0-1,0 1 0,0-1 0,1 0 1,-1 0-1,0 1 0,0-1 1,0 0-1,1 0 0,-1 0 0,0 1 1,0-1-1,1 0 0,-1 0 1,1 0 2,0 0 0,0 0 1,-1 0-1,1 0 0,0 0 1,0 0-1,-1 0 1,1 0-1,0 0 0,0 0 1,-1-1-1,1 1 0,0 0 1,0-1-1,17-9 73,0-1-1,-1 0 0,20-18 1,-22 17-195,1 0 0,0 0 1,33-16-1,-45 27 69,-1-1 0,1 0-1,-1 1 1,1 0 0,0 0 0,-1 0 0,1 1 0,0-1 0,0 1-1,0 0 1,-1 0 0,1 0 0,0 0 0,0 1 0,0 0 0,-1 0-1,1 0 1,0 0 0,-1 0 0,1 1 0,-1-1 0,0 1 0,1 0-1,-1 0 1,0 0 0,0 1 0,4 3 0,8 10 22,-2 1 0,13 20 0,7 8 55,12 19-1339,-39-58-144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9:40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 7456,'-13'-3'3392,"31"19"-2944,-5-9 1312,9 6-1056,15-4 416,-1 2-640,22-8-224,5 2-160,14-5 416,-6 0-289,-8 0-31,-4 0-96,-15 0-3743,-7 0 1983,-24 0-4320,-4 7 3360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9:41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17 6048,'-21'-8'2752,"7"4"-2400,9-1-160,5 10-192,9-5-288,6 4 160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9:43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11 871 3712,'-10'5'6000,"16"-5"-2891,-2 0-2666,1-1-1,-1 0 1,0 0-1,1 0 1,-1-1 0,0 1-1,6-4 1,5-1 48,260-119 2677,-229 99-2964,0-2 0,-2-2 0,46-41 0,-89 70-224,1 0 0,-1 0 0,0 0 0,0 0 0,1 0 0,-1 0 0,0 1 0,1-1 0,-1 1 0,1-1 0,1 0 0,-3 1 7,0 0 0,1 0 0,-1 0 0,0 0 0,1 0 1,-1 0-1,0 1 0,1-1 0,-1 0 0,1 0 1,-1 0-1,0 0 0,1 0 0,-1 1 0,0-1 1,0 0-1,1 0 0,-1 0 0,0 1 0,1-1 0,-1 0 1,0 0-1,0 1 0,0-1 0,1 0 0,-1 1 1,0 0-1,1 2-42,0 1 0,0 0 0,0-1 0,-1 1 0,0 0 0,0 7 0,0-9 73,-2 50-163,1 24 24,3-49 198,7 32 0,-7-49-6,0 0 0,1 0-1,0 0 1,1 0 0,0-1 0,8 13 0,-10-20-37,-1 0-1,0 0 0,1 0 1,-1 0-1,1 0 0,-1-1 1,1 1-1,0 0 0,0-1 1,0 0-1,0 1 0,0-1 1,0 0-1,0 0 0,0 0 1,0 0-1,1-1 0,-1 1 1,0 0-1,1-1 0,-1 0 1,0 1-1,1-1 0,-1 0 1,0 0-1,1-1 0,-1 1 1,1 0-1,-1-1 0,0 1 1,4-2-1,15-9 227,0 0 1,25-17-1,-5 2-28,7-2-92,84-65 0,-116 79-112,-1 1 0,0-2 0,-1 0 1,-1-1-1,0 0 0,-2-1 0,0-1 0,14-27 1,-20 34-49,0 0 0,-1 0 0,0-1 0,-1 0 0,-1 0 0,1 0 0,0-13 0,-3 24 0,0 0 0,0-1 0,0 1 0,-1-1 0,1 1 0,0 0 0,0-1 0,-1 1-1,1 0 1,-1-1 0,1 1 0,-1 0 0,1 0 0,-2-2 0,1 3 4,1-1 0,-1 1 1,0 0-1,1-1 0,-1 1 0,0 0 0,0 0 0,1-1 0,-1 1 0,0 0 0,0 0 0,1 0 0,-1 0 0,0 0 0,0 0 0,0 0 0,1 0 0,-1 1 0,0-1 0,0 0 0,1 0 1,-1 1-1,0-1 0,1 0 0,-1 1 0,0-1 0,1 1 0,-1-1 0,0 1 0,1-1 0,-1 2 0,-17 13-93,1 1 1,-28 35-1,42-48 104,-13 17-63,1 0 0,0 1 0,-21 42 0,33-55 78,0-1-1,0 1 1,1-1-1,-1 1 0,2 0 1,-1 0-1,1 0 1,0 0-1,1 0 1,0 0-1,0 0 0,1 0 1,3 15-1,-2-16 10,0 0 0,0-1 0,1 1 0,0-1 0,0 0 0,1 0 0,0 0 0,0 0-1,0-1 1,0 1 0,1-1 0,0 0 0,0 0 0,1-1 0,-1 0 0,8 5 0,-7-5 42,1-1 1,0 1-1,0-1 0,0 0 1,1-1-1,-1 0 1,1 0-1,0-1 1,-1 1-1,1-2 1,0 1-1,0-1 1,-1 0-1,14-2 0,-8-1 24,0-1 0,-1 1 0,0-2 0,1 0 0,-2 0-1,1-1 1,-1-1 0,13-9 0,-5 2 11,-2 0 0,0-2 0,0 0 0,21-28 0,-10 4-5,-2-1 0,-2-2-1,23-55 1,4-7-497,-44 97 248,-7 8 152,0 0 0,0 0 0,0 0 0,0 0 1,1 0-1,-1 0 0,0-1 0,0 1 1,0 0-1,0 0 0,1 0 0,-1 0 1,0 0-1,0 0 0,0 0 0,0 0 0,1 1 1,-1-1-1,0 0 0,0 0 0,0 0 1,0 0-1,1 0 0,-1 0 0,0 0 1,0 0-1,0 0 0,0 0 0,0 1 0,1-1 1,-1 0-1,1 1-10,-1 0-1,1 1 1,-1-1 0,1 0 0,-1 1-1,1-1 1,-1 0 0,0 1 0,1-1-1,-1 1 1,0-1 0,0 3 0,-2 34-98,-1-1 1,-12 59-1,-27 76 63,12-59 213,25-87-94,-11 35 304,15-56-312,-1-1 0,0 1 0,0-1 0,0 0 0,-1 1 0,1-1 0,-1 0 0,0-1 0,-6 7 0,9-9-46,-1-1-1,1 1 0,-1-1 1,0 0-1,1 1 0,-1-1 1,0 0-1,0 1 0,1-1 1,-1 0-1,0 0 0,0 1 1,0-1-1,1 0 1,-1 0-1,0 0 0,0 0 1,1 0-1,-1 0 0,0 0 1,0 0-1,0-1 0,1 1 1,-1 0-1,0 0 0,0-1 1,1 1-1,-1 0 0,0-1 1,1 1-1,-1-1 1,0 1-1,1-1 0,-1 1 1,1-1-1,-1 1 0,1-1 1,-2-1-1,0-2 11,-1 1 1,0-1-1,1 0 0,0 0 1,-3-7-1,1 1-44,0-1-1,1 1 1,0-1-1,1 0 1,0 0 0,1 0-1,0 0 1,1 0 0,0 0-1,1-13 1,0 23 2,-1 0 0,1-1 0,-1 1 0,1 0 0,-1 0 0,1 0 0,0-1 0,0 1 0,-1 0 0,1 0 0,0 0 0,0 0 0,0 0 0,0 0 0,0 1 0,0-1 0,0 0 0,1 0 0,-1 1 0,0-1 0,0 1 0,1-1 0,-1 1 0,0 0 0,0-1 0,2 1 0,6-2 15,0 1 1,0 1 0,10-1-1,3 0-8,256-35-117,-251 32 125,-1-1-6,1 2 1,0 0-1,37 2 1,-60 2-23,1-1 0,-1 1 1,1 0-1,-1 0 0,0 0 0,1 1 0,-1-1 1,0 1-1,4 3 0,-6-4 15,1 1 1,-1 0-1,0 0 0,0 0 0,0 0 1,0 0-1,0 0 0,-1 0 0,1 1 0,-1-1 1,1 1-1,-1-1 0,0 1 0,0 0 1,1 4-1,2 10 7,-1 0 0,-1 1-1,-1-1 1,-1 23 0,-10 72 12,3-57 10,-20 75 0,18-100 118,-1 0 0,-1-1 0,-30 56 0,23-60 344,18-24-450,-1-1-1,1 1 1,-1 0-1,0-1 1,1 1-1,-1 0 0,0-1 1,1 1-1,-1-1 1,0 0-1,0 1 0,1-1 1,-1 1-1,0-1 1,0 0-1,0 0 1,0 0-1,0 1 0,1-1 1,-1 0-1,0 0 1,0 0-1,0 0 0,0 0 1,0-1-1,0 1 1,1 0-1,-2-1 1,1 1-4,1 0 0,-1-1 0,1 1 0,-1-1 0,1 1 0,-1-1 0,1 1 0,0-1 0,0 1 0,-1-1 0,1 0 0,0 1 0,0-1 0,-1 1 0,1-1 0,0 0 0,0 1 0,0-1 0,0 0 0,0 1 0,0-1 0,0 1 0,0-1 0,0-1 0,5-19 292,-4 18-287,15-40 62,-5 15-86,36-105-51,9-20-73,-42 121 85,1 0 0,34-52 0,-28 55 17,2 1 1,0 1-1,2 1 1,1 1 0,1 1-1,1 1 1,1 2-1,1 1 1,1 1 0,35-16-1,-63 34 13,7-4-44,1 1 0,-1 0 0,1 1-1,16-4 1,-24 7 39,-1-1 0,0 1 0,1 0 0,-1 0 0,1 0 0,-1 0 0,1 1 0,-1-1 0,0 1 0,1-1 0,-1 1 0,0 0 0,1 0 0,-1 0 0,0 0 0,0 0 0,0 0 0,0 1 0,0-1 0,0 1 0,0-1 0,-1 1 1,1 0-1,0 0 0,-1-1 0,3 5 0,-3-3 1,0-1 0,0 1 1,0 0-1,0 0 1,-1-1-1,1 1 0,-1 0 1,1 0-1,-1 0 0,0 0 1,0 0-1,-1 0 1,1 0-1,0-1 0,-1 1 1,0 0-1,0 0 1,0 0-1,-2 4 0,-1 1 42,0-1 0,0 0 0,-1 0 0,1 0 0,-12 11 0,1-4 60,-1 0-1,0-1 1,0 0 0,-2-1-1,1-1 1,-29 12 0,39-20-46,0 0 1,0-1-1,0 0 1,-1-1 0,1 0-1,0 0 1,-1 0 0,1-1-1,-9 0 1,11-1-55,0 0 0,0 0 0,0 0 0,0 0 0,0-1 0,0 1 0,0-1 0,1 0 0,-1-1 0,1 1 0,0-1 0,0 0 0,-8-7 0,12 10 5,0 0-1,0-1 0,0 1 1,0 0-1,0 0 1,0 0-1,0 0 0,0-1 1,0 1-1,0 0 0,1 0 1,-1 0-1,0 0 1,0 0-1,0-1 0,0 1 1,0 0-1,0 0 1,1 0-1,-1 0 0,0 0 1,0 0-1,0 0 0,0-1 1,0 1-1,1 0 1,-1 0-1,0 0 0,0 0 1,0 0-1,0 0 1,1 0-1,-1 0 0,0 0 1,0 0-1,1 0 1,17 2-61,1 0 1,-1 1-1,36 11 1,-14-4 103,-9-2-16,0-2 0,0-2 1,0-1-1,0-1 0,1-1 1,-1-2-1,0-1 0,1-2 0,-2-1 1,39-11-1,-5-4 172,87-39-1,-136 52-112,0-1 0,-1 0-1,26-20 1,-33 23-71,-1-1 0,1-1 0,-1 1 1,0-1-1,-1 0 0,0-1 0,0 1 0,6-14 0,-10 18-1,1 0-1,-1-1 1,-1 1 0,1-1-1,0 1 1,-1-1 0,1 1-1,-1-1 1,-1-6 0,1 8-27,0 1 0,0-1 0,-1 0 0,1 1 0,-1-1 0,1 0 0,-1 1 1,0-1-1,1 1 0,-1-1 0,0 1 0,0 0 0,0-1 0,0 1 0,0 0 0,-1 0 1,1-1-1,0 1 0,0 0 0,-1 0 0,1 0 0,-1 1 0,1-1 0,-3-1 1,0 1-22,0 1 0,-1-1 0,1 1 0,0 0 0,-1 0 0,1 0 1,0 1-1,0-1 0,-1 1 0,1 0 0,0 0 0,0 1 1,0-1-1,0 1 0,0 0 0,0 0 0,-4 3 0,-7 5-17,0 0-1,-23 22 1,27-22 29,1 0 1,1 0-1,0 1 1,-14 21-1,20-27 21,1 0 0,-1 0 0,1 1 0,0-1 0,0 1 0,0-1 0,1 1 0,0 0 0,0-1 0,0 1 0,1 0 0,-1 0 0,2-1 0,0 8 0,-1-10 24,1-1 0,0 1-1,0 0 1,0-1 0,0 1 0,0 0 0,1-1-1,-1 0 1,1 1 0,-1-1 0,1 0 0,0 0-1,0 0 1,0 0 0,0 0 0,0 0 0,1 0-1,-1-1 1,0 1 0,1-1 0,-1 0 0,1 1-1,0-1 1,-1-1 0,1 1 0,0 0 0,3 0-1,6 1 55,0-1-1,1 0 0,-1-1 0,0 0 1,15-3-1,52-8 44,90-25 0,78-33-84,-157 42 72,-83 24-136,-6 3 25,0-1-1,0 1 1,0-1 0,0 1 0,0-1-1,0 1 1,0 0 0,1 0-1,-1-1 1,0 1 0,0 0-1,0 0 1,0 0 0,0 0-1,0 0 1,0 0 0,0 1 0,2-1-1,-3 1-14,0 0 1,-1 0-1,1 0 0,0 0 0,-1 0 0,1 0 1,-1-1-1,1 1 0,-1 0 0,0 0 0,1-1 1,-1 1-1,0 0 0,1-1 0,-1 1 0,-1 0 0,-21 19-182,17-15 155,-2 3 59,1-1 1,0 1-1,0 0 0,1 1 1,0-1-1,-6 12 0,10-15 10,-1 0-1,1 1 1,0-1-1,0 1 1,1-1-1,-1 1 1,1 0-1,0 0 1,1 0-1,0-1 1,0 1-1,0 7 1,1-12-8,-1 1 0,0-1 0,0 1 0,1-1 1,-1 1-1,1-1 0,-1 1 0,1-1 0,0 0 1,-1 1-1,1-1 0,0 0 0,0 1 1,0-1-1,0 0 0,0 0 0,0 0 0,0 0 1,0 0-1,1 0 0,-1 0 0,0 0 0,1-1 1,-1 1-1,0 0 0,1-1 0,-1 1 0,1-1 1,-1 0-1,1 1 0,-1-1 0,1 0 1,1 0-1,4 0 29,0 0 0,0-1 0,0 0 0,0-1 0,12-3 0,25-11 101,45-22 1,-15 5-113,12-5 25,-71 30-33,-1-1 0,0 0 0,22-19 1,-16 9 22,-2-1 0,0-1 1,-1-1-1,25-42 1,44-102 30,-75 144-54,106-192 102,-69 130-280,-13 8-122,-32 69 199,-2 6 67,-1 1 0,0-1 1,1 1-1,-1-1 1,0 1-1,0-1 0,1 1 1,-1-1-1,0 0 1,0 1-1,0-1 0,0 1 1,0-1-1,0 0 1,0 1-1,0-1 0,0 1 1,0-1-1,0 0 1,0 1-1,0-2 0,-1 2-1,1 0-1,-1 0 1,1 0-1,-1 0 0,1 0 1,-1 0-1,1 1 0,-1-1 1,1 0-1,-1 0 1,1 0-1,-1 0 0,1 1 1,-1-1-1,1 0 0,0 0 1,-1 1-1,1-1 1,-1 1-1,-23 22-258,13-9 242,1 0 0,1 1 0,0 0 0,1 1 1,-6 18-1,-25 84-69,19-42 193,2 1-1,5 1 0,-7 117 1,20-188-99,-3 29 65,2 0-1,2 0 1,10 70 0,-6-89-930,0-10-1001,-5-7 1793,1 0 0,-1 0-1,0 0 1,0 0 0,0 1-1,1-1 1,-1 0 0,0 0-1,0 0 1,1 0 0,-1 0-1,0 0 1,0 0 0,0 0-1,1-1 1,-1 1 0,0 0-1,0 0 1,1 0 0,-1 0-1,0 0 1,0 0 0,0 0-1,1 0 1,-1 0 0,0-1-1,0 1 1,0 0 0,0 0-1,0 0 1,1 0 0,-1-1-1,0 1 1,0 0 0,6-13-3570,-1 0 1227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9:44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17 9152,'-14'-17'4128,"19"17"-3584,0 0 2303,4 0-1663,4 0 288,5 4-864,5 1 160,4 3-448,8-5-32,6 6-160,4-6-32,0 2-32,5-5-1312,-2 0 672,-3-8-6655,-8 3 3967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0:13.9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90 8480,'-1'0'144,"1"0"0,0-1 0,0 1 0,-1-1 0,1 1 0,0-1-1,0 1 1,0 0 0,0-1 0,0 1 0,0-1 0,0 1 0,0-1 0,0 1 0,0-1 0,0 1 0,0-1 0,0 1 0,0-1 0,0 1 0,0-1 0,0 1 0,0 0 0,1-1 0,-1 1 0,0-1 0,1 0 0,0 0 95,0 0 0,0 0 1,0 0-1,0 1 1,0-1-1,0 0 0,1 0 1,-1 1-1,2-2 1,6-1 579,-1 1 1,13-2-1,-16 3-439,289-37 3395,0 20-3604,-287 18-138,27-1-1316,44 4 1,-5 8-8302,-42-4 5579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9:45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20 795 3648,'-1'0'157,"0"0"0,0 0 0,0 0-1,0 0 1,0 0 0,0 0 0,0 0 0,0 1 0,0-1 0,0 0 0,0 1 0,0-1 0,0 1-1,-1 0 1,1 0-18,1-1-1,0 0 0,0 1 0,-1-1 1,1 1-1,0-1 0,0 0 1,-1 1-1,1-1 0,0 1 0,0-1 1,0 1-1,0-1 0,-1 0 1,1 1-1,0-1 0,0 1 0,0-1 1,0 1-1,0-1 0,0 1 0,0 0 1,1 0 47,-1 0 0,1 0 0,-1-1 0,0 1 1,1 0-1,-1 0 0,1 0 0,0-1 0,-1 1 1,1 0-1,0-1 0,-1 1 0,1 0 0,0-1 0,0 1 1,0-1-1,-1 1 0,1-1 0,0 1 0,0-1 0,0 0 1,0 0-1,0 1 0,0-1 0,0 0 0,0 0 1,0 0-1,1 0 0,4 0 257,-1-1 0,0 1-1,0-1 1,1-1 0,-1 1 0,0-1 0,7-3 0,2-2 196,21-14 0,3-7-211,-2-3-1,46-48 0,-69 66-397,271-304 765,-201 213-408,-64 78-192,30-55 1,-30 37-79,-14 31-145,0 1-1,12-21 1,-12 30-279,-7 11 23,-6 15-101,-17 37 359,3 2-1,3 0 0,2 1 1,-12 101-1,25-135 56,1 0-1,1 0 1,3 29 0,-1-49 45,1-1 1,0 0-1,0 1 1,1-1-1,0 0 1,1 0-1,0 0 0,0 0 1,1 0-1,-1-1 1,2 0-1,-1 1 1,1-2-1,10 12 1,-13-15-6,1-1 0,-1 0 0,1 0 0,0 0 0,-1-1 0,1 1 0,0-1 0,0 1 0,0-1 0,0 0 0,1 0 0,-1 0 0,0-1 0,0 1 0,1-1 0,-1 1 0,0-1 0,0 0 0,1-1 0,4 0 0,-4 0-31,1 0 0,0-1-1,-1 0 1,1 1 0,-1-2 0,0 1 0,1 0 0,-1-1-1,0 0 1,-1 0 0,1 0 0,0-1 0,3-4 0,3-5-15,0 0 1,-2-1-1,1 0 1,-2 0-1,0-1 1,-1 0-1,0-1 1,-1 1 0,-1-1-1,0 0 1,2-26-1,-6 38-15,1-9-83,-3 10-46,-3 8-75,1 0 105,1 1 1,0-1-1,0 1 0,0 0 0,1 0 0,-1 0 0,-1 9 0,-8 48 3,11-56 50,-1 3 73,2 1 0,-1-1 0,1 1 0,1 0 0,0-1 0,0 1 0,1-1 0,4 14 0,-5-21-3,1 0-1,-1-1 1,0 1 0,0-1 0,1 1 0,0-1 0,-1 0 0,1 1 0,0-1 0,0 0 0,0 0 0,0 0 0,1 0-1,-1-1 1,0 1 0,1-1 0,-1 1 0,1-1 0,3 1 0,-4-1 4,0 0 1,0 0-1,1-1 1,-1 1-1,0-1 1,1 0 0,-1 0-1,1 0 1,-1 0-1,0 0 1,1 0-1,-1-1 1,0 1-1,1-1 1,-1 1-1,0-1 1,0 0-1,1 0 1,-1 0-1,0 0 1,0-1-1,0 1 1,2-3-1,-3 3-24,0 0 0,0 0 0,0 0 0,0 0 0,0 0 0,0-1 0,-1 1 0,1 0 0,-1-1 0,1 1 0,-1-1 0,1 1-1,-1-1 1,0 1 0,1-3 0,-1 0 1,0 0 0,-1 0 0,1 0 0,-1 0 0,-1-6 0,-3-5 7,0 0 0,-9-16 0,10 22 14,-6-14-165,-21-33 1,31 56 116,-1-1 1,1 1 0,-1-1 0,1 0-1,-1 1 1,1-1 0,-1 1 0,1-1-1,-1 1 1,0 0 0,1-1 0,-1 1-1,0 0 1,1-1 0,-1 1 0,0 0-1,1 0 1,-2-1 0,2 1 10,0 0 0,0 0 1,-1 0-1,1 0 0,0 0 0,0 0 1,0 0-1,0 0 0,-1 0 1,1 1-1,0-1 0,0 0 0,0 0 1,0 0-1,0 0 0,0 0 0,0 0 1,-1 0-1,1 0 0,0 0 0,0 1 1,0-1-1,0 0 0,0 0 1,0 0-1,0 0 0,0 0 0,0 1 1,0-1-1,0 0 0,0 0 0,-1 0 1,1 0-1,0 0 0,0 1 0,0-1 1,0 0-1,0 0 0,1 0 1,-1 0-1,0 0 0,0 1 0,0-1 1,0 0-1,0 0 0,0 0 0,0 0 1,0 0-1,0 1 0,0-1 0,0 0 1,0 0-1,0 0 0,1 0 1,-1 0-1,0 0 0,0 0 0,0 0 1,0 1-1,0-1 0,0 0 0,1 0 1,-1 0-1,0 0 0,0 0 1,5 5 5,0-1 1,0 1-1,1-1 1,-1 0 0,1-1-1,0 1 1,0-1 0,0 0-1,0-1 1,13 4 0,3 0 93,43 5 0,57-1 507,-108-10-687,1 0 0,0-2-1,-1 1 1,1-2 0,-1 0 0,19-6 0,-28 7-305,-1 0 0,0 0 1,1 0-1,-1-1 1,6-3-1,-8 4 154,-1 1-1,0 0 1,1 0 0,-1-1-1,0 1 1,0-1 0,0 1-1,0-1 1,0 1-1,0-1 1,-1 0 0,1 1-1,0-1 1,-1 0 0,1 0-1,-1 1 1,0-1-1,1-4 1,-2 2-553,0-1-1,0 1 1,0 0-1,0-1 0,-3-6 1,-9-21-2402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9:45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12 8320,'-40'-5'3744,"49"5"-3232,4 0 1184,10 0-1024,30 0 863,7 5-895,17-5 96,-6 4-448,6-4-192,-11 0-32,7-4 64,-6 4-64,1-5-1376,-5 2 736,-10 0-5567,-8 3 3391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9:51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20 950 4224,'-16'7'1365,"16"-7"-1316,0 0-1,-1 1 1,1-1-1,0 0 1,-1 1 0,1-1-1,0 1 1,0-1-1,-1 1 1,1-1-1,0 1 1,0 11 10477,0-12-10458,0-1 0,0 1 0,0 0 0,1-1 0,-1 1 0,0 0 0,0 0 0,0-1 1,0 1-1,0 0 0,0 0 0,0 0 0,1-1 0,-1 1 0,0 0 0,0 0 0,0 0 0,1-1 0,-1 1 0,0 0 0,0 0 0,0 0 0,1 0 0,-1-1 0,6-3 466,20-34 1214,-14 20-1284,15-18 1,95-102 746,123-159-70,-220 265-1061,43-45 0,-67 76-80,14-12 73,-15 13-71,1-1 0,-1 1-1,1 0 1,-1 0 0,1 0 0,-1-1 0,1 1 0,-1 0-1,1 0 1,-1 0 0,1 0 0,-1 0 0,1 0 0,-1 0-1,1 0 1,-1 0 0,1 0 0,-1 0 0,0 0-1,1 1 1,-1-1 0,1 0 0,-1 0 0,1 0 0,-1 1-1,1-1 1,-1 0 0,0 0 0,1 1 0,-1-1-1,1 0 1,-1 1 0,0-1 0,0 1 0,1 0 0,2 3-26,-1 0 1,1 1 0,-1 0-1,0-1 1,-1 1 0,1 0-1,-1 0 1,0 0-1,1 7 1,0 52-107,-2-59 131,-1 26 104,-1 0 0,-13 61 0,-28 62 151,42-153-222,1 0 0,0 0 0,-1 0 0,1 0 1,0 0-1,-1 0 0,1 0 0,0 0 0,0 0 1,0 0-1,0 1 0,0-1 0,0 0 0,0 0 1,0 0-1,1 0 0,-1 1 0,1-1-21,0-1 0,-1 0-1,1 0 1,0 0 0,-1 0 0,1 0-1,0 0 1,0-1 0,-1 1 0,1 0-1,-1 0 1,1 0 0,0-1 0,-1 1-1,1 0 1,0-1 0,-1 1 0,1 0 0,-1-1-1,1 1 1,-1-1 0,1 1 0,-1-1-1,1 1 1,-1-1 0,1 0 0,9-9-8,0 0 0,-1 0 1,0-1-1,9-15 1,27-54-109,-12 21 29,-17 33 31,48-75 305,-63 100-261,-1 0 1,1 0-1,-1 0 1,1 0-1,0 0 1,-1 1-1,1-1 1,0 0-1,-1 1 1,1-1-1,0 0 1,0 1-1,0-1 1,0 1-1,0-1 1,0 1-1,0 0 1,-1-1-1,1 1 1,0 0-1,2-1 1,-3 2-6,1-1 0,0 0 0,0 0 0,-1 1 0,1-1 1,0 1-1,-1-1 0,1 1 0,-1-1 0,1 1 1,-1-1-1,1 1 0,-1-1 0,1 1 0,-1-1 0,1 1 1,-1 0-1,1-1 0,-1 1 0,0 0 0,1 0 1,1 5-31,-1-1 1,1 1 0,-1 0 0,0-1 0,-1 1 0,1 6 0,-14 199 145,12-204-132,1-1-1,-1 0 1,1 1 0,1-1-1,1 10 1,-2-15 31,0 1-1,1-1 1,-1 0 0,0 1-1,1-1 1,0 0-1,-1 0 1,1 1 0,0-1-1,-1 0 1,1 0 0,0 0-1,0 0 1,0 0 0,0 0-1,0 0 1,0 0 0,0 0-1,0-1 1,1 1 0,-1 0-1,0-1 1,0 1 0,1-1-1,-1 1 1,0-1 0,1 1-1,-1-1 1,1 0 0,-1 0-1,3 0 1,3 0 69,0-1 1,0 0-1,0-1 1,0 1 0,0-2-1,9-3 1,2-1 58,23-15 1,-15 5-109,0-2 1,0 0-1,-2-2 1,25-26-1,79-103-21,-118 139-33,23-30-159,-33 41 181,0 0-1,0 0 0,0-1 0,0 1 1,0 0-1,0 0 0,0 0 1,0 0-1,0 0 0,0 0 1,0 0-1,0 0 0,0 0 0,0 0 1,0 0-1,0 0 0,1 0 1,-1 0-1,0 0 0,0 0 1,0 0-1,0 0 0,0 0 1,0 0-1,0 0 0,0 0 0,0 0 1,0 0-1,0 0 0,0 0 1,0 0-1,0 0 0,0 0 1,1 0-1,-1 0 0,0 0 1,0 0-1,0 0 0,0 0 0,0 0 1,0 0-1,0 0 0,0 0 1,0 0-1,0 0 0,0 0 1,0 0-1,0 0 0,0 0 1,0 0-1,0 0 0,0 0 0,1 0 1,-1 0-1,0 0 0,0 0 1,0 0-1,0 0 0,0 1 1,0-1-1,0 0 0,0 0 1,0 0-1,0 0 0,0 0 0,1 8-60,0 16 14,-1-21 41,-4 92-9,1-59 48,2 1 0,1-1 0,8 56 0,2-55-17,-9-35 8,0 1-1,0 0 0,1-1 1,-1 1-1,1-1 0,-1 0 1,1 1-1,0-1 0,0 0 1,4 3-1,-5-4 2,0-1 1,-1 1-1,1-1 0,0 0 1,0 1-1,-1-1 0,1 0 1,0 0-1,0 0 0,0 0 0,0 1 1,-1-1-1,1 0 0,0 0 1,0 0-1,0-1 0,0 1 0,-1 0 1,1 0-1,0 0 0,0-1 1,0 1-1,0-1 0,16-11 170,-14 9-134,6-5-28,-1 0 0,-1-1-1,1 0 1,-2-1 0,1 1-1,-1-1 1,-1-1 0,5-11-1,-2 7-28,70-150-61,-54 111 116,-17 37-79,-4 8-238,-4 23 12,-12 71 0,6-44 262,1-1 0,3 1 0,1 58 0,2-92-14,1 0 0,0 0 1,0-1-1,1 1 0,-1-1 1,1 1-1,4 6 0,-5-11 16,0 0-1,0-1 0,0 1 1,1 0-1,-1 0 1,1 0-1,-1-1 1,1 1-1,0-1 1,-1 1-1,1-1 0,0 0 1,0 0-1,0 0 1,0 0-1,0 0 1,0 0-1,0 0 1,1-1-1,-1 1 0,0-1 1,0 0-1,1 1 1,3-1-1,6-1 44,-1 0-1,1-1 1,-1 0-1,0-1 0,1 0 1,-1-1-1,11-5 1,73-40-45,-91 47-21,18-12 18,-1 0 0,0-1-1,-1-2 1,31-32 0,-16 10-60,38-56 0,-65 84 55,-2 2-50,0 0 0,1 1 0,15-15 0,-19 20 21,0 1 0,0 0 1,0 0-1,1 0 0,-1 0 1,0 1-1,1-1 0,0 1 1,-1 0-1,1 0 0,0 0 0,-1 0 1,1 1-1,7-1 1,-5 2 20,-1 0 1,0 0 0,1 1 0,-1-1 0,0 1-1,0 0 1,0 1 0,0-1 0,-1 1 0,8 5-1,-6-4 32,0-1-1,0 1 0,1-1 1,13 5-1,-12-3 231,-7-5-32,-5-3-101,2 2-142,0 0 0,0 1 0,0-1 0,0 0 0,-1 1 0,1 0 0,0-1 0,0 1 0,0 0 0,-1 0 0,1 0 0,0 0 0,0 1 0,0-1 0,0 1 0,-1-1 0,1 1 0,-2 1 0,-1 1-21,1 0 1,1 0-1,-1 0 1,0 0-1,1 1 1,0 0-1,-4 4 1,-18 30-116,20-29 122,-10 19-14,1-1-1,1 2 1,-10 35-1,21-58 35,0 0-1,0 1 1,1-1 0,0 1 0,-1 11-1,2-16 16,0 1 0,1 0-1,-1-1 1,0 1-1,1 0 1,0-1 0,-1 1-1,1-1 1,0 1-1,0-1 1,1 1 0,-1-1-1,0 0 1,1 0-1,-1 1 1,1-1 0,2 2-1,-2-3 1,0 0-1,-1 1 0,1-1 1,0 0-1,0-1 1,0 1-1,0 0 1,0-1-1,0 1 0,0-1 1,0 1-1,0-1 1,0 0-1,0 0 0,4 0 1,34-7 177,-29 5-162,41-11 213,97-38 0,-122 42-229,-1-2 0,-1-1 0,0 0 1,0-2-1,36-28 0,-37 21 25,-1-1 0,-1-1 0,32-43 0,50-89 121,-71 104-119,-6 11-129,78-133 155,-89 132 14,-15 39-94,0 0-1,0-1 0,-1 1 1,1 0-1,-1-1 1,0 1-1,0 0 1,0-1-1,0 1 0,0 0 1,0-1-1,0 1 1,-1 0-1,-1-5 0,2 7 2,0-1 0,-1 1 0,1 0-1,0-1 1,-1 1 0,1 0-1,-1 0 1,1-1 0,0 1-1,-1 0 1,1 0 0,-1 0-1,1 0 1,-1-1 0,1 1-1,-1 0 1,1 0 0,-1 0-1,1 0 1,0 0 0,-1 0 0,1 0-1,-1 0 1,1 0 0,-1 0-1,1 1 1,-1-1 0,1 0-1,-1 0 1,1 0 0,0 0-1,-1 1 1,1-1 0,-1 0-1,1 0 1,-1 1 0,-16 12-286,16-12 302,-9 9-16,0 1-1,1 1 1,0 0 0,1 0-1,0 1 1,1 0 0,0 0-1,1 0 1,0 1-1,-4 19 1,-2 12 25,-12 91 1,20-104 6,0 1 1,3-1-1,0 1 1,2 0-1,8 48 1,-8-75 3,1-1 0,0 1 0,-1 0 1,2-1-1,-1 1 0,1-1 1,0 0-1,0 0 0,0 0 1,1 0-1,-1 0 0,1-1 0,7 6 1,-5-5 17,-1-1 1,2 0 0,-1-1 0,0 1 0,1-1-1,-1-1 1,1 1 0,0-1 0,0 0-1,0 0 1,8 0 0,1-1 0,0 0 0,1-1 1,-1 0-1,0-2 0,0 0 0,19-5 1,-15 2 22,0-1 0,-1-1 1,1 0-1,26-16 0,-33 15-29,-1 0 0,0-1 0,0 0-1,-1-1 1,0 0 0,0-1-1,-2 0 1,13-18 0,-16 20-22,0-1 0,-1 1-1,0-1 1,0-1 0,-1 1 0,-1-1 0,0 1 0,0-1 0,-1 0 0,0 0 0,0-18 0,-2 28-25,0-1 0,0 1 0,0-1 0,0 1 0,0-1 0,0 1 0,-1-1 0,1 1 0,0-1 0,-1 1 0,1-1 0,-1 1 0,0-1 0,1 1 0,-1 0 0,0-1 0,0 1 0,0 0 0,-1-2 0,0 3-2,1-1 0,0 0 0,0 1 0,0-1 0,0 1 1,-1 0-1,1-1 0,0 1 0,-1 0 0,1 0 0,0 0 0,0 0 0,-1 0 0,1 0 0,0 0 0,-1 0 0,1 0 1,-1 1-1,-4 1-21,0 0 1,0 1-1,1-1 1,-1 1 0,1 0-1,0 0 1,-9 9-1,-1 2 34,1 1-1,1 1 0,0 1 1,1-1-1,1 2 0,0 0 1,2 0-1,-11 27 0,17-38 8,1 0 0,0 0 0,0 1 0,0-1-1,0 14 1,2-18 1,0 0 0,0 1-1,0-1 1,1 0 0,-1 0-1,1 0 1,0 0 0,0 0-1,0 1 1,0-2 0,0 1-1,1 0 1,-1 0 0,1 0-1,0-1 1,2 4 0,1-2 32,0 1 0,1-1 0,-1 0 0,1 0 0,0 0 0,0-1 0,0 0 0,0-1 0,1 1 0,-1-1 0,1 0 0,0 0 0,-1-1 0,1 0 0,10 0 0,-3-1 26,1 0-1,-1-1 1,0 0 0,1-1-1,-1-1 1,20-6-1,-20 4-16,0-1-1,0-1 0,0 0 0,21-15 0,44-42 191,74-93-194,-135 136 78,64-75-238,-78 93 47,-4 8-50,-9 18-86,7-19 200,-18 41-2,1-3 69,2 0 0,-23 88 0,40-126-30,-1 0-1,1-1 1,0 1-1,-1-1 1,2 1 0,-1-1-1,0 1 1,1-1-1,0 1 1,2 6-1,-3-9-13,1 1-1,-1-1 1,1 0-1,0 1 0,0-1 1,0 0-1,0 0 1,0 0-1,0 0 0,0 0 1,0 0-1,0 0 1,0 0-1,0 0 0,1-1 1,-1 1-1,0 0 1,1-1-1,-1 1 0,1-1 1,-1 1-1,0-1 1,1 0-1,-1 0 0,1 0 1,-1 1-1,1-1 1,-1 0-1,1-1 0,1 1 1,7-2 28,0 0 0,0-1 1,-1 0-1,1-1 0,-1 0 1,1 0-1,-1-1 0,0 0 1,-1-1-1,1 0 0,-1 0 1,9-10-1,3-3-47,-2-1 0,0-1 0,20-33 0,-28 39-73,0 0 0,1 1 0,1 0 0,0 1 0,14-12 0,-26 25 76,0-1 0,1 1-1,-1 0 1,0 0 0,0 0 0,1 0 0,-1 0 0,0-1 0,0 1 0,1 0 0,-1 0 0,0 0 0,0 0-1,1 0 1,-1 0 0,0 0 0,0 0 0,1 0 0,-1 0 0,0 0 0,1 0 0,-1 0 0,0 0-1,0 0 1,1 0 0,-1 0 0,0 0 0,0 1 0,1-1 0,-1 0 0,0 0 0,0 0 0,1 0 0,-1 1-1,0-1 1,0 0 0,1 1 0,5 13-74,0 25 46,-5-33 31,2 43-23,-2-27-39,5 33 0,-5-49 107,1 0-1,-1 0 0,1 0 0,0 0 1,1 0-1,-1-1 0,1 1 0,0-1 1,8 10-1,-10-14-24,0 0-1,-1 0 1,1 0 0,0 0 0,0-1 0,0 1 0,0 0-1,0-1 1,0 1 0,0-1 0,0 1 0,0-1 0,0 1-1,0-1 1,0 0 0,0 1 0,1-1 0,-1 0 0,0 0-1,0 0 1,0 0 0,0 0 0,1 0 0,-1 0 0,0 0-1,0-1 1,0 1 0,0 0 0,0-1 0,0 1 0,0 0-1,1-1 1,0 0 0,2-2 43,1-1 0,-1 1-1,0-1 1,0 0 0,5-6 0,-7 9-44,23-31 141,35-58-1,-34 49-150,0 3-57,0 1 0,3 1 0,1 1 0,61-54 0,-82 81 9,-7 5 10,1 1 0,0-1 0,-1 1 0,1 0 0,4-2 0,-7 4 27,1-1-1,-1 1 0,1 0 1,-1 0-1,1 0 0,-1 0 1,1-1-1,-1 1 0,1 0 1,-1 0-1,1 0 0,0 0 1,-1 0-1,1 0 0,-1 0 1,1 1-1,-1-1 0,1 0 1,-1 0-1,1 0 0,-1 0 1,1 1-1,-1-1 0,1 0 1,-1 1-1,0-1 0,1 0 1,-1 1-1,1-1 0,-1 0 1,0 1-1,1-1 0,-1 1 1,0-1-1,1 0 0,-1 1 1,0-1-1,1 2 0,0 1 8,0 0-1,0 0 0,0 0 0,0 0 0,0 0 0,-1 1 0,1-1 0,-1 0 0,0 0 0,-1 6 1,-6 35 53,6-35-47,-9 35 48,-26 77 0,27-97-65,-2-1-1,0 0 1,-2-1 0,-26 38 0,34-54 36,0 0-1,0 0 1,-1-1 0,1 1 0,-1-1 0,-12 7 0,16-11-21,0 1 0,-1-1 0,1 0 0,0 0-1,-1 0 1,0 0 0,1-1 0,-1 1 0,1-1 0,-1 1 0,0-1 0,0 0 0,1 0 0,-1 0-1,0-1 1,1 1 0,-1-1 0,1 1 0,-1-1 0,0 0 0,1 0 0,-4-1 0,3 0-3,-1 0 1,0 0 0,1-1 0,0 1-1,0-1 1,-1 1 0,1-1 0,1 0-1,-1 0 1,0 0 0,1-1 0,-4-5-1,7 6-11,5 5 8,11 7 25,-8-4 4,22 9 147,1 0 1,44 11 0,-55-20-545,31 4-1,-34-8-1076,0 0-1,21-2 0,-20-2-1444,-2-6-4154,-3 0 2434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9:52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1197 4736,'-1'1'99,"1"-1"0,-1 0 0,1 1-1,-1-1 1,1 0 0,-1 1 0,1-1 0,-1 0 0,1 1 0,-1-1 0,1 1 0,-1-1 0,1 1-1,0-1 1,0 1 0,-1 0 0,1-1 0,0 1 0,0-1 0,-1 1 0,1-1 0,0 2 0,0 16 1007,0 0 1406,-4-6 174,3-9-2152,0-1 0,0 1 0,0-1 0,0 1-1,1 0 1,-1-1 0,1 1 0,0 0 0,-1-1 0,1 1 0,1 5 1648,4-15 1477,1-1-3199,-1 0 0,0 0 0,0 0 0,4-13 0,-1 3-185,41-104 455,1-2-377,78-118 42,-36 86-182,-46 79-112,75-200 383,-119 270-472,40-118 280,-20 57-274,-14 51-130,-8 17 111,0 0 0,0 0-1,0 0 1,0 0-1,0 0 1,0 0-1,0 0 1,1 0 0,-1 0-1,0 0 1,0 0-1,0 0 1,0 0-1,0 0 1,0 0-1,0 0 1,0 0 0,0 0-1,0-1 1,1 1-1,-1 0 1,0 0-1,0 0 1,0 0 0,0 1-1,0-1 1,0 0-1,0 0 1,0 0-1,0 0 1,1 0-1,-1 0 1,0 0 0,0 0-1,0 0 1,0 0-1,0 0 1,0 0-1,0 0 1,0 0 0,0 0-1,0 0 1,0 0-1,0 0 1,1 1-1,1 9-87,33 245-2,23 69 419,-31-189-288,-9-39 28,46 210 206,-56-286-769,-8-20 457,0 0 1,0 0-1,0 0 1,0 0-1,0 0 1,0 0-1,0 0 1,0 0 0,0 1-1,0-1 1,1 0-1,-1 0 1,0 0-1,0 0 1,0 0-1,0 0 1,0 0-1,0 0 1,0 0-1,0 0 1,0 0-1,0 0 1,1 0-1,-1 0 1,0 0-1,0 0 1,0 0-1,0 0 1,0 0-1,0 0 1,0 0-1,0 0 1,0 0-1,0 0 1,0 0-1,1 0 1,-1-1 0,0 1-1,0 0 1,0 0-1,0 0 1,0 0-1,0 0 1,0 0-1,0 0 1,0 0-1,0 0 1,3-10-2784,-2 7 1987,-1 0 0,0 0-1,0-1 1,0 1 0,0-5 0,-1 1-422,1-14-1347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09:52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10880,'-29'7'3509,"29"-7"-3483,0 0 1,0 0-1,-1 0 1,1 0-1,0 0 1,0 0-1,0 0 1,0 0-1,-1 0 1,1 0-1,0 0 0,0 0 1,0 0-1,0 0 1,0 0-1,-1 0 1,1 0-1,0 0 1,0 0-1,0 0 1,0 0-1,-1 0 0,1 0 1,0 0-1,0 1 1,0-1-1,0 0 1,0 0-1,0 0 1,-1 0-1,1 0 1,0 0-1,0 0 1,0 1-1,0-1 0,0 0 1,0 0-1,0 0 1,0 0-1,0 0 1,0 1-1,0-1 1,0 0-1,0 0 1,0 0-1,0 0 1,0 1-1,0-1 0,0 0 1,0 0-1,0 1 1,0 0 171,1 0 0,-1 1 1,1-1-1,-1 0 0,1 0 0,0 1 1,0-1-1,0 0 0,0 0 0,-1 0 1,1 0-1,1 0 0,-1 0 0,0 0 1,0 0-1,0-1 0,0 1 0,2 1 1,29 10 3044,-19-8-2893,17 6 341,0-1 0,1-2 0,34 4 0,96-1 241,-139-11-1022,1 0 0,0-1 0,39-9 0,-21-2-2705,1-4-3698,-16 4-1150,0 4 2401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0:04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16 344 3328,'-9'2'13432,"7"-4"-11766,-2 1-838,4 1-807,0 0 0,0 0-1,0 0 1,0 0 0,0 0 0,0 0-1,0 0 1,0 0 0,0 0-1,0 0 1,0 0 0,0 0 0,0 0-1,0 0 1,0 0 0,0 0-1,1 0 1,-1 0 0,0 0-1,0 0 1,0 0 0,0 0 0,0 0-1,0 0 1,0 0 0,0 0-1,0 0 1,0 0 0,0 0 0,0 0-1,0 0 1,0 0 0,0 0-1,0 0 1,0 0 0,0 0 0,0 1-1,0-1 1,0 0 0,0 0-1,0 0 1,0 0 0,0 0 0,0 0-1,0 0 1,0 0 0,0 0-1,0 0 1,0 0 0,0 0 0,0 0-1,0 0 1,0 0 0,0-1 50,0 0-1,0 0 1,0 0 0,0 0 0,1 0 0,-1 0 0,0 0 0,0-1-1,1 1 1,-1 0 0,1 0 0,-1 0 0,1-1 0,6-1-26,-1 0 0,1 0 0,-1 1 0,1 0 1,0 0-1,0 0 0,13-1 0,-9 2-12,305-57 655,112-19-245,114-7 245,63 18 139,-80 45-416,-497 20-390,647 17 848,-643-15-856,366 5-309,-366-9-888,-5-1 304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0:10.8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166 213 2976,'-1'-1'126,"1"1"0,0-1 0,-1 0 0,1 0 0,0 1 1,0-1-1,0 0 0,-1 0 0,1 0 0,0 0 0,0 1 0,0-1 0,0 0 0,1 0 0,-1 0 1,0 1-1,0-1 0,0 0 0,1 0 0,-1 0 0,0 1 0,1-1 0,-1 0 0,0 1 0,1-1 1,0-1-1,4-7 4277,-9 19 1845,-17 37-4566,1 34-484,-15 136 0,28-162-879,-11 125 374,18-174-676,-1 18 321,2 39 0,1-45-155,-1-6 1087,-1-32-536,10-118-478,-10 27-333,5-1 1,25-141 0,-26 231 89,1 1 1,1 0 0,1 0 0,17-37 0,-21 52-50,1-1 0,0 1 0,0 0 0,0 0-1,1 0 1,0 1 0,0-1 0,0 1 0,0 0 0,1 1-1,0-1 1,0 1 0,1 0 0,-1 1 0,1 0 0,-1 0-1,14-4 1,-10 5-5,1 0-1,-1 1 1,1 0-1,0 1 1,-1 0 0,1 1-1,0 0 1,-1 1-1,16 3 1,-18-2 39,0-1 1,0 1 0,0 1-1,0-1 1,-1 1 0,0 0-1,1 1 1,-1 0 0,-1 0-1,1 1 1,-1 0 0,7 8-1,-11-12 3,0 1 0,-1 0 0,1 0-1,-1 0 1,0 1 0,0-1 0,0 0 0,0 0-1,0 1 1,-1-1 0,1 0 0,-1 1 0,0-1-1,0 1 1,0-1 0,-1 0 0,1 1-1,-1-1 1,0 0 0,0 1 0,0-1 0,-2 3-1,-2 7 67,-1 0-1,-1-1 0,-14 21 0,12-21-27,-1-1 1,0 0-1,0 0 0,-1-1 0,-24 17 1,-68 35 311,78-48-229,22-13-108,-1 1-33,1 1 0,-1-1 1,0 0-1,1 1 0,-1-1 1,-3 6-1,6-7 12,0 0 0,1 0 0,-1 0 0,0 0 0,1 1 0,-1-1 0,1 0 0,-1 0 0,1 1 0,0-1 0,0 0 0,-1 1 0,1-1 0,0 0 0,0 1 0,0-1 0,0 0 0,1 1 0,-1-1 0,0 0 0,0 1 1,1-1-1,-1 0 0,1 0 0,0 2 0,4 4-11,-1 0 1,1 0 0,0-1-1,0 0 1,0 0 0,1 0 0,0 0-1,1-1 1,6 5 0,24 21-50,35 52 24,-50-51-17,-20-29 69,0 0 0,-1 0 0,0 0 0,1 1 0,-1-1 0,0 0 0,-1 1 0,2 6 0,-2-6 11,-1-1-1,1 1 0,-1 0 1,0-1-1,0 1 0,0-1 1,0 1-1,-1-1 0,1 0 1,-1 1-1,0-1 0,0 0 1,0 0-1,0 0 0,-1-1 1,1 1-1,-5 4 0,-4 1 3,-1 1-1,1-2 1,-16 9 0,24-14-14,-25 12 52,-1 0 0,-41 14 0,51-23 34,1 0 1,-1 0-1,0-2 1,0 0-1,-21-1 1,37-2-69,-1 0 1,0 0 0,1-1-1,-1 1 1,0-1 0,1 0-1,-1 0 1,1 0 0,-1-1-1,1 0 1,0 1 0,-5-4-1,8 5-26,0 0-1,0 0 1,-1-1 0,1 1-1,0 0 1,0 0-1,0 0 1,-1 0 0,1 0-1,0 0 1,0-1-1,-1 1 1,1 0 0,0 0-1,0 0 1,0 0-1,-1 0 1,1 0 0,0 0-1,0 0 1,-1 0-1,1 0 1,0 0 0,0 0-1,-1 0 1,1 0-1,0 1 1,0-1 0,-1 0-1,1 0 1,0 0-1,0 0 1,0 0 0,-1 0-1,1 0 1,0 1-1,0-1 1,0 0 0,-1 0-1,1 1 1,0-1 0,0 0-1,1 0 1,-1 0 0,0 1-1,0-1 1,0 0 0,0 0-1,0 0 1,0 0 0,0 1-1,1-1 1,-1 0 0,0 0-1,0 0 1,0 0 0,0 0-1,0 1 1,1-1 0,-1 0-1,0 0 1,0 0 0,0 0-1,1 0 1,-1 0 0,0 0-1,0 0 1,0 0 0,1 0-1,-1 0 1,0 0 0,0 0-1,0 0 1,1 0 0,-1 0-1,0 0 1,0 0 0,0 0-1,1 0 1,-1 0 0,0 0-1,0 0 1,0 0 0,0-1-1,1 1 1,-1 0 0,0 0-1,28-6 105,-1 1-1,34-2 0,10 0-7,49-9 94,103-17 190,-201 28-256,30-11 0,-43 12-112,-1 0 0,1 0-1,-1 0 1,0-1 0,-1 0 0,10-8 0,0-5-39,-1 0 1,0-1-1,-2-1 0,16-26 1,-30 46 18,0 1 0,0-1 1,0 0-1,0 0 1,0 0-1,0 0 1,0 0-1,0 0 1,0 0-1,0 0 0,0 0 1,0 0-1,0 1 1,0-1-1,0 0 1,0 0-1,1 0 1,-1 0-1,0 0 1,0 0-1,0 0 0,0 0 1,0 0-1,0 0 1,0 0-1,0 0 1,0 0-1,0 0 1,1 0-1,-1 0 1,0 0-1,0 0 0,0 0 1,0 0-1,0 0 1,0 0-1,0 0 1,0 0-1,0 0 1,1 0-1,-1 0 1,0 0-1,0 0 0,0 0 1,0 0-1,0 0 1,0 0-1,0 0 1,0 0-1,0 0 1,0 0-1,0 0 1,1 0-1,-1-1 0,0 1 1,0 0-1,0 0 1,0 0-1,0 0 1,0 0-1,0 0 1,1 15-134,-4 20 236,3-34-93,-13 95 8,12-91 24,1-1 0,-1 1 0,1 0 0,1 0 0,0 6 0,-1-10-23,0 0 0,1 0 0,-1 0-1,0 0 1,0 0 0,1 0 0,-1 0-1,1 0 1,-1 0 0,0 0 0,1 0 0,0-1-1,-1 1 1,1 0 0,0 0 0,-1-1 0,1 1-1,0 0 1,0-1 0,-1 1 0,1-1-1,0 1 1,0-1 0,0 1 0,0-1 0,0 1-1,0-1 1,0 0 0,0 0 0,0 0 0,0 1-1,1-1 1,3-1 54,-1-1 1,1 1-1,0-1 0,-1 0 0,0 0 0,1 0 1,-1-1-1,0 1 0,7-6 0,0 0-40,5-3 13,0-1-1,18-18 1,-10 9 9,54-59 29,-48 47-440,-29 32 350,0 0 0,-1 0 0,1 1 0,-1-1 0,1 1 0,0-1 0,-1 0 0,1 1 0,0-1 0,0 1 0,0 0 0,-1-1 0,1 1 0,0-1-1,0 1 1,0 0 0,0 0 0,1-1 0,-2 2 3,1-1 1,-1 0-1,1 0 0,-1 0 0,0 1 0,1-1 1,-1 0-1,1 0 0,-1 1 0,0-1 0,1 0 1,-1 1-1,0-1 0,1 1 0,-1-1 1,0 0-1,0 1 0,1-1 0,-1 1 0,0-1 1,0 1-1,0-1 0,1 1 0,0 5-45,0-1 1,-1 1-1,1-1 0,-1 8 0,0-9 62,-1 19 18,0-13-32,1 0-1,0 0 1,0 0-1,4 17 1,-3-25 23,-1 1-1,1-1 1,0 0 0,0 0 0,0 0 0,0 0 0,0 0-1,0 0 1,0 0 0,1 0 0,-1-1 0,1 1 0,-1 0-1,1-1 1,0 1 0,0-1 0,0 1 0,-1-1 0,1 0-1,1 0 1,-1 0 0,0 0 0,0 0 0,0-1 0,4 2-1,0-1 19,0-1-1,0 0 1,0 1-1,0-2 0,0 1 1,1-1-1,-1 0 1,-1 0-1,1-1 0,0 1 1,0-1-1,0-1 0,6-3 1,-2 1 3,-1-1-1,1 0 1,-1-1 0,-1 0 0,1 0 0,12-15-1,-10 8-9,-1 0-1,0-1 0,13-28 1,20-54-72,-23 47 33,31-64 86,36-87 206,-71 157-484,13-53-1,-26 86 64,-5 11-91,-5 19-194,5-13 382,-15 42-67,-18 83 0,-8 256 229,42-367-100,-3 27 45,3 0 1,1 0-1,7 49 0,-6-84-161,0-6-3491,3-11-896,-2-1 2917,0 1 0,0-1 0,0 0 0,1-11 0,2-12-1551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0:11.2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 8320,'-13'0'3744,"18"11"-3232,-2-6 2784,12-1-1889,2 7 865,11 3-1344,7-11 352,1 5-736,9-8 64,5 0-352,-2 0-256,2 0 0,-5 0 128,-4 0-64,-9 0-5248,0 0 2849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0:14.2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26 336 4640,'-2'-2'329,"-1"1"-1,0 0 1,1 0-1,-1 0 1,0 0 0,1 0-1,-6 0 1,30 10 6755,-11-4-6188,-1-1-1,19 6 0,-19-8-474,1 0 0,-1-1 0,1 0-1,0-1 1,-1 0 0,18-2-1,-25 1-348,0 1 1,1-1-1,-1 0 0,0 0 0,0 0 0,0 0 0,0 0 0,-1-1 0,1 1 0,0-1 0,0 0 0,-1 0 0,1 0 0,-1 0 0,0 0 0,0 0 0,0-1 0,0 1 1,0-1-1,0 0 0,0 1 0,-1-1 0,0 0 0,1 0 0,-1 0 0,1-6 0,0-5-73,-1 0 1,-1 0-1,0-1 1,-1 1-1,-1 0 1,0 0-1,-1 0 1,0 0-1,-8-19 1,8 25-42,0 1 0,-1-1 0,0 1 1,0 0-1,-5-7 0,8 13 29,0 0 0,1 0 0,-1 0 0,0 0 0,0 1 0,1-1 0,-1 0 0,0 0 0,0 1 0,0-1 0,0 1 0,0-1 0,0 1 0,0-1 0,0 1 0,0-1 0,0 1-1,0 0 1,0 0 0,0-1 0,-1 1 0,1 0 0,0 0 0,0 0 0,0 0 0,0 0 0,0 1 0,0-1 0,0 0 0,-1 0 0,0 1 0,0 0-22,0 1-1,-1-1 1,1 1-1,0-1 1,0 1-1,0 0 1,0-1-1,1 1 1,-1 0-1,0 0 1,-2 5-1,-1 2 23,1 1-1,0 0 0,0 0 0,1 0 1,1 0-1,-1 0 0,0 12 0,0 9 235,1 33-1,2-56-88,0 1 1,1-1-1,0 0 0,1 1 1,0-1-1,0 0 1,0 0-1,1 0 0,0 0 1,1 0-1,0-1 0,0 1 1,1-1-1,0 0 0,0 0 1,0-1-1,1 1 0,0-1 1,0-1-1,1 1 1,11 7-1,-15-11-72,0-1 1,0 1-1,0-1 0,0 0 1,1 0-1,-1 0 0,0 0 0,1 0 1,-1-1-1,1 0 0,-1 1 1,1-1-1,-1 0 0,0-1 1,1 1-1,-1-1 0,1 1 1,-1-1-1,6-3 0,4-1 136,-2-1 0,1 0-1,20-16 1,-19 13-137,9-6-36,-1-2 1,0-1-1,34-38 0,-43 43-7,-1-2 0,-1 0-1,0 0 1,-1 0-1,0-1 1,11-33 0,-17 43-309,-3 13 19,-3 18 3,-2-1 349,0 0-54,1 1-1,1 0 0,0 42 0,3-61-8,1 0 1,-1 0-1,1 0 0,0-1 1,0 1-1,1-1 0,0 1 1,0-1-1,0 1 0,0-1 1,1 0-1,0 0 0,0 0 1,1-1-1,4 6 0,-6-8 32,0 0 0,0-1-1,1 1 1,-1-1 0,0 1-1,1-1 1,-1 0 0,1 0-1,0 0 1,-1-1 0,1 1-1,0 0 1,-1-1 0,1 0-1,0 0 1,0 0 0,4 0-1,-1-1 47,0 1-1,1-2 0,-1 1 1,0 0-1,-1-1 0,1 0 1,6-4-1,-2 1-63,-1-1-1,0-1 1,0 0 0,0 0 0,-1 0-1,0-1 1,0-1 0,-1 1 0,0-1-1,9-16 1,2-9-127,25-63-1,-29 64-58,-2 12-152,-5 17 53,-7 4 246,1 1-1,-1-1 1,0 0 0,1 0 0,-1 1 0,0-1-1,1 0 1,-1 1 0,0-1 0,0 0 0,1 1 0,-1-1-1,0 1 1,0-1 0,0 0 0,0 1 0,0-1-1,0 1 1,1-1 0,-1 1 0,0-1 0,0 1 0,4 32-200,10 31 1,-11-53 240,1-1 0,-1 0 0,1 0 0,1 0 0,0-1 0,0 0 0,9 11 0,-11-17 9,0 0 0,0 0 0,0 0 0,1-1 0,-1 0 0,1 1 0,0-1 0,0 0 0,0-1 0,0 1 0,0-1 0,0 1 0,0-1 0,0-1 0,0 1 0,1 0 0,-1-1 0,0 0 0,7-1 0,2 0 19,0 0 1,0-2-1,-1 1 1,1-2 0,16-6-1,-19 6-23,0 0 0,1-1 0,-2 0 1,1-1-1,-1 0 0,1-1 0,-2 0 0,1 0 0,-1-1 0,0 0 0,-1 0 0,13-18 0,-11 11-17,0 0-1,0-1 1,-1 0-1,-1-1 0,-1 1 1,-1-2-1,0 1 0,4-29 1,-8 39-36,0 0-22,0-1 0,-1 1 0,1 0 0,-1 0 0,-1 0 0,1 0 0,-1 0 0,-4-12 0,5 18 25,0 1 0,0-1 0,-1 0 0,1 0 0,0 1 0,-1-1 0,1 1 0,-1-1 0,1 0-1,0 1 1,-1-1 0,0 1 0,1-1 0,-1 1 0,1-1 0,-1 1 0,0 0 0,1-1 0,-1 1 0,0 0 0,1-1 0,-1 1 0,0 0 0,1 0 0,-2-1 0,0 2-4,1-1-1,-1 0 1,1 0 0,-1 1 0,1-1-1,-1 1 1,1-1 0,0 1 0,-1-1-1,1 1 1,0 0 0,-2 1-1,-3 3-22,1 0-1,-1 0 0,1 0 1,-6 8-1,-15 26-12,0 0-1,3 2 1,1 1 0,-19 54-1,38-91 66,1 0-1,1 1 1,-1-1-1,1 1 1,0 0-1,0-1 1,1 1-1,-1 0 1,1-1 0,1 1-1,-1 0 1,1 0-1,0-1 1,2 9-1,-1-11 11,-1 1-1,1-1 0,0 0 1,0 0-1,0 0 0,0 0 1,0-1-1,1 1 0,-1 0 1,1-1-1,0 0 0,-1 1 1,1-1-1,0-1 0,0 1 1,1 0-1,-1-1 0,0 1 1,1-1-1,-1 0 0,1 0 1,-1 0-1,1-1 0,3 1 1,11 1 41,-1-1 0,0 0 0,0-2-1,0 0 1,0-1 0,1 0 0,-2-2 0,1 0 0,29-11 0,-32 9-33,-1-1 0,1 0 1,-1 0-1,-1-1 0,0-1 1,0 0-1,-1-1 0,0 0 1,0-1-1,-1 0 0,15-22 0,-13 12-20,0 0 0,-1 0-1,-2-1 1,0 0 0,-1-1-1,-2 0 1,6-29 0,-12 50-35,0 0 0,0 0 1,0-1-1,0 1 0,0 0 0,0-1 1,0 1-1,-1 0 0,0-4 0,0 6 20,1 0 0,0-1 0,0 1-1,0-1 1,-1 1 0,1 0 0,0-1 0,0 1-1,-1-1 1,1 1 0,0 0 0,-1-1 0,1 1-1,0 0 1,-1 0 0,1-1 0,0 1 0,-1 0-1,1 0 1,-1 0 0,1-1 0,-1 1 0,1 0-1,0 0 1,-1 0 0,1 0 0,-1 0-1,1 0 1,-1 0 0,1 0 0,-1 0 0,1 0-1,-1 0 1,1 0 0,0 0 0,-1 0 0,1 0-1,-1 1 1,1-1 0,-1 0 0,1 0 0,0 0-1,-1 1 1,1-1 0,0 0 0,-1 1-1,0-1 6,1 0 0,0 0 0,0 0 1,0 1-1,0-1 0,-1 0 0,1 0 0,0 0 0,0 0 0,0 0 0,0 0 0,-1 1 0,1-1 0,0 0 0,0 0 0,0 0 0,0 0 0,0 0 0,0 1 0,0-1 0,-1 0 0,1 0 0,0 0 0,0 1 0,0-1 0,0 0 0,0 0 0,0 0 0,0 1 0,0-1 0,0 0 0,0 0 0,0 0 0,0 1 0,0-1 0,0 0 0,0 0 0,0 0 0,1 1 0,-1-1 0,0 0 0,0 0 0,0 0 0,0 0 0,0 1 0,1-1 0,11 6 54,18 1 2,-29-6-58,-1-1 3,16 2-2,0 2-1,31 10 1,-42-13-16,-1 1 1,1 1-1,-1-1 0,0 0 1,0 1-1,0 0 0,0 0 1,-1 0-1,1 1 0,-1-1 1,0 1-1,0 0 0,0 0 1,4 7-1,-4-3 12,-1-1 0,1 0 0,-2 1 0,1 0 0,-1-1-1,0 1 1,-1 0 0,1 0 0,-2 0 0,-1 13 0,1-13 28,0 1 0,1-1 1,0 0-1,0 1 0,1-1 1,0 0-1,1 1 0,3 12 0,-5-20-10,1 0 0,-1-1 0,0 1 0,1-1-1,-1 1 1,0 0 0,1-1 0,-1 1-1,1-1 1,-1 1 0,1-1 0,-1 1 0,1-1-1,-1 1 1,1-1 0,0 1 0,-1-1-1,1 0 1,-1 1 0,1-1 0,0 0 0,0 0-1,-1 1 1,1-1 0,0 0 0,-1 0-1,1 0 1,0 0 0,0 0 0,-1 0 0,1 0-1,0 0 1,-1 0 0,1 0 0,0-1-1,1 1 1,2-2 69,0 0 0,1 0-1,-1 0 1,7-5 0,-3 1-9,13-8-41,0 0 0,-1-2-1,29-29 1,-3 2-31,-44 42-29,0-1 1,0 1-1,0-1 0,0 1 1,0 0-1,0 0 0,1 0 1,-1 0-1,0 0 0,1 0 1,2 0-1,-4 1 12,0 0 0,0 0 0,0 0 1,0 0-1,0 0 0,0 0 0,0 0 0,1 1 0,-1-1 0,0 0 0,0 1 0,0-1 1,0 1-1,0-1 0,0 1 0,-1-1 0,1 1 0,0 0 0,0 0 0,0-1 0,0 1 1,-1 0-1,1 0 0,0 0 0,-1 0 0,2 1 0,2 9-11,1-1 0,-1 1 0,-1 0 0,4 20 0,5 18 67,-10-45-32,1 5 4,0 0 0,8 13-1,-10-20 39,1 1 1,-1-1-1,1 0 1,0 0-1,0 0 0,0 0 1,0 0-1,0 0 1,0 0-1,0-1 0,1 1 1,-1-1-1,5 2 0,-6-2-25,1-1-1,-1 0 0,1 0 0,0 0 0,-1 0 1,1 0-1,0 0 0,-1 0 0,1-1 0,0 1 0,-1 0 1,1-1-1,0 0 0,-1 1 0,1-1 0,-1 0 1,0 0-1,1 1 0,-1-1 0,1 0 0,-1-1 0,0 1 1,2-2-1,3-3 27,1-1 0,8-13 1,-14 19-49,10-17 16,1-1 0,10-26 0,-11 23-37,13-21 0,-24 42 4,0 1 0,1-1 0,-1 0 1,0 1-1,1-1 0,-1 0 0,1 1 0,-1-1 1,1 1-1,-1-1 0,1 1 0,-1-1 0,1 1 1,0 0-1,-1-1 0,1 1 0,0 0 0,-1-1 0,1 1 1,0 0-1,-1 0 0,2-1 0,-2 1 8,1 1-1,-1-1 1,1 0-1,-1 1 1,1-1-1,-1 0 0,1 1 1,-1-1-1,1 0 1,-1 1-1,0-1 1,1 1-1,-1-1 1,0 1-1,1-1 0,-1 1 1,0-1-1,0 1 1,1-1-1,-1 1 1,0 0-1,1 5-5,1 0 1,-1-1-1,-1 1 0,1 9 0,-4 40-66,-3 0 0,-13 57 1,8-53 74,-37 166 132,38-190-97,-1-1 0,-3-1 0,0 0 0,-26 41 0,30-59 33,0 0-1,-1-1 1,-1 0 0,-26 24 0,30-31 6,-1-1 1,1 1-1,-1-2 1,0 1-1,0-1 1,-1 0-1,1-1 1,-1 0-1,-17 4 1,23-8-46,1 1 0,-1-1 0,1 1 0,-1-1 1,0 0-1,1-1 0,-1 1 0,1 0 0,-1-1 1,1 0-1,-1 0 0,1 0 0,-1 0 0,1-1 1,0 1-1,0-1 0,-1 0 0,1 0 0,0 0 0,-3-3 1,2 1-9,1 0 0,0 0 1,0 0-1,0 0 0,1 0 1,-1-1-1,1 1 1,0-1-1,0 0 0,0 0 1,1 0-1,0 0 0,0 0 1,-1-8-1,1-6 10,1 0-1,0 0 1,2 0-1,0 0 1,1 0-1,1 0 1,0 1-1,2 0 1,0 0 0,17-33-1,-16 36-12,2 1 0,0 0 0,0 1-1,1 0 1,1 1 0,0 0 0,1 0 0,0 1-1,0 1 1,1 0 0,1 1 0,0 0 0,17-8-1,-12 8-88,1 0 0,0 2-1,1 0 1,-1 1 0,1 1-1,0 1 1,39-2 0,-57 6-387,0 0 0,0 0 1,0 0-1,0 1 0,0-1 1,0 1-1,-1 0 1,1 0-1,4 2 0,11 11-6281,-2 5 2301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0:17.4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1271 2912,'-7'1'385,"4"0"-176,0-1-1,0 1 1,0 0 0,1 0 0,-1 0-1,0 0 1,0 0 0,1 1 0,-1-1-1,1 1 1,-1-1 0,-3 5-1,2 6 3190,4-15-950,0 2-2272,0 1 0,1 0 1,-1-1-1,0 1 0,1 0 0,-1-1 1,0 1-1,1 0 0,-1 0 1,0-1-1,1 1 0,-1 0 1,1 0-1,-1 0 0,0 0 0,1-1 1,-1 1-1,1 0 0,-1 0 1,1 0-1,-1 0 0,1 0 1,4-1 594,19-13 57,0 0-1,-1-2 1,-1-1-1,0 0 1,28-31-1,-12 4-202,-2-3-1,35-57 0,4-8 223,-57 86-712,-10 14-122,0 1 0,0 0 0,17-16 0,-24 27-19,-1-1 1,1 0-1,-1 1 1,1-1-1,0 1 1,0-1-1,-1 1 1,1-1-1,0 1 0,0-1 1,0 1-1,0 0 1,-1 0-1,1-1 1,0 1-1,0 0 1,0 0-1,0 0 1,0 0-1,0 0 1,0 0-1,0 0 0,-1 0 1,3 1-1,-2-1 1,0 1-1,0 0 1,-1-1-1,1 1 0,0 0 1,0 0-1,0 0 1,0 0-1,-1 0 0,1 0 1,0 0-1,-1 0 0,1 0 1,-1 0-1,1 0 1,-1 0-1,0 0 0,1 0 1,-1 2-1,3 20-60,-1 1 0,-1-1-1,-3 38 1,1-40 33,-4 50 427,-26 121 1,27-163 234,6-23 1,5-17-209,113-248-16,-106 229-431,-2 4-72,2 0-1,0 0 0,31-40 0,-44 64 86,0 1 0,0 0 0,1 0 0,-1-1 0,0 1 1,1 0-1,-1 0 0,1 0 0,2-1 0,-3 2 3,-1-1 0,1 1 0,-1 0 0,1 0 0,-1 0 0,1 0 0,0 0 0,-1 0 0,1 0 0,-1 0-1,1 0 1,-1 0 0,1 0 0,-1 1 0,1-1 0,-1 0 0,1 0 0,-1 0 0,1 1 0,-1-1 0,1 0 0,0 1 0,1 2-20,0-1 0,0 1 0,-1 0 1,1 0-1,-1 0 0,1 0 0,-1 0 0,0 0 1,0 0-1,0 4 0,20 102 61,-17-78-4,1-1 0,1 0 0,18 46 0,-20-65 42,1-1 1,0 1 0,0-1-1,1 0 1,1-1 0,13 16-1,-17-22-13,0 0 0,1 0 0,-1 0-1,1-1 1,-1 1 0,1-1 0,0 0-1,0 0 1,0 0 0,1 0 0,-1-1-1,0 0 1,0 0 0,1 0 0,-1 0-1,1-1 1,-1 1 0,1-1 0,-1 0-1,6-1 1,-5 0-14,1-1 1,0 1-1,-1-1 0,1 0 0,-1-1 0,0 1 0,1-1 1,-1 0-1,0 0 0,-1-1 0,1 1 0,-1-1 0,1 0 1,-1 0-1,5-8 0,1-1 14,-1 0 0,-1 0 0,0-1 0,8-20 0,-2-1-70,-2 0 1,-1-1 0,-1 0-1,-3-1 1,0 0 0,-3 0-1,1-43 1,-6 76-33,1 0 0,-1 0 0,0 0 0,0 0 0,-1-5 0,1 8 28,1 1 0,0-1-1,-1 0 1,1 1 0,0-1-1,-1 0 1,1 1 0,-1-1-1,1 1 1,-1-1 0,1 0-1,-1 1 1,1-1 0,-1 1-1,-1-1 1,2 1 3,0 0-1,-1 0 1,1 0 0,-1 0-1,1 0 1,-1 0 0,1 0-1,-1 0 1,1 0 0,-1 0-1,1 0 1,0 1 0,-1-1 0,1 0-1,-1 0 1,1 1 0,-1-1-1,1 0 1,0 0 0,-1 1-1,1-1 1,0 0 0,-1 1-1,1-1 1,0 0 0,0 1-1,-1-1 1,1 1 0,-4 6-27,0-1-1,0 1 1,0 0 0,1 0-1,1 0 1,-1 1 0,-2 11-1,-7 58-89,12-72 128,-2 9 5,-10 111 82,11-100-39,1 0 1,1 0-1,5 26 1,-4-43-6,0 0 0,0-1 0,0 1 1,1-1-1,0 0 0,8 13 1,-10-17 0,0-1 0,1 0 0,-1 0 0,1 0 1,0 0-1,0 0 0,0 0 0,0 0 0,0-1 1,0 1-1,0-1 0,0 1 0,1-1 0,-1 0 1,0 0-1,1 0 0,-1 0 0,1 0 0,0-1 1,-1 1-1,1-1 0,-1 0 0,1 1 0,3-2 0,-1 1 7,0-1 0,-1-1-1,1 1 1,0-1 0,0 0-1,-1 0 1,1 0 0,-1-1-1,5-3 1,35-29 67,-37 28-87,38-36 93,70-91-1,-29 31-64,22-24-429,-99 118 168,-6 9-8,-5 17 10,-62 214-28,31-124 150,30-99 131,1 0 0,1 1 0,-1-1 1,2 1-1,-1 0 0,1 11 0,1-18-20,-1 0 0,0 0 0,0 0-1,1 0 1,-1 0 0,1-1 0,0 1-1,0 0 1,-1 0 0,1-1 0,0 1-1,1 0 1,-1-1 0,2 3-1,-2-3-5,1 0 0,-1 0 0,1-1-1,-1 1 1,1 0 0,-1-1 0,1 1-1,-1-1 1,1 0 0,-1 1 0,1-1-1,-1 0 1,1 0 0,0 0 0,-1 0-1,1 0 1,-1-1 0,1 1 0,-1 0-1,4-1 1,-2-1-5,1 1 1,0-1-1,-1 1 0,1-1 0,-1 0 1,1 0-1,-1-1 0,0 1 0,0-1 1,4-3-1,24-33 6,-26 32-20,18-28 4,-3 0-1,32-71 1,-32 62-20,12-15-303,-32 59 312,0 0 0,0 0-1,0 0 1,0 0 0,0 0-1,0 0 1,0 0-1,0 0 1,0 0 0,0 0-1,0 0 1,0 0 0,1 1-1,-1-1 1,0 0-1,0 0 1,0 0 0,0 0-1,0 0 1,0 0 0,0 0-1,0 0 1,0 0-1,0 0 1,0 0 0,0 0-1,0 0 1,0 0 0,0 0-1,0 0 1,1 0-1,-1 0 1,0 0 0,0 0-1,0 0 1,0 0-1,0 0 1,0 0 0,0 0-1,0 0 1,0 0 0,0 0-1,0 0 1,0 0-1,0 0 1,0 0 0,1 0-1,-1 0 1,0 0 0,0 0-1,0 0 1,0 0-1,0 0 1,0 0 0,0 0-1,0 0 1,0-1 0,0 1-1,0 0 1,0 0-1,0 0 1,0 0 0,0 0-1,0 0 1,0 0 0,0 0-1,0 0 1,2 10-138,-3 14 10,-1 2 41,-3 47-65,3 76 0,2-140 182,1 0 0,0 0 1,6 17-1,-7-23 11,1-1 0,0 0 0,0 0 0,0 1 0,0-1 0,0 0 0,0 0 0,1 0 0,-1 0 0,1 0 0,-1-1 0,1 1 0,0 0 0,-1-1 0,1 1 0,0-1 0,0 1 0,0-1 0,5 2 0,-6-3-25,0 0 0,0 1 0,1-1 0,-1 0 0,0 0 0,0 0 0,1 0-1,-1 0 1,0-1 0,0 1 0,1 0 0,-1 0 0,0-1 0,0 1 0,0-1-1,0 1 1,1-1 0,-1 1 0,0-1 0,0 0 0,1-1 0,24-25 138,-23 23-148,157-211 10,-58 74 0,-60 84 23,-2-3 0,52-105-1,-58 88-73,27-93 0,-47 126 34,-12 39 4,15-45-84,-2 1 1,11-65-1,-25 110 26,-1 0-1,1 0 0,-1-1 1,0 1-1,0 0 0,-1-7 1,0 9-78,-2 5 16,-1 4 50,0 1 1,1-1 0,-1 1-1,1-1 1,-2 13 0,-54 156-75,-30 95 21,72-217 208,3 1 1,3 0-1,2 1 0,-4 111 1,13-151-42,1 1 0,0 0-1,1 0 1,1 0 0,1-1 0,0 1 0,1-1 0,11 25-1,-15-38-14,1 0 0,-1-1-1,1 1 1,-1 0-1,1-1 1,0 1 0,0-1-1,1 0 1,-1 0-1,0 0 1,1 0 0,-1 0-1,1 0 1,0 0-1,-1-1 1,1 0 0,0 1-1,6 1 1,-6-3-11,0 0 0,0 0 1,0 0-1,0 0 0,0-1 1,0 1-1,0-1 0,0 0 1,0 1-1,-1-2 0,1 1 1,0 0-1,0 0 0,-1-1 1,1 1-1,-1-1 0,1 0 0,-1 0 1,0 0-1,2-2 0,12-14 15,-2 0 0,0-1-1,19-33 1,-11 17 2,15-22-49,3 1-1,92-97 1,-118 138 133,9-9-585,-21 22 311,-2 4 12,-10 15-55,-1 2 206,1 0 0,1 1-1,-13 37 1,-10 66-65,13-23-2,16-83 122,2 0-1,0 0 1,3 32 0,-1-42-28,0-1 1,0 0 0,1 0-1,3 9 1,-4-13-26,0 0 0,0 1 0,1-1 1,-1 0-1,0 0 0,1 0 0,-1 0 0,1 0 0,0 0 1,0 0-1,0-1 0,0 1 0,0-1 0,2 2 0,0-1 28,1-1 0,-1 1 0,0-1 0,1 0 0,-1 0 0,1-1 0,0 1 0,-1-1 0,1 0 0,6-1 0,5-1 71,25-7 0,-34 7-83,25-7-8,0-2 0,-1-1 1,0-1-1,-1-2 1,-1-1-1,0-2 0,-1 0 1,31-28-1,181-156-151,-225 188 28,-6 5-53,-15 21-27,-10 15 148,4-8-9,-15 30 1,21-33 36,-21 44-8,-26 90 0,49-137 77,2 1-1,-2 15 1,3-23-35,1-1 0,0 1 0,0 0 0,1-1 1,-1 1-1,1 0 0,1-1 0,1 7 0,-2-11-16,-1 0-1,1 0 0,-1-1 0,1 1 0,-1 0 0,1 0 1,0 0-1,0-1 0,-1 1 0,1 0 0,0-1 1,0 1-1,0 0 0,0-1 0,0 1 0,-1-1 0,1 0 1,0 1-1,0-1 0,0 0 0,0 1 0,1-1 0,-1 0 1,0 0-1,0 0 0,0 0 0,0 0 0,0 0 1,0 0-1,0-1 0,0 1 0,0 0 0,0 0 0,0-1 1,0 1-1,1-1 0,6-3 23,1 1 0,-1-1 0,10-8 1,-5 5 79,-1 0-72,1 0 0,-1-1 1,-1 0-1,1-1 0,-1 0 0,-1-1 0,19-22 1,-19 18-20,0-1 1,-1 0-1,0-1 1,-2 0 0,12-33-1,-14 37-57,4-17 58,12-54 0,-19 74-44,-1 0 1,0 0-1,-1-1 0,0 1 0,-1 0 1,1 0-1,-2 0 0,1 0 0,-1 0 1,-6-14-1,6 19 11,0 0 0,0 0 0,-1 1 0,1-1-1,-1 0 1,0 1 0,0-1 0,-1 1 0,1 0 0,-1 0 0,0 1-1,1-1 1,-1 1 0,0-1 0,-8-2 0,8 3 1,0 1 0,-1-1-1,1 1 1,0 0 0,0 1 0,-1-1 0,1 0 0,0 1-1,-1 0 1,1 0 0,0 1 0,-1-1 0,1 1 0,0 0-1,0 0 1,-7 3 0,7-2 7,-3 1-52,0 0 0,1 1 1,-10 6-1,15-9 55,0 0 0,0 0 0,0-1 0,0 1 0,0 0 0,0 0 1,0 0-1,0 0 0,1 0 0,-1 1 0,0-1 0,1 0 0,-1 0 1,1 0-1,-1 0 0,1 1 0,0-1 0,0 0 0,-1 1 0,1-1 1,0 0-1,0 0 0,0 1 0,0-1 0,0 0 0,1 3 0,-1-4 10,1 1 0,-1 0-1,0 0 1,1-1 0,-1 1-1,1 0 1,0-1 0,-1 1-1,1-1 1,-1 1 0,1 0-1,0-1 1,-1 1 0,1-1-1,0 0 1,0 1-1,-1-1 1,1 0 0,0 1-1,0-1 1,-1 0 0,3 0-1,19 2 18,-19-2-16,38-2 24,67-12-1,-21 1 12,-67 11-50,10-2-14,1 1 1,0 2-1,60 5 0,-88-4 12,-1 0 0,1 1 0,0-1 0,0 1 0,0 0 1,-1 0-1,1 0 0,-1 0 0,1 1 0,0-1 0,-1 0 0,0 1 0,1 0 0,-1 0 0,0 0 0,0 0 0,0 0 1,0 0-1,-1 0 0,1 0 0,0 1 0,-1-1 0,0 1 0,1-1 0,-1 1 0,0 0 0,0-1 0,-1 1 0,1 0 1,0 0-1,-1 0 0,0-1 0,0 1 0,0 0 0,0 0 0,-1 4 0,-1 17 19,-2 0 0,-13 46 0,-24 44 399,32-89-181,23-51 202,3-10-381,2 1-1,1 1 0,39-52 0,-47 70-68,1 1 0,1 0 0,1 1 0,0 1 0,0 0 0,1 1 1,1 1-1,0 0 0,23-10 0,-36 19-5,1 1 0,-1-1 0,0 1 0,0 0 0,1 0 0,-1 0 1,8 0-1,-11 1 21,1 0 0,-1 0 0,0 1 0,1-1 0,-1 0 1,1 1-1,-1-1 0,0 1 0,1-1 0,-1 1 0,0-1 1,0 1-1,0 0 0,1 0 0,-1 0 0,0 0 0,0 0 0,0 0 1,0 0-1,0 0 0,-1 0 0,1 0 0,0 0 0,0 1 1,-1-1-1,1 0 0,0 3 0,3 11 18,0 1-1,-1 0 1,0 0-1,-2 0 1,0 33 0,-1-29 31,0 1 0,8 39 0,-6-48-7,1 0-1,1 0 1,0 0 0,1 0 0,9 17-1,-11-25-27,0 1-1,0-1 1,1 0-1,-1 0 1,1 0-1,0-1 0,0 1 1,0-1-1,1 0 1,-1 0-1,1 0 0,0-1 1,0 0-1,-1 0 1,8 2-1,-4-1-256,1-1 0,-1-1 0,1 1 0,0-2 0,0 1 0,16-2 0,-20 1-761,1-1 1,-1 0-1,-1 0 1,1-1-1,0 1 0,0-1 1,8-4-1,5-3-2146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0:19.1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276 6 2144,'0'-5'9952,"-4"10"-8976,-9 50 656,-43 150 322,-1 5-1050,-16-14 26,18-52-84,37-101-387,19-54 687,-1 6-1090,1-1 1,0 0 0,0 0-1,1-5 1,47-102 151,-15 35-139,36-128 0,-47 132-74,61-195 480,-58 200-294,-24 69-461,0 4 190,6 8 204,-3-5-76,1 1-1,-1 0 1,-1 0-1,0 0 0,0 1 1,0 0-1,-1-1 1,4 16-1,-1 4-3,3 43 1,36 276 834,-45-345-864,50 335 982,-49-315-494,-1-22-484,0 0 0,0 0 0,0 1 0,0-1 0,0 0 0,0 0 1,0 0-1,0 1 0,0-1 0,0 0 0,0 0 0,0 0 0,0 1 0,-1-1 0,1 0 0,0 0 1,0 0-1,0 0 0,0 1 0,0-1 0,-1 0 0,1 0 0,0 0 0,0 0 0,0 0 0,0 0 0,-1 0 1,1 1-1,0-1 0,-9-7-82,4-1-1144,0 1-1,0-1 0,0-1 0,1 1 1,1-1-1,-1 1 0,1-1 0,-1-10 1,-2-3-1359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0:17.7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46 8544,'-36'-14'3872,"46"23"-3360,11-9 2048,11 5-1505,49-5 1121,9 0-1248,36-9-224,-1 1-448,24-4-96,-14 4-96,-6 0-1376,-16 8 704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0:24.3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1111 4064,'0'1'22,"-19"9"1827,19-9-1708,-1-1 1,1 1 0,-1-1-1,1 1 1,0 0-1,-1-1 1,1 1 0,-1 0-1,1-1 1,0 1-1,0 0 1,-1-1 0,1 1-1,0 0 1,0 0-1,0-1 1,0 1-1,0 0 1,0 0 0,0-1-1,0 1 1,0 0-1,0 1 1,1 7 1719,-1-8-1724,0-1 0,0 1 1,0-1-1,0 1 0,0-1 1,0 1-1,0 0 1,0-1-1,0 1 0,0-1 1,1 1-1,-1-1 0,0 1 1,0-1-1,1 1 0,-1-1 1,0 0-1,0 1 0,1-1 1,-1 1-1,0-1 0,1 1 1,-1-1-1,1 0 0,-1 1 1,0-1-1,1 0 0,-1 0 1,1 1-1,-1-1 0,1 0 1,-1 0-1,1 0 0,-1 1 1,1-1-1,3 1 93,-1 1-1,1-1 1,-1 0 0,1 0-1,-1 0 1,1 0-1,-1-1 1,1 1 0,0-1-1,-1 0 1,1 0-1,0-1 1,-1 1 0,1-1-1,-1 1 1,1-1-1,-1 0 1,5-2 0,5-5 223,0 0 0,19-17 0,-22 16-255,-4 4-89,0 0 0,0-1 0,-1 0 0,1 0-1,-1 0 1,-1 0 0,1-1 0,-1 0 0,-1 0 0,1 0 0,3-13 0,48-138 1039,-6 13-243,-44 131-832,3-10 69,-7 23-152,-1 0-1,1 0 0,-1 0 0,1 0 0,0 0 1,0 0-1,-1 0 0,1 0 0,0 0 0,0 0 1,0 0-1,0 1 0,0-1 0,0 0 0,2 0 1,-3 1 6,0 0 1,1 0-1,-1 0 1,0 0-1,0 0 1,1 0 0,-1 0-1,0 0 1,1 0-1,-1 0 1,0 0 0,0 0-1,1 0 1,-1 0-1,0 0 1,0 0-1,1 0 1,-1 0 0,0 0-1,0 1 1,1-1-1,-1 0 1,0 0-1,0 0 1,1 0 0,-1 1-1,0-1 1,0 0-1,0 0 1,0 0-1,1 1 1,-1-1 0,0 0-1,0 0 1,0 1-1,0-1 1,4 14 37,-3-12-32,5 53 83,-3-26-42,10 160-193,-13-146 207,-2 1 0,-11 58 0,10-81 31,-2 14 200,4-33-221,1 1-1,-1-1 1,0 1 0,0-1-1,0 1 1,0-1 0,0 0-1,-1 0 1,1 1 0,-3 1 0,4-4-63,-1 1 1,0-1-1,1 1 1,-1-1-1,0 1 1,1-1 0,-1 0-1,0 1 1,0-1-1,0 0 1,1 0 0,-1 0-1,0 1 1,0-1-1,0 0 1,1 0-1,-1 0 1,0 0 0,0 0-1,0-1 1,1 1-1,-1 0 1,0 0 0,0-1-1,0 1 1,1 0-1,-1-1 1,-1 1-1,0-2-7,-1 1 0,1-1 0,0 0-1,-1 0 1,1 0 0,0 0-1,-3-4 1,-2-2-44,1 0 0,1 0-1,0-1 1,0 1 0,1-1 0,-6-15 0,7 12 9,-2-2-99,1-1-1,0 1 0,2-1 1,-2-19-1,3 29-297,1 4-288,3 9 303,-2-7 377,0 4 26,0 0 1,1 0 0,0 0-1,0 0 1,0-1-1,1 1 1,-1-1 0,1 1-1,0-1 1,1 0-1,-1 0 1,7 6 0,-3-6 31,-1 0 1,1 0 0,0-1 0,1 1 0,-1-1 0,0-1 0,1 0 0,0 0 0,-1 0 0,1-1-1,0 0 1,0-1 0,15 0 0,4-2 198,0-2 0,43-10 0,-58 11-175,0 0 0,-1-1 0,1 0 0,-1-1 0,0-1 0,0 0 0,-1 0 0,1-1 1,-1 0-1,-1-1 0,14-13 0,-4 0 73,0-1 0,-2-1-1,23-41 1,35-84 266,-33 61-190,44-92-38,-57 115-44,-4-1 1,23-88 0,-48 152-117,1 0 0,-1 0 0,0 0 0,1 0 0,-1 0 0,0 0 0,0 0 0,0 0 0,0-1 0,0 1 0,0 0 0,0 0 0,0 0 1,-1 0-1,1 0 0,0 0 0,-1-2 0,1 3 5,-1 0 0,1 0 0,0 0 0,0 0 0,0 0 0,0 0 0,0 0 0,-1 0 0,1 0 0,0 0 0,0 0 0,0 0 0,0 0 0,-1 0 0,1 0 0,0 0 0,0 0 0,0 0 0,0 0 0,-1 0 0,1 0 0,0 0 0,0 0 0,0 0 0,0 0 0,0 0 0,-1 0 0,1 0 0,0 1 0,0-1 0,0 0 0,0 0 0,0 0 0,0 0 0,-1 1 0,-6 11-127,-77 191 138,69-160 29,3 1 0,-14 83 1,18-57-9,3 1-1,8 123 1,-3-194-26,4 31 86,-4-30-82,0 0 1,1 0-1,-1 0 0,0-1 0,0 1 1,0 0-1,1 0 0,-1 0 0,1-1 0,-1 1 1,0 0-1,1 0 0,-1-1 0,1 1 1,-1 0-1,1-1 0,0 1 0,-1-1 1,1 1-1,0-1 0,-1 1 0,1-1 1,0 1-1,-1-1 0,1 0 0,0 1 1,0-1-1,0 0 0,-1 0 0,1 1 1,1-1-1,0-1 15,0 1-1,0-1 1,0 0 0,0 1-1,-1-1 1,1 0 0,0 0-1,0-1 1,-1 1 0,1 0 0,-1 0-1,1-1 1,1-2 0,18-24 114,-14 17-75,163-229 117,-168 236-190,1 1 0,-1 0 0,1 0-1,0 0 1,5-5 0,-7 8 0,-1 0 0,0 0 0,0 1 0,0-1 0,0 0-1,1 0 1,-1 0 0,0 0 0,0 0 0,0 0 0,1 0 0,-1 0 0,0 0 0,0 0 0,0 0 0,0 1 0,0-1 0,1 0 0,-1 0 0,0 0 0,0 0-1,0 0 1,0 1 0,0-1 0,0 0 0,0 0 0,1 0 0,-1 0 0,0 1 0,0-1 0,0 0 0,0 0 0,0 0 0,0 0 0,0 1 0,0-1 0,0 0-1,0 0 1,0 1 0,1 7-47,-5 62-32,1-42 67,2 40 1,2-52 2,1 0 1,0 0-1,2-1 0,-1 1 1,10 22-1,-11-33 25,0 0-1,0-1 1,1 1-1,0-1 1,0 0-1,0 0 1,0 0-1,1 0 1,4 4 0,-5-6 5,-1-1 1,1 1 0,0 0 0,0-1 0,0 0 0,0 1-1,0-1 1,0 0 0,0-1 0,0 1 0,0 0 0,1-1 0,-1 0-1,0 0 1,7 0 0,-5-1 24,0 0-1,1-1 0,-1 1 1,0-1-1,0 0 0,0 0 1,0-1-1,0 1 1,0-1-1,-1 0 0,0-1 1,7-5-1,0-1-10,-1-1 0,0-1-1,10-15 1,9-19 67,-2-2-1,24-59 1,-5 8-127,51-111-25,-20-6 112,-69 193-245,-8 18-298,-2 5 150,-4 10-20,-6 15 76,-16 44 209,-20 77 0,34-86 45,2 0-1,-7 103 1,17-137 11,1 1 1,1 0 0,1 0 0,1 0 0,7 30 0,-9-55 44,1 0-1,-1-1 1,1 1 0,-1 0-1,1-1 1,0 1 0,0-1-1,-1 1 1,1-1 0,0 1-1,0-1 1,0 0 0,3 3-1,-4-4 2,1 0-1,-1 0 1,1 1-1,0-1 0,-1 0 1,1 0-1,-1 1 1,1-1-1,0 0 0,-1 0 1,1 0-1,-1 0 1,1 0-1,0 0 1,-1 0-1,1 0 0,1-1 1,-1 1 6,1-1 1,0 0-1,-1 1 1,1-1-1,0 0 1,-1 0-1,0 0 1,1 0-1,1-2 1,8-9 73,0-1 0,12-18 0,-4 6-51,139-169 19,-120 152-77,-2-1 0,-2-2 1,32-54-1,-25 19 56,31-86 0,-45 101-14,-17 40 35,-1-1-1,9-38 0,-17 53-57,-1 11-13,0 0 1,0 0-1,0 0 0,0 1 1,0-1-1,0 0 0,0 0 1,0 0-1,0 0 0,0 0 1,0 0-1,0 0 0,0 0 0,0 0 1,0 0-1,-1 0 0,1 0 1,0 0-1,0 0 0,0 0 1,0 0-1,0 0 0,0 0 1,0 0-1,0 0 0,0 0 1,0 0-1,0 0 0,0 0 1,0 0-1,0 0 0,0 0 1,0 0-1,0 0 0,0 0 1,0 0-1,0 0 0,-1 0 1,1 0-1,0 0 0,0 0 1,0 0-1,0 0 0,0 0 1,0 0-1,0 0 0,0 0 1,0 0-1,0 0 0,0 0 1,0 0-1,0 0 0,0 0 1,0 0-1,0 0 0,0 0 1,0 0-1,0 0 0,0 0 1,0 0-1,0-1 0,0 1 1,0 0-1,0 0 0,-10 22-36,-155 369 1658,145-345-1479,2 1 1,-23 96-1,32-99-238,2-1 0,2 1 0,2 1 0,2-1 0,6 60 0,-4-97-309,0 1 1,0-1 0,1 0-1,-1 0 1,2 0-1,-1 0 1,1-1-1,0 1 1,0-1-1,1 1 1,4 5 0,-8-11 188,1-1 1,0 1-1,-1-1 1,1 1-1,-1-1 1,1 1-1,0-1 1,-1 1-1,1-1 1,0 0 0,-1 1-1,1-1 1,0 0-1,0 0 1,12 1-1999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0:24.7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7 9568,'-16'-6'4320,"16"9"-3776,3-3-256,2 3-288,0-3-512,3 5 288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0:25.0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80 10624,'-23'-6'4832,"28"1"-4192,3 1 63,5 8-511,19-4 1184,4 0-768,41-4-320,7 4-224,24-5 64,-8 2-64,-5-5-1632,-10-1 832,4-11-8159,-12 1 4927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0:26.9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343 47 6304,'0'-2'417,"-5"-25"2079,5 14-486,0 13-1898,0 0 0,0 0 0,0 0 0,1-1-1,-1 1 1,0 0 0,0 0 0,0-1 0,0 1-1,0 0 1,0 0 0,0 0 0,0-1-1,1 1 1,-1 0 0,0 0 0,0 0 0,0 0-1,0-1 1,1 1 0,-1 0 0,0 0 0,0 0-1,0 0 1,1 0 0,-1 0 0,0 0 0,0 0-1,0 0 1,1-1 0,-7 20 2997,-4 47-1130,-4-7-962,-25 62-1,-33 59 318,-30 92-237,22 44-639,71-281-437,6-25 293,1 0-1,0 1 1,-1 15-1,8-48 311,-2 8-614,0 0 0,1 0 0,11-25 0,-5 13 30,6-18-69,40-77 0,-46 103-8,0 1 1,1 1-1,1 0 0,1 1 1,0 0-1,30-26 0,-35 35-4,0 0-1,15-7 1,-21 12 26,1-1 1,0 1-1,0 0 0,0 0 1,0 0-1,0 0 0,0 1 1,0-1-1,0 1 0,0 0 1,0 0-1,5 0 1,-7 0 15,0 1 0,0-1 1,0 1-1,0-1 0,0 1 1,0-1-1,0 1 0,0 0 1,0-1-1,-1 1 1,1 0-1,0 0 0,0 0 1,0 0-1,-1 0 0,1 0 1,-1 0-1,1 0 1,-1 0-1,1 0 0,0 2 1,6 29 32,-1 109 6,-1-2 5,-4-127-34,2 0-1,5 21 1,-6-28 3,0 0 1,0 0-1,0-1 0,0 1 1,1-1-1,-1 1 1,1-1-1,0 0 0,5 5 1,-6-8 4,0 1 0,0-1 1,0 0-1,0 0 0,0 0 1,1 0-1,-1 0 0,0 0 1,1-1-1,-1 1 0,1-1 1,-1 1-1,1-1 0,-1 0 1,0 0-1,1 0 0,-1 0 1,1-1-1,-1 1 0,1-1 0,-1 1 1,0-1-1,4-2 0,1 0 4,0 0-1,0 0 0,-1-1 0,0 0 0,0 0 0,8-7 1,7-10 72,30-37 1,-34 37-95,86-109-103,-88 112 140,78-92 324,-85 102-280,-1-1-1,0 0 0,7-11 0,-14 19-81,0 1-1,0 0 0,0 0 1,1 0-1,-1-1 0,0 1 1,0 0-1,0 0 0,0 0 1,1-1-1,-1 1 0,0 0 1,0 0-1,0-1 0,0 1 1,0 0-1,0 0 0,0-1 1,0 1-1,0 0 0,0-1 1,0 1-1,0 0 0,0 0 1,0-1-1,0 1 0,0 0 1,0 0-1,0-1 0,0 1 0,0 0 1,-1 0-1,1-1 0,0 1 1,0 0-1,0 0 0,0-1 1,0 1-1,-1 0 0,1 0 1,0 0-1,0 0 0,0-1 1,-1 1-1,1 0 0,0 0 1,0 0-1,-1 0 0,1 0 1,0 0-1,0-1 0,-1 1 1,1 0-1,0 0 0,0 0 1,-1 0-1,-1 0-41,0 0 0,1 0 0,-1 1 0,0-1 0,1 0-1,-1 1 1,0-1 0,1 1 0,-1-1 0,-1 2 0,-5 3 23,-1 1 0,1 0-1,0 0 1,1 0 0,0 1 0,0 1-1,0-1 1,1 1 0,0 0 0,-4 9-1,-7 11-76,-21 55-1,28-54 45,0 1 1,-9 57-1,18-82 74,0 0 0,1 1-1,0-1 1,0 0 0,1 0-1,-1 0 1,3 9 0,-2-13-14,-1 0 1,0 0 0,1 1 0,-1-1 0,1 0 0,-1 0 0,1 0-1,0 0 1,-1 0 0,1 0 0,0 0 0,0-1 0,0 1 0,0 0-1,-1 0 1,3 1 0,-2-2-3,0 0 0,0 0 1,1 1-1,-1-1 0,0 0 0,0 0 0,0 0 0,0 0 0,0 0 0,1-1 1,-1 1-1,0 0 0,0 0 0,0-1 0,0 1 0,0-1 0,0 1 0,0-1 0,0 1 1,0-1-1,1 0 0,3-3 44,0 0 0,0 0 1,-1 0-1,0-1 0,0 0 0,0 0 1,-1 0-1,1 0 0,2-6 0,25-57 85,-26 56-106,49-130 101,-31 77-105,-17 46-82,1-2-355,-6 34-159,-2 30 393,11 80-1,-10-123 179,5 33 47,2 0 0,17 50 0,-22-74-11,2-1 1,-1 0-1,1 0 1,0 0-1,1 0 1,0-1 0,0 0-1,1 0 1,0 0-1,0-1 1,0 0-1,1 0 1,0 0-1,0-1 1,10 6-1,-13-10 12,0 1 0,0 0 0,0-1 0,0 0 0,0 0 0,0 0 0,0 0 0,0-1 0,0 0 0,1 1 0,-1-2 0,0 1 0,0 0 0,7-2 0,-6 0-9,0 0 0,0 0 0,0 0 0,0 0 0,-1-1 0,1 0 0,-1 0 0,0 0 0,1 0 0,-2-1 0,1 0 0,4-4 0,-1-2 8,-1 1-1,0-1 1,0 0 0,8-21-1,13-48 81,-24 72-119,4-15 21,62-184-208,-34 112 254,-34 91-95,0-1-1,1 1 1,0 0-1,0-1 1,2-2-1,0 4-67,-3 7-20,-3 12-58,2-13 155,-50 369 299,47-356-281,0 4 262,-12 38-1,15-58-262,0-1 0,0 1 0,-1-1 0,1 1 1,0 0-1,0-1 0,-1 1 0,1-1 0,0 1 0,-1-1 0,1 1 0,0-1 0,-1 0 0,1 1 0,-1-1 0,1 1 1,0-1-1,-1 0 0,1 1 0,-1-1 0,1 0 0,-1 0 0,0 1 0,1-1 0,-1 0 0,0 0-11,0 0 0,1-1-1,-1 1 1,1 0 0,-1-1 0,0 1-1,1-1 1,-1 1 0,1-1 0,-1 1-1,1-1 1,0 1 0,-1-1 0,1 1-1,-1-1 1,1 0 0,0 1-1,0-1 1,-1 0 0,1 1 0,0-1-1,0 0 1,0 1 0,0-1 0,0 0-1,0 0 1,-2-6 15,1 2-18,0 0 0,0-1 1,0 1-1,1 0 0,0-1 0,0 1 0,1-7 0,-1 4-16,2-10-234,-2 18 256,0-1 0,0 1 0,0 0 1,0-1-1,1 1 0,-1 0 0,0-1 1,0 1-1,1 0 0,-1 0 0,0-1 1,0 1-1,1 0 0,-1 0 0,0 0 1,1-1-1,-1 1 0,0 0 0,1 0 1,-1 0-1,0 0 0,1 0 0,-1-1 1,0 1-1,1 0 0,-1 0 0,0 0 1,1 0-1,-1 0 0,1 0 0,-1 0 1,0 0-1,1 1 0,-1-1 0,0 0 1,1 0-1,-1 0 0,0 0 0,1 0 1,-1 0-1,0 1 0,1-1 0,7 5 125,0 0-1,0 0 0,12 11 0,-11-8-50,0-1 0,15 8-1,-4-4-8,1-1-1,24 8 1,-36-15-549,0-1 0,0 0 0,1 0 0,-1-1-1,0 0 1,1 0 0,17-2 0,-26 1 45,1 0-1,0 0 1,0-1-1,0 1 1,0 0-1,-1-1 1,1 0-1,0 1 0,-1-1 1,1 0-1,0 0 1,-1 0-1,1 0 1,-1 0-1,1 0 1,-1 0-1,0 0 1,2-3-1,10-9-3360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0:33.3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8 497 4224,'-1'1'129,"0"-1"1,1 1 0,-1 0-1,0 0 1,1 0-1,-1 0 1,1 0-1,-1 0 1,1 0 0,0 0-1,-1 0 1,1 0-1,0 0 1,0 0-1,0 0 1,0 0 0,0 0-1,0 2 1,0 0 240,1 0 1,0 0-1,-1 0 0,1 0 1,1 0-1,1 4 1,2 1 653,0 0 0,0 0 0,11 12 1,-8-12-500,1 0 0,-1 0 1,2-1-1,-1 0 0,1 0 1,0-1-1,0-1 0,1 1 1,0-2-1,16 6 0,-17-7-254,0-1 0,0 0 0,0 0 0,0-1 0,0-1 0,0 0 0,0 0 0,0-1 0,0 0 0,0-1 0,0 0 0,17-6 0,-20 5-152,0 0 0,0-1 0,0 0 0,0-1 0,-1 0 0,0 0 0,0 0 0,0 0 0,-1-1 0,1 0 0,-1 0 1,5-10-1,1-2 32,-1-1 1,0 0 0,8-28-1,32-118 335,-11 29-188,-21 78 43,16-42-127,-23 81-2,-11 18-209,1 1 1,-1 0-1,0-1 1,0 1-1,1 0 1,-1 0-1,0 0 1,0-1-1,1 1 1,-1 0-1,0 0 1,1 0-1,-1 0 1,0-1-1,1 1 1,-1 0-1,0 0 1,1 0-1,-1 0 1,0 0-1,1 0 0,-1 0 1,0 0-1,1 0 1,-1 0-1,0 0 1,1 0-1,-1 0 1,0 1-1,1-1 1,-1 0-1,0 0 1,1 0-1,-1 0 1,0 1-1,1-1 1,-1 0-1,0 0 1,0 0-1,1 1 1,-1-1-1,0 0 1,0 1-1,0-1 1,1 0-1,-1 0 1,0 1-1,0-1 0,0 0 1,0 1-1,0-1 1,1 0-1,-1 1 1,4 10 12,-1 0 0,0-1-1,-1 1 1,0 1 0,0-1 0,-1 20 0,-1-30-15,5 168 63,-6-130 37,-1 0 1,-12 53-1,12-83-74,0 0 0,-1 0 0,-4 9 0,6-15-24,-1 0 0,1 0 0,-1 0 0,0-1 0,0 1 0,0-1 0,0 1 0,0-1 0,0 0 0,-1 1 0,-2 1 0,4-4-14,-1 1 0,1-1 0,0 1 0,0-1 0,-1 1 0,1-1 0,0 0 0,-1 0 0,1 0 0,0 1 0,-1-1 0,1 0 0,0-1 0,-1 1 0,1 0 0,0 0 0,-2-1 0,-1 0-40,0-1-1,0 1 1,0-1 0,1 0 0,-6-4 0,-1-1-88,0-1 0,1 0 0,-10-10 0,9 6-183,1 1 0,-13-21 0,21 31-176,2 6 359,5 7 168,-3-8 19,0 0 0,1 0 0,0 0 0,0 0 0,0-1 0,0 0 0,1 0 0,-1 0 0,1 0 0,0-1 0,0 0 0,0 0 0,0 0 0,0 0 0,0-1 0,0 0 0,7 1 0,3-1 175,1 0 0,-1 0 0,1-2 0,23-2 0,-24 0-87,0 0 0,0-1 1,0 0-1,0-2 0,-1 1 1,22-13-1,-13 4 51,-1-1 0,38-32-1,-57 44-174,3-3-2,0 1 1,1-1 0,-1 1-1,1 1 1,0-1-1,13-5 1,-20 10-13,1 0 0,-1 0 0,1 0 0,-1 0 0,1-1 0,-1 1 0,1 0 0,-1 0 0,1 0 0,-1 0 0,1 0 0,-1 0 0,1 0 0,-1 0 0,1 1 0,-1-1 0,1 0 1,-1 0-1,1 0 0,-1 0 0,0 1 0,1-1 0,-1 0 0,1 0 0,-1 1 0,0-1 0,1 0 0,-1 1 0,1-1 0,-1 1 0,0-1 0,0 0 0,1 1 0,-1-1 0,0 1 0,0-1 0,1 1 0,-1-1 0,0 1 0,0 0 0,2 21 78,-2-17-61,-1 22 36,-1 1 0,-2 0 0,-12 48 0,-33 79 122,6-23-96,-24 149 1,49-195 30,10-62 17,6-19 3,1 0-1,-1 0 1,1 0-1,-1 8 1,13-28 341,35-116 5,-27 71-521,32-68-1,2 18 61,51-152 1,-1-15-4,-102 274-22,6-16-46,2 0 0,10-17 0,-17 31 37,1 1 0,0 0 0,0 0 0,0 0 0,0 0 0,1 1 0,0-1 0,-1 1 0,1 0 0,0 0 0,1 0 0,-1 1 0,0-1 0,6-1 0,-9 4 22,0 0 0,0-1-1,1 1 1,-1 0 0,0 0-1,1 0 1,-1 0 0,0 0 0,0 0-1,1 0 1,-1 0 0,0 1 0,0-1-1,1 0 1,-1 1 0,0-1-1,0 1 1,0-1 0,0 1 0,0 0-1,0 0 1,1-1 0,-2 1 0,1 0-1,0 0 1,0 0 0,0 0-1,0 0 1,-1 0 0,1 0 0,0 0-1,0 1 1,2 4 14,-1-1-1,0 1 1,0 0 0,0 0-1,1 8 1,1 8-19,-2 1-1,-1 0 1,0 0-1,-2 0 1,0 0-1,-2 0 1,0-1-1,-2 1 0,0-1 1,-2 0-1,0 0 1,-14 25-1,20-43-23,-1-1-1,0 1 0,0-1 0,0 0 0,-1 0 0,1 0 0,-6 5 0,7-7 3,0-1-1,0 1 0,-1 0 0,1 0 0,0-1 1,0 1-1,-1 0 0,1-1 0,0 0 0,-1 1 1,1-1-1,-1 0 0,1 1 0,0-1 0,-1 0 1,1 0-1,-1 0 0,1 0 0,-1-1 0,1 1 1,0 0-1,-1 0 0,1-1 0,0 1 0,-1-1 1,0 0-1,-3-3-10,0 0 0,1 1-1,0-2 1,0 1 0,0 0 0,0-1 0,1 0 0,-1 0 0,1 0 0,-2-6-1,-10-13-593,15 24 627,0 0-1,0 0 1,0 0 0,0 0 0,0 0 0,0 0-1,0 0 1,0 0 0,0 0 0,0 0 0,0 1-1,0-1 1,0 0 0,0 0 0,0 0 0,0 0-1,0 0 1,0 0 0,0 0 0,0 0 0,-1 0-1,1 0 1,0 0 0,0 0 0,0 0 0,0 0-1,0 0 1,0 0 0,0 0 0,0 0 0,0 0-1,0 0 1,0 0 0,0 0 0,0 0 0,0 0-1,0 0 1,0 0 0,0 0 0,0-1 0,0 1-1,0 0 1,0 0 0,0 0 0,-1 0 0,1 0-1,0 0 1,0 0 0,2 9-109,5 11-59,-5-17 192,0 0-1,0 0 1,1 0-1,-1 0 1,1-1-1,0 1 1,0-1-1,0 0 1,0 1-1,0-1 1,1-1-1,-1 1 1,6 2-1,-3-2 80,0-1-1,0 1 1,0-1-1,0 0 1,1 0-1,-1-1 1,9 0-1,-1-2 18,1 0 0,0-1 0,-1-1 0,0 0-1,0-1 1,0 0 0,0-1 0,-1-1 0,0 0-1,0-1 1,12-10 0,13-12 41,-2-2 0,34-38 1,41-62 121,-79 91-260,-29 33-24,-8 65 5,3 57 91,3-62-75,-1-49-25,0 11-31,4 27 0,-4-38 53,0 0 0,1 0 0,-1-1 0,1 1 0,0 0 0,0-1 0,0 1 0,0 0 0,1-1 0,-1 1 1,1-1-1,-1 0 0,1 1 0,0-1 0,0 0 0,3 3 0,-4-5-9,-1 0 0,1 1 0,0-1 0,-1 0 0,1 0 0,0 1 0,-1-1 0,1 0 1,0 0-1,-1 0 0,1 0 0,0 0 0,-1 0 0,1 0 0,0 0 0,-1 0 0,1 0 0,0-1 0,-1 1 0,1 0 0,0 0 0,0-1 0,1 0 3,0 0 0,0-1 0,0 1 0,0-1 0,0 1 0,2-4 0,2-2 13,-1-1 0,7-11 1,18-45 158,-2 7-28,21-28-248,-40 72 85,1 0-1,0 0 0,1 1 1,12-11-1,-23 22 14,1 1-1,0-1 0,0 0 1,0 1-1,0-1 0,-1 1 1,1-1-1,0 1 0,0-1 1,0 1-1,0 0 0,0-1 1,0 1-1,2 0 0,-3 0 3,0 0-1,1 0 0,-1 0 1,1 0-1,-1 0 0,0 0 1,1 0-1,-1 1 0,0-1 1,1 0-1,-1 0 0,0 0 1,0 1-1,1-1 0,-1 0 1,0 1-1,0-1 0,1 0 1,-1 0-1,0 1 0,0-1 1,0 0-1,1 1 0,-1-1 1,0 0-1,0 1 0,1 3 14,-1-1-1,1 0 1,-1 1-1,0-1 1,0 0-1,-1 7 0,-4 61 70,-4 32 44,7-92-148,0 2 5,-1 27-1,3-39 18,0-1 1,0 1 0,0-1-1,0 0 1,0 1 0,0-1 0,0 1-1,0-1 1,0 0 0,0 1-1,0-1 1,0 1 0,0-1-1,1 0 1,-1 1 0,0-1 0,0 1-1,0-1 1,1 0 0,-1 1-1,0-1 1,1 0 0,-1 0-1,1 1 1,-1-1 4,1 0-1,0 0 0,0 0 1,-1 0-1,1-1 1,0 1-1,-1 0 1,1-1-1,-1 1 0,1 0 1,0-1-1,-1 1 1,1 0-1,-1-1 1,1 1-1,-1-1 1,1 1-1,-1-1 0,0 0 1,1 1-1,0-2 1,8-10 16,61-65 12,-62 69-69,0 0 0,1 1 0,0 0 1,1 1-1,0 0 0,-1 1 0,15-6 0,-21 10 30,0 0 0,0 1 1,0-1-1,0 1 0,0 0 0,0 0 0,0 0 0,0 0 1,0 0-1,-1 1 0,1-1 0,0 1 0,0 0 1,0 0-1,0 0 0,0 0 0,-1 0 0,1 1 1,-1-1-1,1 1 0,2 2 0,6 5 0,-1 0 0,1 1-1,10 14 1,-9-10 25,24 27 25,13 15-94,-13-21-4385,-25-24-2560,-4-2 3893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0:33.6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23 11712,'-55'-11'5311,"33"2"-4607,12 6-544,10 6-224,0-6-736,10 3 416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0:34.0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120 12 7392,'1'-12'15231,"1"23"-14450,-1 0 1,0 0-1,-2 17 1,-9 51 550,-23 159 434,2-118-1244,0 6-351,23-94-293,2-5-2822,1-18-1712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0:34.3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21 8128,'-23'-5'2618,"22"4"-2556,1 1 1,-1 0-1,1 0 0,-1 0 0,1 0 0,-1 0 0,1 0 0,0 0 0,-1 0 0,1 0 0,-1 0 0,1 0 0,-1 0 0,1 0 1,-1 0-1,1 0 0,-1 1 0,1-1 0,0 0 0,-1 0 0,1 1 0,-1-1 0,1 0 0,0 0 0,-1 1 0,-6 2 3738,18 1 3696,12 6-5782,-8-7-1283,0-1 1,0 0-1,0-1 1,0-1-1,19-1 0,-1-1-65,40 1 273,177-9 594,12-12-2369,-250 20 33,-3-2-3356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0:34.8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8 203 9632,'-7'1'11909,"97"-53"-6101,-43 24-4814,85-38 0,-101 53-854,1 2 0,0 1 0,1 1 0,35-4-1,-62 12-110,1 1-1,-1 0 0,1 0 1,-1 0-1,1 1 1,-1-1-1,1 2 0,-1-1 1,0 1-1,10 3 0,-12-3-7,0 0 0,0 0 0,-1 1 0,1-1 0,-1 1 0,1 0-1,-1 0 1,0 0 0,0 0 0,0 0 0,0 1 0,0-1 0,-1 1-1,0 0 1,0 0 0,2 4 0,-1-1-24,-1 0-1,0 0 0,0 0 1,-1 0-1,0 0 1,0 0-1,0 1 1,-1-1-1,0 0 1,-1 0-1,0 1 0,0-1 1,0 0-1,-1 0 1,0 0-1,0 0 1,-1 0-1,0-1 1,0 1-1,0-1 0,-1 0 1,0 0-1,-1 0 1,1 0-1,-1-1 1,-7 7-1,-1 0-49,-1-1 0,-1 0 0,-28 16 0,-54 20 88,1-1 115,69-33-45,17-8-42,1-1 0,-17 12 0,26-16-56,-1 0 1,1 0-1,-1 1 1,1-1 0,-1 0-1,1 1 1,0-1-1,-1 0 1,1 1-1,0-1 1,-1 0-1,1 1 1,0-1 0,-1 1-1,1-1 1,0 1-1,0-1 1,-1 1-1,1-1 1,0 1-1,0-1 1,0 1 0,0-1-1,0 1 1,0-1-1,0 1 1,0-1-1,0 1 1,0-1-1,0 1 1,0-1 0,0 1-1,0-1 1,0 1-1,0-1 1,1 1-1,-1-1 1,0 1 0,0-1-1,1 1 1,-1-1-1,0 0 1,1 1-1,-1-1 1,0 1-1,1-1 1,-1 0 0,0 1-1,1-1 1,-1 0-1,1 0 1,-1 1-1,1-1 1,-1 0-1,1 0 1,0 1 0,5 2 129,1-1 1,-1 1 0,10 1-1,-12-3-52,85 22 130,47 14 606,-107-28-2448,-1 2 0,45 24 0,-72-35 1078,1 1 0,-1 0-1,1 0 1,-1 1 0,1-1-1,-1 0 1,0 0 0,1 1-1,-1-1 1,0 1 0,1 1-1,7 9-2362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0:19.5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0 4800,'-18'8'12181,"46"1"-9867,154 13-591,-144-15-4496,-25-5 1263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0:56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12 3904,'12'-11'12353,"-11"12"-12104,-3 3-239,0 1 0,0 0-1,1 0 1,0 0 0,0 0-1,0 6 1,-2 8 125,-22 113 821,-35 142 632,-7-53-324,31-110-576,35-103-809,-5 13 801,6-20-717,-1 0-1,1-1 1,0 1-1,-1 0 0,1-1 1,0 1-1,-1-1 1,1 1-1,-1-1 1,1 1-1,-1-1 1,1 1-1,-1-1 1,1 0-1,-1 1 1,0-1-1,1 0 1,-1 1-1,1-1 1,-1 0-1,0 0 1,1 1-1,-1-1 1,0 0-1,0 0 1,0 0-151,1 0 0,-1 0 0,1 0-1,0 0 1,-1 0 0,1-1 0,0 1 0,-1 0 0,1 0 0,0 0 0,0-1 0,-1 1 0,1 0 0,0 0 0,0-1 0,-1 1 0,1 0 0,0 0 0,0-1 0,-1 1-1,1 0 1,0-1 0,0 1 0,0 0 0,0-1 0,0 1 0,0 0 0,0-1 0,-1 1 0,1-1 0,0 1 0,0 0 0,0-1 0,0 1 0,1 0 0,-1-1 0,2-12-3345,4 0 883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0:56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87 148 6400,'-33'-26'2058,"32"25"-1974,0-1-1,0 1 0,0 0 0,-1 0 0,1 1 0,0-1 0,-1 0 0,1 0 1,-1 0-1,1 1 0,0-1 0,-1 1 0,-2-1 0,-2-1 279,5 2-276,-20-14 3912,21 14-3936,0 0-1,-1-1 1,1 1 0,0 0 0,-1-1 0,1 1 0,0 0-1,0-1 1,-1 1 0,1 0 0,0-1 0,0 1 0,-1-1 0,1 1-1,0 0 1,0-1 0,0 1 0,0-1 0,0 1 0,0-1-1,0 1 1,0-1 0,0 1 0,0 0 0,0-1 0,0 1 0,0-1-1,0 1 1,0-1 0,0 1 0,1-1 0,-1 1 0,0 0-1,0-1 1,0 1 0,1-1 0,-1 1 0,0 0 0,0-1 0,1 1-1,-1 0 1,0 0 0,1-1 0,-1 1 0,1 0 0,-1-1-1,0 1 1,1 0 0,7-5 201,0 1-1,0 1 1,1-1 0,-1 2-1,15-4 1,47-6 527,-47 9-516,163-11 651,-107 10-847,40 4 204,-53 1-127,-37-3-2012,13-8-5614,-20 2 4293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1:15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34 3904,'0'-1'240,"-1"0"0,1 0-1,-1 0 1,1 0 0,0 0 0,-1-1 0,1 1-1,0 0 1,0 0 0,0 0 0,0-1 0,0 1-1,0 0 1,1 0 0,-1 0 0,0 0 0,1-1 0,-1 1-1,0 0 1,1 0 0,-1 0 0,1 0 0,0 0-1,-1 0 1,1 0 0,0 0 0,0 0 0,0 0 0,1 0-1,-1 7 4114,6 26-3495,-9 7 61,-11 57 1,7-52-594,-52 242 933,40-225-843,-3-1-1,-34 71 1,17-47 22,26-67 90,6-14-48,6-3-446,-1-1 1,1 1-1,0 0 0,0 0 1,-1-1-1,1 1 0,0 0 1,0-1-1,0 1 0,0 0 1,-1-1-1,1 1 1,0 0-1,0-1 0,0 1 1,0 0-1,0-1 0,0 1 1,0 0-1,0-1 0,0 1 1,0 0-1,0-1 0,0 0 1,0-2 15,1-1 1,-1 0-1,1 1 0,0-1 1,0 1-1,0-1 1,0 1-1,1 0 1,-1-1-1,5-5 1,26-32 5,-7 10-22,1-9-12,-17 25-51,1 0 0,0 1 0,1 1 0,0-1 0,1 2 0,15-13 0,-25 23 8,0 0 1,1 0 0,-1 0-1,1 1 1,0-1 0,-1 1-1,1 0 1,0 0 0,4-1-1,-6 2 14,0 0 0,1 0 0,-1 0 0,0 0 0,0 0 0,0 1-1,0-1 1,0 1 0,0-1 0,0 0 0,0 1 0,0 0-1,0-1 1,0 1 0,0 0 0,0-1 0,-1 1 0,1 0 0,0 0-1,0 0 1,-1-1 0,1 1 0,-1 0 0,1 0 0,-1 0-1,1 0 1,-1 0 0,1 2 0,3 10 24,0 0 1,-1 0-1,0 0 0,-1 0 1,-1 1-1,0-1 0,-1 15 1,0-16 34,0-1 0,1 1 0,1 0 1,3 12-1,-3-17-45,-1-1 28,1 1 0,0-1 1,1 0-1,-1 0 1,1 0-1,4 6 0,-6-10-12,0-1 0,0 0 0,0 0-1,0 0 1,1 0 0,-1 0-1,0 0 1,0 0 0,1-1 0,-1 1-1,0 0 1,1-1 0,-1 1-1,1-1 1,-1 1 0,1-1 0,-1 0-1,1 0 1,-1 0 0,1 0-1,-1 0 1,1 0 0,-1 0 0,1 0-1,-1 0 1,1-1 0,-1 1-1,1-1 1,-1 1 0,1-1 0,1 0-1,5-4 48,0 0-1,-1 0 1,0-1-1,0 0 0,0 0 1,11-13-1,1-1 112,0 2-86,-6 6-97,21-25 0,51-77-158,-84 113 155,-1 1 0,0-1 0,0 0 1,1 1-1,-1-1 0,0 1 0,1-1 1,-1 1-1,1-1 0,-1 1 0,1-1 1,-1 1-1,1-1 0,-1 1 0,1 0 1,-1-1-1,1 1 0,-1 0 1,2-1-1,-3 12-152,-8 20-55,9-31 212,-6 19 2,1 0 0,-4 20 0,8-33 1,0-1-1,1 1 1,0 0-1,0-1 1,0 1 0,0 0-1,1-1 1,0 1-1,1-1 1,-1 1-1,5 10 1,-5-13 11,1-1 1,0 1 0,-1-1-1,1 1 1,0-1-1,0 0 1,0 1-1,0-1 1,1 0-1,-1 0 1,1-1 0,-1 1-1,1 0 1,0-1-1,-1 0 1,1 1-1,0-1 1,0 0 0,0-1-1,0 1 1,0 0-1,0-1 1,0 0-1,0 0 1,0 0-1,0 0 1,0 0 0,6-1-1,0-1 55,0 0-1,-1-1 1,1 0 0,-1 0-1,1-1 1,-1 0 0,0 0-1,11-8 1,0-3-7,0 0 0,-1-1 0,21-24 0,-29 29-72,-1 0 1,-1-1-1,0 0 1,-1-1-1,0 0 1,10-25-1,-16 137-966,-1-87 971,1-1 0,1 0-1,0 1 1,1-1 0,0 0-1,0-1 1,1 1 0,9 16-1,-12-25 26,-1 0-1,1-1 1,0 1-1,0-1 1,0 1-1,0-1 1,0 1-1,0-1 1,1 1-1,-1-1 0,0 0 1,1 0-1,-1 0 1,1 0-1,-1 0 1,1 0-1,0 0 1,-1 0-1,1-1 1,0 1-1,-1 0 1,1-1-1,0 0 1,0 1-1,0-1 1,-1 0-1,4 0 1,-2-1 11,0 0 1,-1 0-1,1 0 1,-1 0 0,1 0-1,-1 0 1,1-1 0,-1 1-1,0-1 1,0 0 0,0 0-1,0 0 1,0 0 0,0 0-1,0 0 1,-1 0 0,1-1-1,1-2 1,12-23 62,-1 0 0,15-44 1,13-66-31,15-39-550,-46 159 344,-11 18 136,1 0 1,-1 0-1,0-1 1,0 1-1,1 0 1,-1-1-1,0 1 0,1 0 1,-1 0-1,0 0 1,1-1-1,-1 1 0,0 0 1,1 0-1,-1 0 1,0 0-1,1 0 1,-1 0-1,1-1 0,-1 1 1,0 0-1,1 0 1,-1 0-1,1 0 1,-1 1-1,0-1 0,1 0 1,-1 0-1,0 0 1,1 0-1,-1 0 1,1 0-1,-1 1 0,0-1 1,1 0-1,-1 0 1,0 0-1,0 1 0,1-1 1,-1 0-1,0 0 1,1 1-1,-1-1 1,0 0-1,0 1 0,0-1 1,1 0-1,-1 1 1,0-1-1,0 1 1,10 20-45,-1-1 0,-2 2 0,0-1 0,-1 1 1,4 25-1,-5-15 26,0 1 1,-1 57 0,-5-73 37,0 0 1,-1-1 0,-1 1 0,0 0 0,-1-1-1,-1 0 1,-9 19 0,13-33 33,0 1-1,0-1 1,-1 0 0,1 0 0,-1 1 0,1-1-1,-1 0 1,0-1 0,0 1 0,-3 2 0,4-3-21,0 0 1,0-1 0,0 1 0,-1-1 0,1 1 0,0-1 0,0 1 0,-1-1-1,1 0 1,0 0 0,-1 0 0,1 0 0,0 1 0,0-2 0,-1 1 0,1 0-1,0 0 1,-1 0 0,1-1 0,0 1 0,0 0 0,-1-1 0,-1-1 0,-2-1-3,0 0 0,1 0 0,-1-1 1,1 0-1,0 0 0,0 0 0,0 0 1,1-1-1,-1 1 0,1-1 1,0 0-1,-2-6 0,-5-9-61,-10-39-1,13 36 0,4 12-404,7 15-170,5 4 602,10 7 61,0 0 1,1-2 0,33 17-1,70 24 117,-74-34-68,35 13 334,-69-28-319,-1-1 1,1 0 0,26 2-1,-34-6-228,-1 0-1,1 0 0,-1-1 1,0 0-1,1 0 0,-1-1 1,0 0-1,1 0 0,-1 0 1,0-1-1,-1 1 0,1-2 1,6-3-1,1-2-2995,0-1 0,-1-1-1,21-23 1,-3 5-1841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1:18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1111 1984,'3'-3'237,"-1"0"1,1 0-1,0 0 0,0 0 1,0 1-1,1-1 1,-1 1-1,0 0 0,1 0 1,0 0-1,-1 0 0,7-1 1,-5 1 437,0-1 0,1 1 0,-1-1 0,0 0 0,5-4 0,-2-3 4807,-26 13-3615,-5 3-1533,0 1 1,1 1 0,-29 15-1,-12 10 34,-110 78 0,167-106-345,-1 0-1,1 1 1,1 0-1,-1 0 1,-6 11-1,10-15-12,1-1 0,0 1 0,0 0 0,0 0 0,0 0 0,0 0 0,0 0 0,0 0 0,1 0 0,-1 0 0,1 1 0,-1-1 0,1 0 0,0 0 0,0 0 0,0 1 0,0-1 0,0 0 0,1 0 0,-1 0 0,1 0 0,-1 1 0,1-1-1,1 2 1,0-2 26,0 0 0,0 0 0,0 0 0,0 0 0,1-1 0,-1 1 0,1-1-1,-1 1 1,1-1 0,-1 0 0,1 0 0,0 0 0,0 0 0,-1 0 0,1-1 0,0 0-1,4 1 1,-5-1 6,10 2 70,0-1-1,-1 0 0,1-1 1,0-1-1,0 0 0,11-2 1,-1-2 72,0-1 1,23-9 0,-34 11-130,-1-1 0,-1 0 0,1 0 0,-1-1 0,0 0 1,0-1-1,0 0 0,-1 0 0,-1-1 0,1 0 0,-1-1 0,0 1 1,-1-1-1,0-1 0,0 1 0,4-13 0,-2 3-45,-1 0 0,-1 0 1,-1-1-1,0 0 0,-2 0 0,0 0 0,0-38 0,-4 40-180,1 17 158,0 1 1,0 0 0,0 0 0,0 0-1,0 0 1,0-1 0,0 1-1,0 0 1,0 0 0,0 0 0,0 0-1,0-1 1,0 1 0,0 0 0,0 0-1,0 0 1,0 0 0,0-1-1,0 1 1,-1 0 0,1 0 0,0 0-1,0 0 1,0 0 0,0-1 0,0 1-1,0 0 1,-1 0 0,1 0-1,0 0 1,0 0 0,0 0 0,0 0-1,-1 0 1,1 0 0,-5 4-183,-3 11 15,-2 16 6,-11 64-1,19-84 197,1-1 0,0 0-1,1 0 1,1 1 0,-1-1-1,2 0 1,-1 1 0,1-1-1,1 0 1,0 0 0,0-1-1,1 1 1,0-1 0,1 1-1,10 15 1,-13-23 14,0 0 0,0 0 1,0 0-1,0 0 0,0 0 0,0-1 1,1 1-1,-1-1 0,0 1 0,1-1 1,-1 0-1,1 0 0,0 0 0,-1 0 1,1 0-1,0-1 0,-1 1 0,1-1 0,0 0 1,0 1-1,0-1 0,-1-1 0,1 1 1,0 0-1,0-1 0,2 0 0,8-3 93,0 0 0,-1 0 0,0-2 0,14-7 0,-18 9-100,17-10 17,0-1-1,31-26 1,-46 33-53,21-17 25,0-2 1,-2-1-1,-1-1 1,-1-1-1,28-43 1,3-8 55,50-97 0,-87 138-41,-1-1 0,-3-1 0,-1-1 0,18-80 0,-32 112-36,8-52-65,-10 51-161,0 12 222,0 0 0,0-1 0,0 1 0,0 0 0,0 0 0,0 0 0,0 0 0,0 0-1,0 0 1,0 0 0,0 0 0,0 0 0,0 0 0,0 0 0,0 0 0,0-1 0,0 1 0,0 0-1,0 0 1,0 0 0,0 0 0,0 0 0,0 0 0,0 0 0,0 0 0,-1 0 0,1 0-1,0 0 1,0 0 0,0 0 0,0 0 0,0 0 0,0 0 0,0 0 0,0 0 0,0 0 0,0 0-1,0 0 1,0 0 0,-1 0 0,1 0 0,0 0 0,0 0 0,0 0 0,0 0 0,0 0-1,0 0 1,0 0 0,0 0 0,0 0 0,0 0 0,0 0 0,0 0 0,-1 0 0,0 1-40,0 1 1,0 0 0,0-1-1,1 1 1,-1-1 0,0 1 0,1 0-1,-2 2 1,-38 114-420,10-30 439,11-25 66,3 1-1,2 0 1,3 1-1,-2 84 1,12-122 18,4 40 0,-2-57-39,1 0 0,0 0 1,0 0-1,1 0 0,0-1 0,9 18 0,-11-25 11,0-1-1,0 1 0,0 0 1,0 0-1,0-1 0,1 1 1,-1-1-1,0 1 0,1-1 1,-1 1-1,1-1 0,0 0 1,-1 0-1,1 0 0,0 0 0,0 0 1,0 0-1,2 0 0,-2-1-2,-1 1-1,1-1 1,0 0-1,0 0 1,0-1-1,0 1 0,0 0 1,-1-1-1,1 1 1,0-1-1,0 1 0,-1-1 1,1 0-1,0 0 1,-1 0-1,2-1 0,4-3 17,-1-1-1,1 0 0,-1 0 0,-1 0 0,1-1 0,7-13 1,52-86-2,54-81 136,-95 154-122,118-184-110,-100 137 80,-3-1 0,37-117 0,-62 158-20,30-99-197,-44 137 163,1 1 0,-1 0 0,0 0 0,1-1-1,-1 1 1,0 0 0,0-1 0,0 1 0,0 0-1,0 0 1,0-1 0,0 1 0,0 0 0,-1-1-1,1 1 1,0 0 0,-1 0 0,0-2 0,1 3 20,-1-1 1,1 1-1,0 0 1,0 0-1,-1 0 1,1 0-1,0 0 1,-1 0-1,1 0 1,0 0-1,0 0 1,-1 0-1,1 0 1,0 0 0,0 0-1,-1 0 1,1 0-1,0 0 1,0 0-1,-1 0 1,1 0-1,0 0 1,0 1-1,-1-1 1,1 0-1,0 0 1,0 0-1,-1 0 1,1 1-1,0-1 1,0 0 0,-14 18-105,-110 209-171,64-114 205,28-52 50,2 2 1,-25 80-1,43-107 59,3 0-1,1 1 0,1 0 1,2 0-1,0 64 1,6-84-5,0 1 0,0-1 1,2 0-1,0 0 0,8 23 1,-10-35 11,1-1 1,0 1-1,0 0 0,0-1 1,1 0-1,0 0 1,-1 1-1,1-2 1,1 1-1,-1 0 1,1-1-1,-1 1 0,1-1 1,0 0-1,0 0 1,0-1-1,1 1 1,-1-1-1,1 0 1,-1 0-1,1 0 0,0-1 1,5 2-1,-3-2 14,0-1-1,0 0 1,1 0-1,-1 0 1,0-1-1,0 0 1,0 0-1,-1-1 1,1 0-1,0 0 1,0-1-1,-1 1 1,0-1-1,1-1 1,-1 1-1,0-1 1,9-8-1,0-1-26,-1-1 0,0-1-1,-1 0 1,0 0-1,11-20 1,4-10-28,-3-2 1,31-78-1,-54 118-104,-3 6-65,-5 14-52,-18 83-174,12-39 275,6-35 132,2 0 1,0 0-1,1 0 0,2 1 1,0-1-1,4 45 1,-2-62 1,0 0 1,1-1 0,-1 1 0,1 0 0,0-1-1,0 1 1,0-1 0,4 5 0,-5-7 10,0-1 0,0 1-1,0-1 1,0 0 0,0 0 0,0 1 0,1-1 0,-1 0 0,0 0 0,1 0 0,-1 0 0,1 0 0,-1-1-1,1 1 1,-1 0 0,1-1 0,-1 1 0,1-1 0,0 0 0,0 1 0,-1-1 0,1 0 0,0 0 0,-1 0 0,1 0-1,0 0 1,1-1 0,1 0 12,-1 0 0,0-1 0,1 0 0,-1 0 0,0 0 0,0 0 0,0 0 0,0 0 0,0-1 1,-1 0-1,1 1 0,-1-1 0,0 0 0,1 0 0,1-4 0,3-7 10,0 1 0,6-19 0,-11 27-23,6-16-10,-1 0 0,0 0 0,-2-1 0,-1 0 0,-1 0 1,0 0-1,-2-1 0,0 1 0,-2 0 0,-3-23 1,3 37-32,-1 1 1,0 0-1,-1 0 1,1 0-1,-8-12 1,10 18 13,-1 1 1,1-1-1,-1 1 1,1-1-1,-1 1 1,1-1-1,-1 1 1,1 0-1,-1-1 1,0 1-1,1 0 1,-1-1-1,0 1 1,1 0-1,-1 0 1,0 0-1,1-1 0,-1 1 1,0 0-1,0 0 1,1 0-1,-1 0 1,0 0-1,1 0 1,-1 0-1,0 1 1,0-1-1,1 0 1,-1 0-1,0 1 1,1-1-1,-1 0 1,0 1-1,-1 0-10,0 0 0,0 0 0,0 1 0,0-1 0,0 1 0,0-1 1,-3 4-1,-1 3 1,1-1 1,-1 1-1,1 0 1,1 1 0,0-1-1,0 1 1,0 0-1,1 0 1,1 0 0,0 0-1,0 0 1,0 1-1,1-1 1,1 1-1,-1-1 1,2 0 0,1 18-1,-1-25 25,-1 0 0,1 0 0,-1 0-1,1 0 1,0 1 0,-1-1 0,1 0-1,0 0 1,0 0 0,1 0 0,-1-1-1,0 1 1,1 0 0,-1 0 0,1-1 0,0 1-1,-1-1 1,1 1 0,0-1 0,0 0-1,0 0 1,0 0 0,0 0 0,0 0-1,0 0 1,0 0 0,0-1 0,0 1 0,1-1-1,-1 0 1,0 1 0,0-1 0,5-1-1,1 1 16,1-2 1,-1 1-1,1-1 0,-1-1 0,0 0 0,0 0 0,10-5 0,63-36 73,75-55 0,-55 33-131,-67 44 157,-33 22-127,-1-1 0,1 1 1,-1-1-1,1 1 1,-1-1-1,1 1 1,0-1-1,-1 1 1,1-1-1,0 1 1,-1 0-1,1-1 1,0 1-1,0 0 1,-1 0-1,1 0 0,0 0 1,0-1-1,-1 1 1,1 0-1,0 0 1,1 1-1,-2-1-1,0 0-1,1 1 1,-1 0-1,0-1 1,0 1-1,1-1 1,-1 1-1,0-1 1,0 1 0,0-1-1,0 1 1,0-1-1,0 1 1,0 0-1,0-1 1,0 1-1,0-1 1,0 1-1,0-1 1,0 1-1,-1 0 1,1-1-1,0 1 1,0-1-1,0 1 1,-1-1 0,1 1-1,-1 0 1,-61 189-59,48-140 58,11-40 14,0 0 1,1 1-1,-1 20 0,3-27 14,0 1 0,0 0 1,1-1-1,0 1 0,-1 0 0,1-1 0,1 1 0,-1-1 0,1 1 1,0-1-1,2 5 0,-2-7 0,-1 0 0,0-1 0,1 1 0,-1 0 0,1-1 1,0 1-1,-1-1 0,1 0 0,0 0 0,0 0 0,0 0 0,0 0 0,0 0 0,0 0 0,0 0 1,0-1-1,0 1 0,0-1 0,0 0 0,1 1 0,-1-1 0,0 0 0,0 0 0,4-1 0,-1 0 31,0 0-1,0 0 0,-1 0 0,1-1 0,-1 1 0,1-1 0,-1 0 0,0-1 0,0 1 0,8-7 0,-4 1 10,1-1-1,-2 0 0,1 0 1,-1-1-1,0 0 1,8-16-1,28-72 30,-34 78-57,41-96-418,-50 116 369,0-1 0,0 1 1,1-1-1,-1 1 0,0-1 1,0 1-1,1-1 0,-1 1 1,0-1-1,0 1 0,1 0 0,-1-1 1,1 1-1,-1-1 0,0 1 1,1 0-1,-1 0 0,1-1 1,-1 1-1,1 0 0,-1-1 0,1 1 1,0 0 2,-1 0 0,0 1 0,1-1 0,-1 0 0,0 0 0,1 1 0,-1-1 0,0 0 0,1 0 0,-1 1 0,0-1 0,1 0 1,-1 1-1,0-1 0,0 0 0,0 1 0,1-1 0,-1 1 0,0-1 0,0 0 0,0 1 0,6 29-251,-5-26 258,7 57-17,-5-33 5,1 1 0,1-1-1,16 48 1,-19-71 67,1 0 0,-1 0-1,1 0 1,0 0 0,0 0 0,1 0 0,0-1-1,4 5 1,-7-7-30,1-1-1,0 1 1,0-1-1,0 1 1,0-1-1,0 0 1,0 0-1,0 0 0,0 0 1,0 0-1,1 0 1,-1-1-1,0 1 1,1-1-1,-1 0 1,0 1-1,1-1 1,-1 0-1,0 0 0,1-1 1,-1 1-1,4-1 1,0-1 12,1-1 1,-1 0-1,0 0 0,0 0 1,-1 0-1,1-1 0,-1 0 1,1 0-1,-1-1 0,5-6 1,4-5-2,22-33 0,-27 34-1,13-20 9,-2-1 1,-1-2-1,-2 0 1,16-55-1,-30 84-110,0 0 0,-1 0 1,0-1-1,-1 1 0,0-1 0,0-10 0,0 20 45,1 0 1,-1 1-1,0-1 0,0 0 0,0 1 0,1-1 0,-1 1 0,0-1 1,0 1-1,0-1 0,0 1 0,1 1 0,153 97-96,-150-95 144,1-1 1,0 0 0,1 0 0,-1 0 0,0-1-1,1 0 1,-1 0 0,1-1 0,8 2 0,-11-3 0,0 0 0,0 0 0,0 0 0,0-1 0,0 1 0,0-1 0,-1 0 0,1 0-1,0-1 1,0 1 0,-1-1 0,1 1 0,-1-1 0,1 0 0,-1-1 0,5-3 0,3-3 19,-1-1-1,0 0 0,-1 0 1,0-1-1,0 0 0,-2-1 1,1 0-1,-1 0 0,-1 0 1,0-1-1,6-21 0,-11 32-44,-1-1-1,1 0 1,-1 1-1,0-1 1,0 0-1,0 0 1,0 1-1,-1-1 1,1 0-1,-1 1 1,1-1-1,-2-2 1,1 4-8,1 0 1,0 0-1,-1 1 0,1-1 1,0 0-1,-1 1 1,1-1-1,-1 0 0,0 1 1,1-1-1,-1 1 1,1-1-1,-1 1 0,0-1 1,1 1-1,-1 0 1,0-1-1,0 1 0,1 0 1,-1-1-1,0 1 1,0 0-1,0 0 0,1 0 1,-1 0-1,0 0 1,0 0-1,0 0 0,1 0 1,-1 0-1,0 0 1,0 0-1,0 0 0,1 0 1,-1 1-1,0-1 1,0 0-1,1 1 0,-1-1 1,-1 1-1,-1 1-44,0 0 0,0 0 0,0 1 0,0-1 0,0 1 0,0-1 0,0 1-1,1 0 1,-4 5 0,-14 30 52,15-26 15,0 0 0,1 1 0,0 0 0,2 0 0,-4 26 0,5-13-34,0 0-1,4 27 1,-2-41 62,1 1 1,0 0-1,1-1 1,5 14 0,-7-22-17,0 0 0,1 0 0,0-1 1,-1 1-1,2-1 0,-1 0 1,0 1-1,1-1 0,-1 0 1,1 0-1,0 0 0,0-1 0,0 1 1,0-1-1,0 0 0,1 1 1,4 1-1,0-2 12,-1 0 1,1 0-1,-1-1 1,1 0-1,-1 0 0,1-1 1,-1 0-1,1 0 1,0-1-1,-1 0 0,1 0 1,9-3-1,11-5 56,51-23-1,-39 12-98,58-38 0,36-37 128,-61 42 12,45-36-349,-116 87 218,11-11-111,-13 13 108,1-1 1,-1 1-1,0 0 1,0 0-1,0 0 1,0-1-1,1 1 1,-1 0-1,0 0 1,0-1-1,0 1 1,0 0-1,0 0 1,0-1-1,0 1 1,0 0-1,0 0 1,0-1-1,0 1 1,0 0-1,0 0 1,0-1-1,0 1 1,0 0-1,0 0 1,0-1-1,0 1 1,0 0-1,0 0 1,0-1-1,0 1 1,-1 0-1,1 0 1,0 0-1,0-1 1,0 1-1,0 0 1,-1 0-1,1 0 1,0-1-1,0 1 1,0 0-1,-1 0 1,1 0-1,0 0 1,-1-1-1,0 1-4,0 0 0,1 0 0,-1 0-1,0 0 1,0 0 0,0 0 0,0 0 0,0 1 0,0-1-1,0 0 1,0 0 0,1 1 0,-1-1 0,0 0 0,0 1-1,0-1 1,0 1 0,1-1 0,-1 1 0,0 0 0,0 0-1,-2 1-24,-13 10-19,0 1 0,2 0 0,-1 1 0,2 1 0,0 0 0,0 1 0,-19 33 0,19-24 39,1 1 0,1 0 0,1 1 0,-12 52 0,19-65 32,0 1 1,1 0 0,1 17-1,1-26-5,0 1-1,1-1 1,-1 0-1,1 1 1,1-1-1,-1 0 1,1 0-1,0 0 1,5 10 0,-6-14-4,1 0 0,-1-1 1,0 1-1,0 0 1,1-1-1,-1 1 0,1-1 1,-1 0-1,1 1 1,0-1-1,0 0 0,-1 0 1,1 0-1,0 0 1,0-1-1,0 1 1,0 0-1,0-1 0,0 1 1,0-1-1,0 0 1,0 0-1,0 0 0,0 0 1,0 0-1,0 0 1,0 0-1,1-1 1,-1 1-1,0-1 0,0 1 1,3-2-1,3-4 23,0 0 0,0 0 0,0 0-1,-1-1 1,0 0 0,11-15 0,33-56-59,-26 38 30,126-211 190,-100 153-218,-4-3-1,-4-1 1,50-187 0,-89 275-22,-1 1 0,-1-1 1,1 0-1,-1-16 0,-2 29 32,0 0 0,0 0 0,0 0 0,0 0-1,0 0 1,0 0 0,0 0 0,-1 0 0,1 0-1,0 0 1,0 0 0,-1 0 0,1 0 0,-1 0-1,1 1 1,-1-1 0,1 0 0,-1 0-1,1 0 1,-1 1 0,0-1 0,0 0 0,1 1-1,-1-1 1,0 1 0,0-1 0,0 1 0,1-1-1,-1 1 1,0-1 0,0 1 0,0 0-1,-2-1 1,1 1-6,0 0-1,-1 0 0,1 1 1,0-1-1,0 1 0,-1-1 1,1 1-1,0 0 1,0 0-1,0 0 0,0 0 1,0 0-1,0 0 0,0 0 1,0 1-1,0-1 1,-1 3-1,-10 9-22,1 0 0,0 1 0,1 1 0,1 0 0,-10 19 0,-41 88-115,42-82 135,2 1 0,1 1-1,2 1 1,-14 76 0,23-88 88,2-1 0,1 1 1,2 0-1,1 0 0,1 0 0,2-1 1,11 50-1,-11-66-111,1 0 1,1 0 0,0 0-1,1 0 1,0-1 0,1-1-1,15 21 1,-15-24-234,0-1 0,0 0 0,1-1 0,0 0 0,0 0 0,0-1 1,1 0-1,0-1 0,0 0 0,1 0 0,13 3 0,-12-5-1393,1 0-1,17 1 1,24 0-1877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1:22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262 910 3808,'3'-1'242,"34"-14"1718,-18 5 208,-16 9-1688,-1 0 1,1 0-1,0-1 0,-1 1 0,0-1 1,1 1-1,-1-1 0,0 0 1,3-3-1,-5 5-430,0 0-1,1 0 1,-1 0-1,0 0 1,0-1 0,0 1-1,0 0 1,0 0 0,0 0-1,1-1 1,-1 1 0,0 0-1,0 0 1,0 0-1,0-1 1,0 1 0,0 0-1,0 0 1,0 0 0,0-1-1,0 1 1,0 0 0,0 0-1,0-1 1,0 1-1,0 0 1,0 0 0,0 0-1,0-1 1,0 1 0,-1 0-1,1 0 1,0 0 0,0-1-1,0 1 1,-9-5 1122,-13 2-285,21 3-883,-10-1 59,0 1 0,-1 0-1,1 1 1,0 0 0,0 1-1,0 0 1,0 1 0,0 0-1,0 1 1,1 0 0,-1 0-1,1 1 1,1 1 0,-15 9-1,13-6-50,0 0 0,1 1 0,0 0 0,0 0 0,2 1 0,-1 0 0,1 0 0,1 1-1,0 0 1,1 1 0,-6 15 0,3-4 8,-7 31-1,13-46 39,2 0-1,-1 1 1,1-1 0,1 1-1,0-1 1,1 18 0,0-24-20,-1 0 1,1-1-1,0 1 1,0 0-1,0-1 1,0 1-1,0-1 1,0 1-1,1-1 1,-1 1-1,1-1 1,0 0-1,-1 0 1,1 0-1,0 0 1,0 0-1,1 0 1,-1 0-1,0-1 1,0 1-1,1-1 0,-1 0 1,1 0-1,0 0 1,-1 0-1,1 0 1,0 0-1,5 0 1,2 0 75,0-1 0,1 0 0,-1 0 0,0-1 0,1 0 0,13-4 0,-6 0-32,0-1 0,-1-1 1,0 0-1,-1-1 0,1-1 0,-1 0 0,-1-1 0,0-1 0,0 0 0,-1-2 0,-1 1 0,15-18 0,-14 13 6,0 0-1,-1-1 1,-2 0 0,1-1 0,-2 0 0,-1-1-1,0 0 1,-1-1 0,-1 1 0,4-23-1,-10 38-63,-1 1-1,1 0 0,-1-1 1,0 1-1,0-1 0,0 1 1,-2-6-1,2 10-27,0-1 0,0 0-1,0 0 1,0 1 0,0-1 0,0 0 0,-1 1-1,1-1 1,0 0 0,-1 0 0,1 1-1,-1-1 1,1 1 0,0-1 0,-1 0 0,1 1-1,-1-1 1,0 1 0,1-1 0,-1 1 0,1-1-1,-1 1 1,0 0 0,1-1 0,-1 1 0,0 0-1,1-1 1,-1 1 0,0 0 0,0 0-1,1 0 1,-1 0 0,0 0 0,0 0 0,1 0-1,-1 0 1,0 0 0,0 0 0,1 0 0,-1 0-1,0 0 1,0 0 0,0 1 0,-2 0-10,1 0 0,-1 0 1,0 1-1,1-1 0,-1 0 0,1 1 1,0 0-1,0 0 0,-1 0 1,-2 4-1,-2 3 18,1 0 1,1 1-1,0 0 1,0 0-1,1 0 1,0 1-1,-4 17 1,3-4 13,1 1 0,-2 34 1,6-42 9,0 0 0,4 31 0,-3-40 50,1 1 0,0-1 0,1 0 1,0 0-1,0 0 0,0 0 0,8 11 0,-9-17-37,-1 1 0,1-1 0,0 0 0,0-1 0,0 1 0,0 0 1,0 0-1,0-1 0,0 1 0,1-1 0,-1 0 0,1 0 0,-1 0 0,1 0 0,-1 0 0,1 0 0,-1-1 0,1 1 1,0-1-1,-1 0 0,1 0 0,0 0 0,-1 0 0,1 0 0,0-1 0,3 0 0,-1-1 20,0-1 0,0 0 0,0 0 0,0 0 0,-1-1 0,1 1 0,-1-1 0,4-5 0,31-39 197,-33 39-222,89-111 112,-70 93-206,0 1 0,34-25-1,-39 34 71,-10 8-17,0 1 1,0 0 0,0 0 0,1 1 0,0 1 0,1 0 0,12-5 0,-23 11 8,1-1 0,-1 1 0,0 0 0,0-1 0,1 1 0,-1 0 0,0 0 0,1-1 0,-1 1 0,0 0 1,1 1-1,-1-1 0,0 0 0,1 0 0,-1 0 0,0 1 0,0-1 0,1 1 0,-1-1 0,0 1 0,2 0 0,-3 1-11,1-1 0,0 0 1,0 1-1,-1-1 0,1 1 0,-1-1 0,1 1 0,-1-1 0,1 1 1,-1-1-1,0 1 0,0-1 0,0 1 0,0-1 0,0 1 0,0 0 1,0-1-1,-1 1 0,1 1 0,-45 185 169,21-100 545,24-87-688,0-1 0,-1 1 0,1 0 0,0-1 0,0 1 0,0 0 0,0-1 0,0 1 0,0 0 0,0-1 0,0 1 0,0 0 0,0-1 0,0 1 0,0 0 0,1-1 0,-1 1 0,0-1 0,0 1 0,1 0 0,-1-1 0,1 2 0,0-2-5,-1 0 0,1 0 0,0 0 0,-1 0 0,1 0 0,-1 0 0,1 0 0,0 0-1,-1 0 1,1 0 0,0 0 0,-1-1 0,1 1 0,0 0 0,-1 0 0,1-1 0,-1 1 0,1 0 0,-1-1 0,1 1-1,-1-1 1,1 1 0,-1-1 0,1 1 0,-1-1 0,1 1 0,-1-1 0,94-101 386,8 4-472,-80 79-80,1 1 0,45-27 0,-46 36 22,-21 9 120,0 0 0,0 0 0,0-1 0,-1 1 0,1 0 0,0 0 0,0 0 0,0 0 0,0 0 0,0 0 0,0 0 0,0 0 0,-1 0 0,1 1 0,0-1 0,0 0 0,0 1 0,0-1 0,-1 0 0,1 1 1,0-1-1,0 1 0,-1-1 0,1 1 0,0 0 0,1 2-21,0 0-1,0 0 1,-1 1 0,1-1 0,-1 0 0,0 1 0,0-1 0,0 0 0,-1 1 0,1 3 0,0 40 2,-1-27 42,-1 16 98,0-15 7,1-1-1,1 1 1,0-1-1,8 34 1,-8-52-110,-1 0-1,1 0 1,0 0-1,0 0 1,0-1 0,0 1-1,0 0 1,0 0 0,0 0-1,4 2 1,-4-3-1,-1 0 1,1-1-1,0 1 1,0-1-1,0 1 0,0-1 1,0 1-1,1-1 0,-1 1 1,0-1-1,0 0 1,0 1-1,0-1 0,0 0 1,0 0-1,1 0 1,-1 0-1,0 0 0,0 0 1,0-1-1,0 1 0,0 0 1,2-1-1,7-4 51,0 0-1,0-1 1,-1 0 0,0-1-1,0 0 1,8-8-1,-6 6-22,28-25 9,123-94-51,-102 89 12,-31 22 35,0-2 0,-2-1 0,45-41 0,-70 59-10,8-9-138,-10 5-39,-7 4-38,0 3 121,0 0 1,0 0 0,1 1 0,-1-1 0,-10 6 0,2-1 47,-1 1 0,1 1 0,1 0 0,-1 1 0,2 0 0,-1 1 0,1 1 0,1 0 0,0 1 0,-17 22 0,17-18 14,1-1-1,1 2 0,1 0 1,0 0-1,1 0 0,1 1 0,1 0 1,1 1-1,-5 23 0,9-35 13,0 1-1,0-1 0,1 1 1,0-1-1,1 1 0,-1 0 1,1-1-1,1 1 0,-1-1 1,1 0-1,1 0 0,4 12 1,-4-14-7,0 0 1,0-1 0,0 0 0,0 1-1,1-1 1,-1 0 0,1-1-1,0 1 1,0 0 0,1-1 0,-1 0-1,1 0 1,0-1 0,-1 1-1,1-1 1,0 0 0,0 0-1,8 1 1,-7-2 28,0 0 0,0 0 1,0 0-1,-1-1 0,1 0 0,0-1 0,0 1 0,0-1 1,0 0-1,0 0 0,0-1 0,-1 0 0,10-4 0,-8 2-15,1 0-1,-1-1 0,0 1 1,-1-2-1,1 1 0,-1-1 1,0 0-1,-1 0 0,9-11 1,5-15 75,-1 0 0,-1-1 0,16-50 0,-19 45-79,-2 0 0,-2-1 1,-2 0-1,-1-1 0,1-47 0,-5 51-492,-3 36 469,0 0 1,0 1 0,0-1 0,0 0 0,0 0 0,-1 0 0,1 0 0,0 0 0,0 0 0,0 0 0,0 0 0,0 0 0,0 0 0,0 1 0,-1-1 0,1 0 0,0 0 0,0 0-1,0 0 1,0 0 0,0 0 0,-1 0 0,1 0 0,0 0 0,0 0 0,0 0 0,0 0 0,0 0 0,-1 0 0,1 0 0,0-1 0,0 1 0,0 0 0,0 0 0,0 0 0,0 0-1,0 0 1,-1 0 0,1 0 0,0 0 0,0 0 0,0 0 0,0-1 0,0 1 0,0 0 0,0 0 0,0 0 0,0 0 0,0 0 0,-1 0 0,1-1 0,0 1 0,0 0 0,0 0 0,0 0-1,0 0 1,0-1 0,-9 15-175,1 5 146,1 0-1,1 1 1,0-1 0,-5 37-1,5-22 13,-30 173-234,-2 11 280,9-62 171,10-48-90,-50 163 1,62-250 7,-20 38-1,24-53-30,-1 1 0,-1 0 0,1-1-1,-1 0 1,0 0 0,-1 0 0,1-1 0,-9 7 0,12-11-65,1 0 0,-1 0 1,0 0-1,1-1 1,-1 1-1,0 0 1,1-1-1,-1 1 0,0-1 1,0 1-1,0-1 1,0 0-1,1 0 1,-1 0-1,0 0 0,0 0 1,0 0-1,0-1 1,1 1-1,-1-1 1,0 1-1,0-1 1,0 1-1,1-1 0,-1 0 1,0 0-1,1 0 1,-1 0-1,1 0 1,-2-2-1,-2-1-7,1 0 0,0-1 0,0 1 0,0-1 0,0 0 0,1 0 0,-5-10-1,-1-5 3,1-1-1,0 0 1,-4-24-1,-9-66 34,11 54-5,-1-26-171,10 70 119,0-1 1,1 1-1,1 0 0,3-18 1,-2 25-7,-1 0 1,1 1-1,0-1 0,1 0 1,-1 1-1,1 0 0,0-1 1,1 1-1,-1 1 1,1-1-1,0 0 0,0 1 1,0 0-1,1 0 0,0 0 1,-1 0-1,1 1 1,1 0-1,-1 0 0,0 0 1,10-3-1,8-1-33,0 0 0,0 2 0,1 0 1,24-1-1,-28 4 64,14-3 53,5 1 40,46-12 1,-72 12-105,0 0 0,0 0 0,-1-1 0,0-1 0,0 0-1,0-1 1,16-12 0,-4-3 51,-2-2 0,0 0-1,26-40 1,-39 52-20,137-170 3,-44 75 17,42-48-114,-104 108 7,-31 39-139,-5 9-8,-4 0 182,0-1-1,0 1 1,0 0 0,0 0-1,0 0 1,0-1-1,0 1 1,0 0-1,0 0 1,0 0-1,-1-1 1,1 1-1,0 0 1,0 0-1,-1-1 1,0 2 0,-80 129-111,65-99 147,-15 40-1,27-61 16,0 0-1,1 1 1,0-1 0,1 1-1,0 0 1,1 0-1,1 16 1,0-27-6,0 1 0,0-1 0,0 0 1,0 1-1,1-1 0,-1 0 0,0 1 1,1-1-1,-1 0 0,1 1 0,0-1 1,-1 0-1,1 0 0,1 2 1,-1-2-9,0-1 0,-1 1 1,1-1-1,0 1 1,0-1-1,-1 1 1,1-1-1,0 0 0,0 0 1,-1 1-1,1-1 1,0 0-1,0 0 1,0 0-1,0 0 1,-1 0-1,1 0 0,1 0 1,2-1 19,0 0 1,0 0-1,0-1 0,-1 1 1,1-1-1,-1 0 0,1 0 0,5-4 1,7-7 96,22-23 1,-2 1-27,40-43-92,-26 24-314,-36 44 2,-10 11 36,-4 8 78,-4 8 138,2 1 0,-1 28 0,2-12 55,0-20 24,0-1 0,2 21 1,0-31-22,-1-1 1,0 1 0,0-1 0,1 1 0,-1-1 0,1 1-1,0-1 1,0 1 0,0-1 0,0 0 0,0 0 0,0 1 0,1-1-1,-1 0 1,1 0 0,0 0 0,-1 0 0,1-1 0,0 1-1,0 0 1,3 1 0,-4-2-2,0-1-1,1 0 1,-1 0-1,0 1 1,0-1-1,1 0 0,-1 0 1,0 0-1,0 0 1,1 0-1,-1 0 1,0-1-1,0 1 1,1 0-1,-1-1 1,0 1-1,0-1 1,0 1-1,2-2 0,23-17 109,-17 11-105,32-25 22,50-30-1,-74 53-12,15-8 2,-1-2 0,-1-1 0,54-49 0,-61 44-50,0 0-1,29-48 1,28-66 115,69-196-19,-106 188-710,-40 134 352,-23 53-469,-4 30 630,-22 96 0,32-110 87,10-40 27,-44 196-66,44-181 116,0 1 0,2 0-1,1-1 1,2 1 0,4 31-1,-4-54 9,0 1 0,1-1 0,0-1 0,1 1 0,0 0 0,0 0 0,0-1 0,6 9 0,-7-13-21,0-1-1,0 1 1,0-1 0,1 0-1,-1 1 1,0-1-1,1 0 1,-1 0-1,1-1 1,0 1 0,0 0-1,0-1 1,0 0-1,0 0 1,0 0-1,0 0 1,0 0-1,0 0 1,0-1 0,0 0-1,1 1 1,-1-1-1,4-1 1,11-1 14,0-1 1,0-1 0,22-7-1,0-1-32,221-64-6,-232 66 29,-1-2 1,0 0-1,-1-2 0,0-1 1,36-28-1,-49 32-197,-17 12-33,-22 14-80,19-11 275,-65 38-196,-62 44 353,119-76-145,1 2 1,0-1-1,1 2 1,0 0-1,0 0 1,-17 30 0,17-22-3,1 0 1,-10 29 0,18-42 14,0 1 1,0 1 0,1-1 0,0 0-1,1 0 1,0 1 0,1-1 0,0 14 0,0-21-10,0 0 0,1 0 1,-1 1-1,1-1 0,-1 0 1,1 0-1,0 0 0,-1 0 1,1 0-1,0 0 0,0 0 1,0 0-1,1-1 0,-1 1 1,0 0-1,1-1 0,-1 1 1,4 2-1,-4-4 10,1 1 0,0 0 0,-1-1 1,1 1-1,0-1 0,0 1 0,0-1 0,0 0 0,-1 0 0,1 0 1,0 0-1,0 0 0,0 0 0,0 0 0,-1-1 0,1 1 0,2-1 1,5-3 37,1 0 0,-1-1 0,0 1 0,-1-2 0,1 1 0,8-9 0,37-32 142,76-82 0,-107 102-211,-2-1 0,-1-1 1,32-59-1,-28 34 5,-16 34-92,13-22-1,-30 57 47,1 1 0,0 0 0,2 1 0,0-1 0,1 1 0,0 0 1,2 1-1,0-1 0,1 1 0,1-1 0,1 22 0,1-24 94,3 30 30,-3-42-40,0 0 0,0 0-1,0 0 1,0-1 0,1 1 0,0 0-1,-1-1 1,1 1 0,4 3-1,-6-6-13,1 0-1,0 0 0,0 0 1,0 0-1,0-1 0,0 1 1,0 0-1,0-1 0,0 1 1,1 0-1,-1-1 0,0 0 0,0 1 1,0-1-1,1 0 0,-1 1 1,0-1-1,0 0 0,1 0 1,-1 0-1,0 0 0,0 0 0,1 0 1,-1-1-1,0 1 0,0 0 1,1-1-1,-1 1 0,2-2 1,3-1 36,1 0 1,-1-1-1,-1 0 1,8-6 0,-5 4-37,32-22 55,2 1 0,60-28 0,94-28-239,-189 79 106,1 1 0,0 1 0,0-1 0,0 1 0,0 1 0,0-1 0,13 1 0,-19 1 59,-1 0 0,1 1 0,-1-1 0,0 1 0,1-1 0,-1 1 0,0 0 0,1-1 0,-1 1 0,0 0 0,0 0-1,0 0 1,0 0 0,0 0 0,0 0 0,0 0 0,0 0 0,0 0 0,0 1 0,0-1 0,-1 0 0,1 1 0,-1-1-1,1 0 1,0 2 0,1 5 34,0 1-1,0-1 0,0 11 1,-1-9-76,4 24 153,-3-12 31,0-1 0,2 1-1,1-1 1,1 0 0,11 28 0,-15-46-120,2 6 39,0 0 0,1 0-1,0 0 1,10 10 0,-13-16-49,0-1-1,0 0 1,0 0 0,0 0-1,1-1 1,-1 1 0,1-1-1,-1 1 1,1-1 0,-1 0-1,1 0 1,0 0 0,0 0-1,0 0 1,0 0 0,-1-1-1,1 0 1,0 0-1,5 0 1,1-1 15,-1 0 0,0 0 0,0-1-1,0-1 1,0 1 0,7-5 0,45-24-31,47-33-3691,-51 32 1504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1:26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1117 5312,'-3'5'5549,"15"-17"-3098,53-78 626,-42 56-2309,37-44 0,108-90 648,41-47-22,-169 164-1172,-19 24-5,35-36 0,-54 60-221,0 1 1,1 0-1,-1 0 0,1 0 0,-1 0 0,1 1 0,0-1 0,0 1 0,0-1 1,5-1-1,-7 3-2,0 0 0,0 0 0,-1 0 0,1 0 0,0 0 0,0 0 0,0 0 0,0 0 0,0 1 0,0-1 0,-1 0 0,1 0 0,0 1 0,0-1 0,0 1 0,-1-1 0,2 1 0,-1 0 0,0 0-1,0 0 1,1 1-1,-1-1 1,0 0-1,-1 1 1,1-1-1,0 1 1,0-1-1,-1 1 1,1-1-1,0 3 1,3 10-2,-1 0 1,-1 1 0,0-1-1,-1 1 1,-1 0-1,0-1 1,-1 1 0,0 0-1,-4 15 1,-7 24 236,-21 55 1,26-85-103,0-6-47,5-11 82,-1 1 0,1-1 0,0 0 0,-1 15 0,3-22-150,0 0-1,0 0 0,0 0 0,0 0 1,0-1-1,0 1 0,0 0 0,0 0 1,0 0-1,0 0 0,0 0 0,0 0 1,0 0-1,0 0 0,0 0 0,0 0 1,0 0-1,0 0 0,0 0 0,0 0 1,0 0-1,0 0 0,1 0 0,-1 0 1,0 0-1,0 0 0,0 0 1,0 0-1,0 0 0,0 0 0,0 0 1,0 0-1,0 0 0,0 0 0,0 0 1,0 0-1,0 0 0,0 0 0,0 0 1,0 0-1,0 0 0,1 0 0,-1 0 1,0 0-1,0 0 0,0 0 0,0 0 1,0 0-1,0 1 0,0-1 0,0 0 1,0 0-1,0 0 0,0 0 0,0 0 1,0 0-1,0 0 0,0 0 0,0 0 1,0 0-1,0 0 0,0 0 1,4-5 94,6-10-36,1 0-1,0 1 0,1 0 1,1 1-1,0 1 0,0 0 1,17-11-1,57-41-71,87-60-321,-169 122 302,-1-1-1,0 1 1,1 0 0,0 0 0,0 0 0,-1 0 0,1 1 0,0 0 0,0 0 0,10-1 0,-14 3 16,1-1 0,0 0 1,0 0-1,0 0 1,-1 1-1,1-1 0,0 1 1,0 0-1,-1-1 1,1 1-1,-1 0 0,1 0 1,0 0-1,-1 0 1,0 0-1,1 0 0,-1 1 1,0-1-1,1 0 1,-1 1-1,0-1 0,0 1 1,0-1-1,0 1 0,-1-1 1,1 1-1,0 0 1,-1-1-1,1 1 0,-1 0 1,1 0-1,-1 2 1,1 3 12,0 0 1,-1 0-1,0 0 1,0 0 0,-1 0-1,0 0 1,0 0-1,-3 10 1,-4 6 65,-10 24 1,15-41-61,-9 18 386,12-23-386,0-1 0,0 0 1,0 0-1,0 0 0,1 1 1,-1-1-1,0 0 0,0 0 1,0 0-1,0 1 0,1-1 1,-1 0-1,0 0 0,0 0 1,0 0-1,1 1 1,-1-1-1,0 0 0,0 0 1,0 0-1,1 0 0,-1 0 1,0 0-1,0 0 0,1 0 1,-1 0-1,0 0 0,0 0 1,1 0-1,-1 0 0,0 0 1,0 0-1,1 0 0,-1 0 1,0 0-1,0 0 1,0 0-1,1 0 0,-1 0 1,0 0-1,1-1 0,10-4 63,1-2 1,-1 0-1,-1 0 0,1-1 0,-1 0 0,15-15 1,-16 13-152,1 1 1,1 0 0,0 0 0,0 1 0,20-10 0,-30 18 47,0-1-1,-1 1 1,1 0 0,0-1 0,-1 1 0,1 0 0,0 0 0,0 0 0,-1 0 0,1 0 0,0 0 0,0 0 0,-1 0 0,1 0 0,0 0 0,0 0 0,-1 0 0,1 1 0,0-1 0,-1 0 0,1 1 0,0-1 0,-1 0 0,2 1 0,-1 0 1,0 1 0,0-1 0,0 0 0,0 1 0,0-1 0,0 0 0,0 1 0,0-1 0,-1 1 0,2 2 0,0 2 19,-1 1 1,1-1-1,-1 0 0,0 14 0,-2-3 29,-4 21 0,3-28-11,1 0-1,0 1 1,0-1 0,1 0 0,0 0-1,2 14 1,-2-23 7,1 0 0,-1 0 0,0 0 0,0 0 0,0 0 0,0 0-1,1 0 1,-1 0 0,0 0 0,1 0 0,-1-1 0,1 1 0,-1 0 0,1 0 0,0 0 0,-1-1 0,1 1 0,0 0 0,-1-1 0,1 1 0,0-1-1,0 1 1,-1-1 0,1 1 0,0-1 0,0 1 0,0-1 0,0 0 0,0 1 0,0-1 0,1 0 0,1 0 28,0-1 0,0 0 0,0 0 0,0 0 0,0 0 0,0 0 0,0-1 0,3-1 0,6-3 12,102-48 161,58-29-181,-125 58 2,69-50 0,-99 61-70,-12 9-12,-1 1 0,1 1 0,0-1-1,0 1 1,0-1 0,1 1 0,-1 1-1,6-3 1,-10 5 32,-1 0-1,1 0 0,-1 0 1,0 0-1,1 0 1,-1 0-1,0 0 1,1 0-1,-1 0 0,1 1 1,-1-1-1,0 0 1,1 0-1,-1 0 0,0 0 1,1 1-1,-1-1 1,0 0-1,0 0 1,1 1-1,-1-1 0,0 0 1,1 0-1,-1 1 1,0-1-1,0 0 0,0 1 1,1-1-1,-1 0 1,0 1-1,0-1 1,0 0-1,0 1 0,0-1 1,0 1-1,0-1 1,0 0-1,0 1 0,0-1 1,0 0-1,0 1 1,0 0-1,-3 19-218,-2-8 189,-2 0 0,0 0 0,-14 18-1,11-16 42,0 0 0,-9 21 0,17-31 4,0 0 0,0 1 0,1-1-1,-1 1 1,1-1 0,1 1 0,-1-1 0,0 1 0,1 0 0,0-1 0,0 1 0,2 9 0,-2-12 7,1-1 0,-1 1 0,1 0 0,-1-1 0,1 1 0,0-1 0,0 1 0,-1-1 0,1 0 0,0 1 0,0-1 0,1 0 0,-1 1 0,0-1 0,0 0 0,1 0 0,2 2 0,-2-2 23,1 0-1,0 0 0,0 0 0,0 0 0,0 0 0,0 0 0,0-1 0,0 1 1,4-1-1,0 0 7,0-1 0,0 1 0,0-1 0,0-1 0,0 1 0,0-1 0,11-5 0,-9 2-15,-1 0 1,1-1-1,-1 0 0,0-1 0,0 0 0,-1 0 1,0 0-1,0-1 0,-1 0 0,0 0 0,0-1 1,-1 0-1,0 0 0,-1 0 0,0 0 0,0-1 1,-1 1-1,0-1 0,2-16 0,-4 1-60,-1 0 0,-1 1 0,-1-1 0,-9-38 0,11 58 1,-1 0 1,-1 0-1,1 0 0,-1 1 1,1-1-1,-2 1 0,1-1 1,0 1-1,-1 0 1,0-1-1,-4-4 0,5 7 24,1 1-1,-1 0 1,0-1-1,0 1 1,1 0 0,-1 0-1,0 0 1,0 0-1,0 0 1,0 0-1,0 1 1,0-1-1,0 1 1,-1 0-1,1-1 1,0 1 0,0 0-1,0 0 1,0 0-1,-1 0 1,1 1-1,0-1 1,0 1-1,0-1 1,0 1-1,-4 1 1,2 0 7,-1 0 1,1 1-1,-1-1 1,1 1-1,0 0 1,0 0 0,1 0-1,-1 0 1,0 1-1,-5 7 1,9-11-1,0 0 0,0 1 0,-1-1 1,1 0-1,0 1 0,0-1 1,0 0-1,0 0 0,0 1 0,-1-1 1,1 0-1,0 1 0,0-1 1,0 0-1,0 1 0,0-1 0,0 0 1,0 1-1,0-1 0,0 0 1,0 1-1,0-1 0,0 0 0,1 1 1,-1-1-1,0 0 0,0 1 1,0-1-1,0 0 0,0 1 0,1-1 1,-1 0-1,0 0 0,0 1 1,1-1-1,-1 0 0,0 0 0,0 1 1,1-1-1,-1 0 0,0 0 1,1 0-1,-1 0 0,0 0 1,0 1-1,1-1 0,-1 0 0,0 0 1,1 0-1,-1 0 0,0 0 1,1 0-1,-1 0 0,1 0 0,-1 0 1,21-1 2,109-21 46,46-5-62,-147 24 5,1 2 1,0 1 0,57 7-1,-78-5-7,1-1 0,0 2 1,-1-1-1,0 2 0,0-1 0,0 1 0,0 0 0,0 1 0,-1 0 0,15 11 0,-19-12 20,0 0-1,-1 0 1,1 0-1,-1 0 1,0 1-1,0-1 1,0 1-1,0 0 1,-1 0-1,0 0 1,0 0-1,-1 0 1,1 1-1,-1-1 1,0 0-1,0 1 1,-1-1-1,0 1 1,1-1-1,-2 7 1,-1-2 67,0-1 0,0 0 0,-1 0 0,-1 0 0,1 0 0,-1 0 0,-1-1-1,1 0 1,-1 1 0,-8 8 0,5-6 248,4-4 102,9-12 43,4-5-267,4-3-177,-2-1-1,0-1 1,0 0 0,9-17-1,-8 11-20,26-33 0,-2 15-260,-36 38 249,1 1 1,-1-1 0,1 0-1,0 1 1,-1-1-1,1 0 1,0 1 0,-1-1-1,1 1 1,0-1-1,0 1 1,-1 0-1,1-1 1,0 1 0,0 0-1,0-1 1,0 1-1,-1 0 1,1 0 0,0 0-1,0 0 1,2 0-1,-2 0 7,-1 1 0,1-1-1,0 1 1,0-1 0,-1 1-1,1-1 1,0 1 0,-1 0-1,1-1 1,0 1 0,-1 0-1,1-1 1,-1 1 0,1 0-1,-1 0 1,0-1 0,1 1-1,-1 1 1,2 3-2,0 1 0,-1-1 0,0 1 0,0-1 0,0 11 1,-1 5 60,-1-1 0,-1 1 0,-1 0 0,0-1 1,-12 35-1,60-89 698,57-50-635,-92 77-145,8-7-41,24-13 0,-36 24 38,0 0 0,0 0 1,-1 1-1,1 0 0,1 0 0,-1 1 0,0-1 0,0 1 0,9 0 1,-13 1 17,-1 0 0,1 0 1,0 0-1,-1 1 1,1-1-1,0 0 0,-1 1 1,1 0-1,0-1 1,-1 1-1,1 0 0,-1-1 1,1 1-1,-1 0 1,0 0-1,1 0 0,-1 1 1,2 1-1,-1 0-6,0-1 0,0 1 1,-1 0-1,1-1 0,-1 1 0,0 0 0,0 0 0,0 0 0,1 5 0,-1 4 4,0 0-1,-1 0 0,0 0 1,-2 16-1,2-23 42,-1 1 1,1-1-1,0 0 0,0 0 1,1 0-1,2 10 1,-3-13-15,1 0 1,0 0 0,0 0-1,0 0 1,0 0-1,0 0 1,0-1 0,0 1-1,1 0 1,-1-1 0,1 1-1,-1-1 1,1 1-1,0-1 1,-1 1 0,1-1-1,0 0 1,0 0 0,3 1-1,2 0 16,0 0 0,0 0 0,0 0-1,1-1 1,-1-1 0,0 1 0,1-1 0,-1 0 0,1-1-1,-1 0 1,0 0 0,11-3 0,-8 1-4,0 0 1,-1 0-1,1-1 0,-1-1 1,0 0-1,-1 0 1,1 0-1,13-12 1,-11 6-12,0-1 0,0 0 1,-1-1-1,-1 0 0,0-1 1,10-19-1,-9 12-32,-1-1-1,-1 1 1,9-43 0,-14 37-112,-3 26 125,0 1-1,0 0 1,0-1 0,0 1-1,0-1 1,0 1 0,0 0-1,0-1 1,0 1 0,0 0-1,0-1 1,0 1 0,0 0-1,0 0 1,-1-1 0,1 1-1,0 0 1,0-1 0,0 1-1,-1 0 1,1 0 0,0-1-1,0 1 1,-1 0 0,1 0-7,-1 0 0,0 0 0,1 1 0,-1-1 0,1 0 1,-1 1-1,0-1 0,1 1 0,-1-1 0,1 1 0,-1-1 0,1 1 0,0-1 1,-1 1-1,1-1 0,0 1 0,-1-1 0,1 2 0,-25 38-125,3 0-1,-28 70 0,46-101 145,1 0-1,1 0 1,-1 0 0,1 0-1,1 1 1,-1 17-1,2-25 9,0 0 0,0 0-1,0 0 1,0 0-1,1 1 1,-1-1-1,1 0 1,-1 0 0,1 0-1,0 0 1,0 0-1,0 0 1,0 0-1,0 0 1,0-1 0,0 1-1,1 0 1,-1-1-1,1 1 1,-1-1 0,1 1-1,0-1 1,-1 0-1,1 0 1,0 1-1,0-1 1,0-1 0,0 1-1,0 0 1,0 0-1,0-1 1,0 1-1,0-1 1,1 0 0,2 1-1,2-1 22,1-1 0,-1 1 0,0-1 1,0 0-1,0-1 0,0 0 0,13-5 0,2-1 10,262-76-83,-270 80 20,7-3-30,1 1 1,1 2 0,22-3-1,-41 7 19,1 0 1,-1 0-1,0 1 0,0-1 0,1 1 1,5 1-1,-9-1 19,0-1 0,0 0 0,0 1 0,1-1 0,-1 1-1,0-1 1,0 1 0,0 0 0,0 0 0,0-1 0,0 1 0,0 0 0,0 0 0,-1 0 0,1 0 0,0 0 0,0 0-1,-1 0 1,1 0 0,0 0 0,-1 0 0,0 0 0,1 1 0,0 1 0,-1 0 7,0 0 0,0 0 0,-1 0 0,1-1 0,-1 1-1,0 0 1,1 0 0,-1-1 0,0 1 0,-1 0 0,1-1 0,0 1 0,-1-1 0,1 1 0,-1-1 0,0 0 0,-4 4 0,-3 3 78,-1 0 1,-16 11 0,20-16 8,1 2 118,5-6-196,0 1 0,0-1 0,0 0 0,0 0 1,0 0-1,0 0 0,0 0 0,0 0 0,0 0 0,0 1 0,0-1 0,0 0 0,0 0 0,0 0 0,0 0 0,0 0 0,0 0 0,0 1 0,0-1 1,0 0-1,0 0 0,0 0 0,1 0 0,-1 0 0,0 0 0,0 0 0,0 0 0,0 1 0,0-1 0,0 0 0,0 0 0,0 0 0,0 0 0,1 0 0,-1 0 1,0 0-1,0 0 0,0 0 0,0 0 0,0 0 0,0 0 0,0 0 0,1 0 0,-1 0 0,0 0 0,0 0 0,0 0 0,0 0 0,0 0 0,0 0 1,1 0-1,-1 0 0,0 0 0,0 0 0,0 0 0,0 0 0,0 0 0,0 0 0,0 0 0,0 0 0,1 0 0,-1-1 0,0 1 0,0 0 0,0 0 0,13-5 23,-1 0 0,1-1-1,-1-1 1,0 0-1,-1 0 1,20-18-1,-18 15-98,0 0 1,1 1-1,-1 0 0,30-13 0,-42 22 54,1-1-1,-1 1 1,0-1 0,0 1-1,0-1 1,0 1 0,0 0-1,0 0 1,1 0 0,-1-1-1,0 1 1,0 0-1,0 1 1,1-1 0,-1 0-1,0 0 1,0 0 0,0 1-1,0-1 1,0 0 0,1 1-1,-1-1 1,0 1-1,0 0 1,0-1 0,0 1-1,0 0 1,-1-1 0,1 1-1,0 0 1,0 0 0,0 0-1,-1 0 1,1 0 0,0 0-1,-1 0 1,2 2-1,0 4 0,0 0-1,0 1 0,-1-1 0,0 0 0,0 11 0,0-11-9,-1 0 0,1 0 0,2 7 0,-2-12 45,0 0 0,0 0 0,0 0 0,0 0 0,0 0 1,0 0-1,1 0 0,-1-1 0,1 1 0,-1 0 0,1-1 0,-1 1 0,1-1 0,0 0 0,0 0 1,0 1-1,0-1 0,0-1 0,0 1 0,0 0 0,0 0 0,0-1 0,0 1 0,0-1 1,1 1-1,-1-1 0,0 0 0,0 0 0,4 0 0,5-2 76,0 1 0,1-2 0,-1 1 0,16-7 0,-14 5-73,19-7 15,-1 0 0,53-29-1,-64 29-11,-2-1 0,1-1 0,-2-1 0,1-1 0,17-20 0,-6 2-45,44-67 1,16-49 82,-28 48 93,-53 86-348,1 1-1,-2-2 1,7-16 0,-31 62-346,-15 45 404,-24 92 1,15-43 206,34-104-85,-3 9 56,-8 32 0,16-53-9,1 0 0,0 0 0,0 0-1,0 0 1,1 0 0,1 0-1,-1 0 1,1 0 0,3 11 0,-4-17-12,1 0 0,0 1 1,0-1-1,0 0 1,0 0-1,1 0 1,-1 0-1,1 0 0,-1 0 1,1 0-1,-1 0 1,1 0-1,0-1 1,0 1-1,0-1 0,0 0 1,0 1-1,0-1 1,1 0-1,-1 0 1,0 0-1,0 0 0,1-1 1,-1 1-1,1-1 1,-1 1-1,1-1 1,4 0-1,0 0 15,1-1 1,-1 1-1,0-2 0,1 1 1,-1-1-1,0 0 0,0 0 1,8-4-1,124-69-3,22-9-191,-139 80 133,-22 4 14,0 0 0,1 0-1,-1 0 1,1 0-1,-1 0 1,0 0 0,1 0-1,-1 0 1,1 0 0,-1 0-1,1 0 1,-1 0-1,0 0 1,1 0 0,-1 0-1,1 0 1,-1 1 0,0-1-1,1 0 1,-1 0-1,0 1 1,1-1 0,-1 0-1,0 0 1,1 1-1,-1-1 1,0 0 0,0 1-1,1-1 1,-1 0 0,0 1-1,0-1 1,1 1-1,-1-1 1,0 0 0,0 1-1,0-1 1,0 1 0,0-1-1,0 0 1,0 1-1,0-1 1,0 1 0,0-1-1,0 1 1,0 0 0,-3 9-16,-1 1 0,-1-1 1,1 1-1,-2-1 0,1 0 1,-1-1-1,-14 17 0,11-15 65,1 1 0,0 0 0,1 0 0,-8 18 0,14-29-29,1 1 0,-1-1 0,1 0 0,-1 1 0,1-1-1,0 1 1,0-1 0,0 1 0,-1 0 0,1-1 0,1 1 0,-1 2 0,0-3 3,1-1 0,-1 1 0,0-1 0,0 1 0,1-1 0,-1 1 0,1-1 0,-1 1 0,0-1 0,1 1 0,-1-1 0,1 0 0,-1 1 0,1-1 0,-1 1 0,1-1 0,-1 0 0,1 0 0,-1 1 0,1-1 0,0 0 0,0 0 0,3 1 57,1-1 0,-1 0 0,1 0 0,-1 0 0,1-1 0,7-1 0,-9 1-66,38-8 18,0-2-1,-1-2 0,51-23 1,-75 27-29,1 0 1,22-19 0,-25 18-59,-1 0 1,2 1-1,20-9 0,-34 17 55,-1 1 0,1-1 0,0 1 0,0-1 0,-1 1 0,1 0 0,0-1 0,0 1 0,0 0 0,0 0 0,-1 0 0,1 0 0,0-1 0,0 1 0,0 0 0,0 0-1,-1 1 1,1-1 0,0 0 0,0 0 0,0 0 0,0 1 0,-1-1 0,1 0 0,0 1 0,0-1 0,-1 0 0,1 1 0,0-1 0,0 2 0,0-1-13,0 1 0,-1 0 1,1-1-1,-1 1 0,1 0 1,-1-1-1,0 1 0,0 0 1,0-1-1,0 1 0,0 0 1,0 0-1,-1 2 0,-2 11-20,-7 22 0,7-27 115,0 1-1,0-1 1,1 0 0,-1 18-1,3-27-57,0-1 0,0 1 0,0-1 0,0 1 0,0-1 0,0 0 0,1 1 0,-1-1 0,0 1 0,0-1-1,1 0 1,-1 1 0,0-1 0,0 0 0,1 1 0,-1-1 0,0 0 0,1 0 0,-1 1 0,0-1 0,1 0 0,-1 0 0,1 1 0,-1-1 0,0 0 0,1 0-1,-1 0 1,1 0 0,-1 0 0,1 0 0,-1 0 0,0 0 0,1 0 0,-1 0 0,1 0 0,-1 0 0,1 0 0,-1 0 0,1 0 0,-1 0 0,0 0 0,1 0-1,-1-1 1,1 1 0,20-8 351,-6-1-345,17-14-1,12-7-111,-44 30 92,18-11-51,26-12 0,-38 21 4,1-1 0,-1 1 0,0 0 0,1 1 1,-1 0-1,1 0 0,-1 0 0,1 1 0,6 0 0,-11 0 40,-1 0 1,0 0-1,0 0 0,0 1 1,0-1-1,1 0 0,-1 1 1,0-1-1,0 1 0,0-1 1,0 1-1,0-1 0,0 1 0,0 0 1,0 0-1,-1-1 0,1 1 1,0 0-1,0 0 0,0 0 1,-1 0-1,1 0 0,-1 0 0,1 0 1,-1 0-1,1 0 0,-1 0 1,1 0-1,-1 1 0,0-1 1,0 0-1,1 0 0,-1 0 1,0 0-1,0 1 0,0-1 0,-1 0 1,1 0-1,0 0 0,0 0 1,0 1-1,-1-1 0,1 0 1,-1 0-1,1 0 0,-2 2 0,1-1 43,-7 13 68,8-15-99,0 0 0,0 1-1,0-1 1,-1 0 0,1 0 0,0 0 0,0 1 0,0-1 0,0 0 0,0 0 0,0 1 0,-1-1 0,1 0 0,0 1 0,0-1 0,0 0 0,0 0 0,0 1 0,0-1 0,0 0 0,0 0 0,0 1 0,0-1 0,0 0 0,0 1 0,0-1-1,1 0 1,-1 0 0,0 1 0,0-1 0,0 0 0,0 0 0,0 1 0,1-1 0,-1 0 0,0 0 0,0 0 0,0 1 0,0-1 0,1 0 0,-1 0 0,0 0 0,1 1 0,22-3 292,42-7-1,-49 6-367,0 0-1,0 1 0,0 1 0,1 0 0,-1 2 0,18 1 0,-26 0 34,-1 1-1,0 0 0,-1 0 0,1 0 0,0 1 0,-1 0 1,8 5-1,14 10 125,-16-14-31,-1 1-1,1-2 0,0 1 1,0-2-1,0 0 0,0 0 1,0-1-1,1 0 0,-1-1 0,22-2 1,-8 1-97,77 3-697,-90-2 547,0 1 1,-1 1-1,1-1 0,-1 2 1,24 9-1,-33-11-405,0 0 0,1-1 0,-1 1 1,0 1-1,0-1 0,4 5 0,-6-7 373,-1 1 1,1-1-1,-1 1 1,1 0-1,-1-1 1,1 1-1,-1-1 1,0 1-1,1 0 1,-1-1-1,0 1 1,0 0-1,1-1 1,-1 1-1,0 0 1,0 0-1,0-1 1,0 1-1,0 0 1,0-1-1,0 1 1,0 0-1,0 0 1,0-1-1,-1 1 1,1 0-1,0-1 1,0 1 0,-1 0-1,1-1 1,0 1-1,-1 0 1,1-1-1,0 1 1,-1-1-1,0 2 1,-12 10-2625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1:26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10208,'13'5'4640,"45"10"-4032,6-10 1215,4 2-1119,40-7 0,0 5-448,13-10-224,-8 5-64,8-7 224,-9 7-96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1:29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242 500 3808,'10'0'9221,"-24"-8"-5440,0 8-3533,0 1 1,0 0-1,0 1 0,0 0 1,0 1-1,-21 7 0,29-7-263,-1 0 0,0 0 0,1 1-1,0 0 1,0 0 0,0 0 0,0 1-1,1 0 1,0 0 0,0 0-1,0 1 1,1-1 0,-1 1 0,-4 11-1,4-7 39,0 1-1,1-1 0,0 1 0,1 0 0,0 1 0,0-1 0,2 1 0,-2 21 0,3-26-1,0 1 0,1 0 0,0-1 0,0 1 0,0-1 0,1 1-1,1-1 1,-1 0 0,1 0 0,0 0 0,0 0 0,1 0 0,0-1 0,8 11-1,-5-9 89,0-1-1,0 0 0,1 0 0,-1-1 0,1 1 0,1-2 0,10 6 0,-17-9-63,1-1-1,0 0 1,0 0 0,0 0-1,-1 0 1,1-1 0,0 1-1,0-1 1,0 0 0,0 1-1,0-2 1,0 1 0,0 0-1,0 0 1,0-1 0,0 0-1,0 1 1,-1-1 0,1 0-1,0 0 1,0-1 0,-1 1-1,1-1 1,-1 1 0,1-1-1,-1 0 1,0 0 0,4-4-1,-1 0 35,0 0 0,-1-1 0,1 1 0,-2-1 0,1 0 0,-1 0 0,0-1-1,0 1 1,-1-1 0,2-10 0,1-9 165,2-43-1,-6 52-216,-1-1 0,0 1 1,-6-35-1,4 45-73,1 0 0,-2 0 1,1 1-1,-1-1 0,-1 0 0,1 1 0,-1 0 1,0 0-1,-1 0 0,-9-11 0,13 17 22,0 0-1,0 0 1,0 0-1,0 0 0,0 0 1,0 1-1,0-1 1,-1 0-1,1 0 0,0 1 1,0-1-1,-1 1 1,1-1-1,-1 1 0,1 0 1,0-1-1,-1 1 1,1 0-1,-1 0 0,1 0 1,-1 0-1,1 0 1,0 0-1,-1 0 0,1 1 1,-1-1-1,1 0 0,0 1 1,-1 0-1,0 0 1,1 0 18,1-1 1,0 1 0,0 0-1,0 0 1,0-1 0,0 1-1,0 0 1,0 0 0,0-1-1,0 1 1,0 0 0,0 0-1,0-1 1,0 1 0,1 0-1,-1 0 1,0-1 0,0 1-1,1 0 1,-1-1 0,1 1-1,-1 0 1,1-1 0,-1 1-1,1-1 1,-1 1 0,1-1-1,-1 1 1,1-1 0,0 1-1,-1-1 1,1 1 0,1-1-1,4 2 25,0-1-1,-1-1 0,1 1 0,0-1 0,0 0 1,0-1-1,0 1 0,0-1 0,0 0 0,-1-1 1,1 1-1,0-1 0,-1-1 0,1 1 0,4-3 1,11-7 123,0 0 1,24-20 0,-14 7-21,-1-1-1,-1-2 0,31-39 1,69-101 84,-111 142-231,4-8-26,-16 24-3,0 0 0,1 0 0,10-11 0,-17 20 48,1 1-1,-1-1 0,1 1 0,-1 0 1,1-1-1,-1 1 0,1 0 0,-1-1 0,1 1 1,-1 0-1,1-1 0,-1 1 0,1 0 1,-1 0-1,1 0 0,-1 0 0,1-1 1,0 1-1,-1 0 0,1 0 0,-1 0 1,1 0-1,0 0 0,-1 1 0,1-1 0,-1 0 1,1 0-1,0 0 0,-1 0 0,1 1 1,-1-1-1,1 0 0,-1 0 0,1 1 1,-1-1-1,1 0 0,-1 1 0,1-1 1,-1 1-1,0-1 0,1 1 0,-1-1 0,0 1 1,1-1-1,-1 1 0,1 0 0,1 3-37,0 0-1,0 0 1,0 1-1,0-1 1,-1 1 0,2 5-1,3 33-60,-2 0 0,-2 81 0,-5-52 132,-13 71 0,-2-35 141,-49 160 0,38-185 74,-4-2 1,-3-1 0,-64 101-1,98-177-219,-1 2 107,-1 1 1,0-1 0,0 0 0,0 0 0,-1 0 0,0-1 0,0 0-1,-12 10 1,16-15-103,0 1 0,0-1 0,0 1 0,0 0 1,0-1-1,0 0 0,0 1 0,0-1 0,0 0 0,0 1 0,0-1 0,0 0 0,0 0 0,0 0 0,0 0 0,0 0 0,0 0 0,0 0 0,0 0 0,0 0 0,0-1 0,0 1 0,0 0 0,0-1 0,0 1 1,0-1-1,0 1 0,0-1 0,0 1 0,0-1 0,0 0 0,1 1 0,-1-1 0,0 0 0,0 0 0,1 1 0,-1-1 0,0 0 0,1 0 0,-1-2 0,-1 0 18,0-1 0,0 0 0,1 0 1,0 0-1,0 0 0,0 0 0,0 0 0,1 0 0,-1-5 0,2 2-51,-1 0 1,1 0 0,0 0-1,1 0 1,0 0-1,0 0 1,0 1 0,1-1-1,0 1 1,0-1-1,1 1 1,-1 0-1,1 0 1,1 0 0,-1 1-1,1 0 1,0 0-1,8-7 1,2 1-35,1 0 1,0 1 0,0 0-1,1 2 1,33-13-1,-11 8 159,0 2 1,1 2-1,51-6 0,18 6-1166,-1 6-4698,-59 4-266,1 3 1866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1:35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288 632 3904,'0'0'357,"1"0"1,0 0-1,-1-1 0,1 1 1,-1 0-1,1-1 0,-1 1 1,1-1-1,-1 1 0,1-1 1,-1 1-1,0 0 0,1-1 1,-1 0-1,1 1 0,-1-1 1,0 1-1,0-1 0,1 1 1,-1-1-1,0 0 0,0 1 1,0-1-1,0 0 0,0 1 1,1-2-1,-6-6 229,-1 2-375,1 1 1,-1 0-1,0 0 0,-1 0 0,1 1 0,-1 0 0,0 0 1,0 1-1,0 0 0,0 0 0,-1 0 0,1 1 0,-1 0 1,1 1-1,-15-2 0,15 3-223,-1-1 1,1 1-1,0 1 1,-1 0 0,1 0-1,0 0 1,0 1-1,0-1 1,0 2-1,0-1 1,0 1-1,1 0 1,-1 1-1,1-1 1,0 1 0,-11 9-1,13-8 4,0 0-1,0-1 1,0 1 0,1 1-1,0-1 1,0 0-1,0 1 1,1 0 0,-1-1-1,1 1 1,1 0-1,-3 12 1,3-10 39,1-1 0,-1 1-1,1-1 1,0 1 0,1-1 0,0 1-1,0-1 1,1 0 0,0 1 0,3 7-1,0-4 113,1 1 0,0-2 0,1 1 0,0-1 0,1 0-1,0 0 1,0-1 0,1 0 0,0 0 0,0-1-1,1 0 1,1-1 0,-1 0 0,23 10 0,-24-13-59,1 0 1,-1-1 0,1 0-1,0 0 1,-1-1-1,1 0 1,0-1 0,0 0-1,0-1 1,0 0-1,0-1 1,0 0 0,0 0-1,0-1 1,0 0 0,0-1-1,-1 0 1,1-1-1,10-5 1,3-4 69,-1-2 0,40-34 0,33-41 227,-88 82-369,4-3 47,-1 0-1,12-16 1,-20 25-29,-1-1 1,1 0-1,0 1 0,-1-1 1,1 0-1,-1 0 0,0 0 1,0 0-1,-1 0 0,1 0 1,0-1-1,-1 1 0,0 0 1,0 0-1,0 0 0,0-6 1,-1 9-38,1-1 1,0 1 0,0 0 0,0-1 0,-1 1 0,1-1 0,0 1-1,0 0 1,-1-1 0,1 1 0,0-1 0,-1 1 0,1 0 0,0-1-1,-1 1 1,1 0 0,-1 0 0,1-1 0,-1 1 0,1 0 0,0 0-1,-1 0 1,1 0 0,-1-1 0,1 1 0,-1 0 0,1 0 0,-1 0-1,1 0 1,-1 0 0,1 0 0,-1 0 0,1 0 0,-1 0 0,1 1-1,-1-1 1,1 0 0,-1 0 0,1 0 0,-1 1 0,-18 9-132,14-5 134,0 1 0,1-1 0,-1 1-1,1 0 1,0 1 0,-5 11-1,6-12-7,-2 4 4,0 0 0,0 1 0,1 0 0,1 0 0,0 0 1,1 0-1,-1 0 0,1 15 0,2-22 18,0 0 0,0 0 0,0-1 0,1 1 0,-1 0 0,1 0 0,0-1 0,0 1 0,1 0 0,-1-1 0,1 1 0,-1-1 0,1 0 0,0 1 0,1-1 0,-1 0 0,0 0 0,1-1 0,0 1-1,0 0 1,0-1 0,0 1 0,0-1 0,0 0 0,0 0 0,1-1 0,-1 1 0,7 2 0,-2-2 56,0 0 0,1-1 0,-1 1 0,1-1 0,-1-1 0,1 0 0,-1 0 0,1-1 0,-1 0-1,1 0 1,-1-1 0,0 0 0,1 0 0,-1-1 0,0 0 0,14-9 0,-10 6-8,-2-1 0,1 0 0,-1 0 0,0-1 0,0 0 1,-1-1-1,0 0 0,-1-1 0,0 0 0,12-19 0,-18 25-59,0 0-1,0 0 1,0 0 0,0-1-1,-1 1 1,1-1-1,-1 0 1,0 1 0,0-1-1,-1 0 1,0 1 0,0-1-1,0 0 1,0 0-1,0 1 1,-1-1 0,0 0-1,0 1 1,-1-1-1,1 1 1,-1-1 0,0 1-1,0 0 1,0-1-1,-1 1 1,1 0 0,-1 1-1,0-1 1,0 0-1,-1 1 1,1 0 0,-1 0-1,1 0 1,-1 0-1,0 0 1,0 1 0,0-1-1,-1 1 1,1 0-1,0 1 1,-8-3 0,2 1-20,-1 1 1,1 0-1,0 1 1,-1 0-1,-14 0 1,-50 8-218,65-6 225,-9 2-70,23-2 144,34-3 212,168-3-85,-140 5-317,-58 0 134,1 0 1,-1 1 0,1 0 0,-1 0 0,1 1-1,-1 0 1,11 4 0,-17-5 2,1 0 1,0 1-1,-1-1 0,1 1 0,-1 0 1,1 0-1,-1 0 0,0 0 1,0 0-1,0 0 0,0 1 0,0-1 1,0 1-1,-1-1 0,1 1 1,-1 0-1,0-1 0,0 1 0,0 0 1,0 0-1,0 0 0,-1 0 1,1 4-1,0 10 99,-1-1 1,-1 0 0,-1 0-1,-7 31 1,0 11 79,4-34-71,4-13 487,9-24-95,6-15-335,-2 4-147,0 0 0,2 1 0,1 1 1,20-24-1,-23 33-84,28-29 176,-35 38-155,-1 1-1,1-1 1,0 1-1,0 0 0,0 0 1,0 0-1,8-3 1,-12 6 26,0 0 0,-1 0 1,1-1-1,0 1 0,0 0 0,-1 0 0,1 0 1,0 0-1,0 0 0,-1 0 0,1 0 0,0 0 1,0 0-1,-1 0 0,1 0 0,0 0 1,0 0-1,-1 1 0,1-1 0,0 0 0,0 1 1,-1-1-1,1 1 0,0-1 0,-1 0 1,1 1-1,-1-1 0,1 1 0,-1 0 0,1-1 1,-1 1-1,1-1 0,-1 1 0,1 0 1,-1-1-1,0 1 0,1 0 0,-1 0 0,0-1 1,0 1-1,1 0 0,-1 0 0,0-1 0,0 1 1,0 1-1,0 5 18,0 0 0,0-1-1,0 1 1,-2 8 0,1-7 7,-1 56 195,3-37 158,0-27-332,1 0 0,-1 0-1,0 0 1,1 0 0,-1 0 0,1 0 0,-1 0 0,0 0 0,3-2 0,-1 2 27,14-5 67,-14 4-164,0 0 1,0 1-1,1-1 0,-1 0 0,0 1 1,0 0-1,4 0 0,-6 0 20,0 0-1,0 0 1,0 1 0,0-1-1,0 0 1,0 1-1,0-1 1,0 1-1,0-1 1,0 1-1,0 0 1,-1-1-1,1 1 1,0 0 0,0 0-1,-1-1 1,1 1-1,0 0 1,-1 0-1,1 0 1,-1 0-1,1 0 1,-1 0 0,0 0-1,1 0 1,-1 2-1,5 24 120,-5-26-89,0 0 0,0 0 0,0 0 1,0 0-1,0 0 0,0 0 0,0 0 0,-1 0 1,1 0-1,0 0 0,-1-1 0,1 1 0,-1 0 1,1 0-1,-1 0 0,1 0 0,-1 0 0,0-1 1,1 1-1,-1 0 0,0 0 0,0 0 1,-1 0-75,-2 2 45,0-1 0,0 0 0,0 0-1,-1 0 1,-4 2 0,8-4 28,0 0 1,0 0-1,1 0 1,-1 1 0,0-1-1,0 0 1,1 0-1,-1 0 1,0 0-1,1 0 1,-1-1-1,0 1 1,0 0-1,1 0 1,-1 0-1,0-1 1,1 1 0,-1 0-1,0-1 1,1 1-1,-1 0 1,0-1-1,1 1 1,-1-1-1,1 1 1,-1-1-1,1 1 1,-1-1-1,1 1 1,-1-1 0,1 0-1,0 1 1,-1-1-1,1 0 1,0 1-1,0-1 1,-1 0-1,1 1 1,0-1-1,0 0 1,0 0-1,0 1 1,0-2-1,-1-4-9,0 0 0,1-1 0,-1 1 0,1 0-1,1 0 1,-1 0 0,1 0 0,0 0-1,1 0 1,-1 0 0,1 0 0,0 0 0,1 0-1,0 1 1,-1-1 0,2 1 0,-1 0-1,7-8 1,-2 3 0,0 0 1,0 1-1,1 0 0,0 0 1,1 1-1,0 1 0,0-1 1,13-6-1,-6 5-103,-8 4-14,1 0-1,12-4 0,-20 8 92,1 1-1,-1-1 0,0 0 0,1 1 1,-1-1-1,1 1 0,-1 0 0,0 0 0,1 0 1,-1 0-1,1 1 0,-1-1 0,1 1 1,-1-1-1,3 2 0,-3-1 7,0 0 0,0 1 0,0-1-1,0 1 1,-1-1 0,1 1 0,0 0-1,-1 0 1,1 0 0,-1-1 0,0 2-1,0-1 1,0 0 0,0 0 0,0 0 0,0 0-1,1 5 1,0 5 60,1 0-1,0 16 1,-2-12 5,1-1-60,6 25 0,-7-36 45,0 0 1,0 0-1,1 0 0,0 0 0,0 0 0,0 0 1,0 0-1,1-1 0,-1 1 0,6 4 1,-7-7-10,0 0 1,0 0 0,1 0 0,-1-1 0,0 1 0,0-1 0,1 1 0,-1-1 0,1 1-1,-1-1 1,0 0 0,1 1 0,-1-1 0,1 0 0,-1 0 0,1 0 0,-1 0 0,0-1 0,1 1-1,-1 0 1,1-1 0,-1 1 0,0-1 0,1 1 0,-1-1 0,3-1 0,3-2 48,0-1 1,0 1-1,9-10 1,-15 14-75,23-22 14,27-34 0,-20 20 13,21-26-86,-52 61 44,0 1 1,1-1-1,-1 1 0,0-1 1,1 1-1,-1-1 0,1 1 1,-1 0-1,1-1 1,-1 1-1,1 0 0,-1-1 1,1 1-1,-1 0 1,1 0-1,0-1 0,0 1-1,-1 0-1,0 0 0,0 0 0,1 0 0,-1 1 0,0-1 1,0 0-1,1 0 0,-1 0 0,0 0 0,0 0 1,1 0-1,-1 1 0,0-1 0,0 0 0,0 0 1,1 0-1,-1 1 0,0-1 0,0 0 0,0 0 1,0 0-1,1 1 0,-1-1 0,0 1 0,1 1-15,-1 0 0,1 1 0,-1-1 0,1 0 0,-1 1 0,0-1-1,0 1 1,-1 3 0,-5 100 57,-3 25-137,-57 403 192,63-513-71,-6 64 91,-6 35 315,15-120-409,0 0 1,0 0 0,0-1-1,0 1 1,0 0-1,0 0 1,0 0-1,0 0 1,0 0 0,0 0-1,0 0 1,0 0-1,0 0 1,0 0 0,0 0-1,0 0 1,0 0-1,-1 0 1,1 0-1,0 0 1,0 0 0,0 0-1,0 0 1,0 0-1,0 0 1,0 0 0,0 0-1,0 0 1,0 0-1,0 0 1,0 0-1,0 0 1,0 0 0,0 0-1,-1 0 1,1 0-1,0 0 1,0 1 0,0-1-1,0 0 1,0 0-1,0 0 1,0 0-1,0 0 1,0 0 0,0 0-1,0 0 1,0 0-1,0 0 1,0 0-1,0 0 1,0 0 0,0 0-1,0 0 1,0 0-1,0 1 1,0-1 0,-2-14 320,7-45-180,1 0 0,16-60 0,-6 32-134,3-34-20,12-64-84,12 6 41,-30 135-41,2 2 0,22-45-1,-32 78 50,0 0 0,0 1 0,1-1 0,0 2 0,10-12 0,-14 17 19,0 0 0,1 0-1,-1-1 1,1 2 0,-1-1-1,1 0 1,0 0 0,-1 1-1,1 0 1,0-1 0,0 1 0,0 0-1,0 0 1,0 1 0,0-1-1,0 1 1,1-1 0,-1 1-1,0 0 1,4 1 0,-5-1 9,-1 1 0,1-1 1,-1 1-1,1-1 0,-1 1 0,1 0 1,-1-1-1,1 1 0,-1 0 0,0 0 0,1 0 1,-1 0-1,0 0 0,0 1 0,0-1 1,0 0-1,0 1 0,0-1 0,0 0 1,0 1-1,0-1 0,-1 1 0,1-1 1,-1 1-1,1 0 0,-1-1 0,0 1 1,1-1-1,-1 1 0,0 0 0,0-1 1,0 1-1,0 2 0,-1 6 23,-1 0 0,1 0-1,-1 0 1,-4 11 0,3-11-31,-7 26 115,-1-1 0,-1 0 0,-2-1 0,-25 44 0,29-62-67,9-12-4,-1 0 0,0-1 0,0 1 0,-1-1 0,1 1 0,-1-1 1,0 0-1,1 0 0,-1 0 0,-1-1 0,-2 3 0,5-4-5,0 0 0,0-1 1,0 0-1,0 1 0,0-1 1,0 1-1,0-1 0,0 0 1,0 0-1,0 0 0,0 1 1,-2-1-1,3-1-11,-1 1-1,1 0 1,-1 0-1,1-1 1,-1 1-1,1 0 1,-1-1-1,1 1 1,-1 0-1,1-1 1,-1 1-1,1-1 1,-1 1-1,1-1 1,0 1-1,-1-1 1,1 1-1,0-1 1,0 1-1,-1-1 0,1 1 1,0-1-1,0 1 1,0-1-1,0 0 1,0 1-1,0-1 1,0-1-1,-1-1-27,1-1 0,0 0-1,1 1 1,-1-1 0,1 0-1,0 1 1,-1-1 0,1 1-1,1-1 1,-1 1-1,1 0 1,-1-1 0,1 1-1,3-4 1,0-1-22,1 1 1,-1 0-1,2 0 1,-1 1-1,12-9 0,9-5 35,1 2 0,1 1 0,1 1 0,41-15 0,136-39-57,-133 47 58,-49 15-83,-17 4 43,0 1 0,1 1 0,-1-1-1,1 2 1,13-3 0,-22 4 44,0 0-1,0 0 0,1 0 1,-1 0-1,0 0 1,0 0-1,0 0 1,0 0-1,1 0 0,-1 0 1,0 0-1,0 0 1,0 0-1,0 0 0,1 0 1,-1 0-1,0 0 1,0 1-1,0-1 1,0 0-1,1 0 0,-1 0 1,0 0-1,0 0 1,0 0-1,0 0 1,0 0-1,0 1 0,1-1 1,-1 0-1,0 0 1,0 0-1,0 0 1,0 0-1,0 1 0,0-1 1,0 0-1,0 0 1,0 0-1,0 0 0,0 1 1,0-1-1,0 0 1,0 0-1,0 0 1,0 0-1,0 1 0,0-1 1,0 0-1,0 0 1,0 0-1,0 0 1,0 1-1,0-1 0,0 0 1,0 0-1,0 0 1,0 0-1,-1 1 0,-4 7-4,4-8-4,-11 17-13,1 0-1,1 1 1,1 1-1,-8 20 1,13-29 50,0 1 0,0-1 0,1 1 0,1 0 1,0 0-1,0 0 0,1 0 0,1 0 0,-1 0 1,4 21-1,-3-31-16,0 0 0,0 1 0,1-1 0,-1 1 0,1-1 1,-1 0-1,1 1 0,-1-1 0,1 0 0,0 0 0,0 0 0,0 1 1,-1-1-1,1 0 0,0 0 0,0 0 0,0 0 0,1-1 0,-1 1 0,0 0 1,0 0-1,2 0 0,-1 0 0,-1-1 0,1 0 0,0 0 0,-1 0 1,1 0-1,0 0 0,-1 0 0,1 0 0,0 0 0,-1-1 1,1 1-1,-1-1 0,1 1 0,0-1 0,-1 1 0,1-1 0,-1 0 1,3-1-1,6-7 24,1 0 0,-2 0 0,1-1 0,-1 0 0,13-18 0,-4 4-29,7-5 68,-2-1-1,36-61 0,-57 87-72,0-1 0,0 0 1,-1 0-1,1 0 0,-1 0 0,0 0 1,-1 0-1,1-1 0,-1 1 0,0 0 0,0 0 1,0 0-1,-1 0 0,-1-8 0,1 11-11,0-1-1,0 1 0,1 0 0,-1-1 0,-1 1 0,1 0 0,0-1 0,0 1 0,-1 0 0,0 0 0,1 0 0,-1 0 0,0 1 0,0-1 0,0 0 0,0 1 0,0-1 0,0 1 0,0 0 0,-1 0 0,1 0 0,0 0 0,-1 0 1,1 0-1,-1 0 0,1 1 0,-1-1 0,1 1 0,-6 0 0,4 1-12,0-1-1,0 1 1,1 1 0,-1-1 0,0 1-1,0-1 1,1 1 0,-1 0 0,1 0-1,0 1 1,-1-1 0,1 1 0,0-1-1,-2 4 1,4-5 24,0 0-1,0-1 0,1 1 1,-1 0-1,0-1 0,1 1 1,-1 0-1,1 0 0,-1-1 1,1 1-1,-1 0 0,1 0 1,-1 0-1,1 0 1,0 0-1,0 0 0,-1 0 1,1 0-1,0 0 0,0-1 1,0 1-1,0 0 0,0 0 1,0 0-1,0 0 0,1 0 1,-1 0-1,0 0 1,0 0-1,1 0 0,-1 0 1,1 0-1,-1-1 0,1 1 1,-1 0-1,1 0 0,-1 0 1,2 0-1,0 1 8,0 1 1,1-1-1,-1 0 0,1-1 0,-1 1 0,1 0 1,0-1-1,-1 0 0,1 1 0,0-1 1,5 1-1,10 1 40,-1 0 0,1-1 0,26-1-1,55-7 144,-68 3-209,5 0 75,1-2 0,-1-2 0,0-2 0,0-1 0,35-15 0,-13-2-172,-58 31 48,0-1-1,0 0 1,-1 1 0,1-1-1,-1 0 1,-1 4 0,-10 29 71,6-17-10,0 1-1,-3 20 1,8-35 19,1 0 1,-1 1 0,1-1-1,0 0 1,0 0 0,1 1-1,-1-1 1,1 0-1,1 0 1,-1 0 0,1 0-1,3 9 1,-5-14 2,1 1 0,-1 0 1,1 0-1,-1-1 0,1 1 0,0 0 1,-1-1-1,1 1 0,-1-1 1,1 1-1,0-1 0,0 1 0,-1-1 1,1 1-1,0-1 0,0 1 0,-1-1 1,1 0-1,0 0 0,0 0 1,0 1-1,0-1 0,0 0 0,-1 0 1,1 0-1,0 0 0,0 0 0,0 0 1,0 0-1,0-1 0,-1 1 1,1 0-1,0 0 0,0-1 0,0 1 1,-1-1-1,1 1 0,1-1 0,4-3 43,-1 1-1,1-1 0,-1 0 0,5-5 0,-4 3 29,101-75-117,-53 42 0,-52 38-24,-1-1 0,1 1-1,0-1 1,0 1-1,0 0 1,0 0-1,0 0 1,4-1-1,-5 2 49,-1 0-1,0 0 0,0 0 1,0 0-1,0 0 0,0 0 0,0 0 1,1 0-1,-1 0 0,0 0 0,0 0 1,0 0-1,0 0 0,0 0 1,0 1-1,1-1 0,-1 0 0,0 0 1,0 0-1,0 0 0,0 0 0,0 0 1,0 1-1,0-1 0,0 0 0,0 0 1,0 0-1,0 0 0,0 0 1,0 1-1,0-1 0,0 0 0,0 0 1,0 0-1,0 0 0,0 1 0,-2 12-135,1-11 144,-5 17 47,1 0-1,0 0 1,2 1 0,-3 31 0,6-50-33,0 1 0,0-1 0,0 0-1,0 0 1,0 0 0,1 0 0,-1 1 0,0-1-1,0 0 1,1 0 0,-1 0 0,1 0 0,-1 0-1,1 0 1,-1 0 0,1 0 0,0 0 0,-1 0 0,1 0-1,0 0 1,0 0 0,0 0 0,-1-1 0,3 2-1,-1-1 3,0-1-1,0 1 1,0-1-1,0 0 0,0 1 1,0-1-1,0 0 0,0 0 1,0 0-1,0-1 1,0 1-1,0 0 0,0-1 1,4-1-1,10-4 44,0-1 1,21-13-1,-1 1 8,119-60 119,-44 21-302,-106 55 82,1 1 0,-1 0-1,0 0 1,1 0 0,0 1 0,-1 0 0,10-1 0,-14 2 22,1 0 0,-1 0 0,0 0 1,0 0-1,1 0 0,-1 0 0,0 0 0,0 1 1,1-1-1,-1 0 0,0 1 0,0-1 0,0 1 1,0-1-1,0 1 0,1 0 0,-1-1 0,0 1 0,-1 0 1,1 0-1,0 0 0,0 0 0,0 0 0,0 0 1,-1 0-1,1 0 0,0 0 0,-1 0 0,1 0 0,-1 0 1,1 0-1,-1 1 0,0-1 0,1 0 0,-1 0 1,0 0-1,0 1 0,0-1 0,0 0 0,0 2 0,-1 4 19,0 0-1,0 0 0,-1-1 0,1 1 1,-2 0-1,1-1 0,-4 8 0,-8 23 302,13-30-3,4-10 57,8-10-235,17-15-78,-16 16-82,0 0-1,0 1 1,17-12-1,-28 23 15,0-1 1,0 0-1,0 0 0,0 1 1,0-1-1,1 0 0,-1 1 0,0 0 1,0-1-1,0 1 0,0-1 1,1 1-1,-1 0 0,0 0 0,0 0 1,1 0-1,-1 0 0,0 0 1,0 0-1,1 0 0,-1 0 0,0 1 1,0-1-1,0 0 0,2 2 1,-2-1 5,0 0 0,0 0 0,0 0 0,0 0 1,-1 0-1,1 0 0,-1 0 0,1 1 0,-1-1 1,1 0-1,-1 0 0,1 1 0,-1-1 0,0 0 1,0 1-1,0-1 0,0 0 0,0 1 1,0-1-1,0 0 0,0 2 0,-1 0 21,0 12-7,-1 1 0,2 0-1,1 18 1,-1-33 5,0 0 0,1 0 1,-1 0-1,0 0 0,0 0 1,1 0-1,-1 0 0,0 0 0,1 0 1,-1 0-1,1 0 0,-1 0 1,1 0-1,0 0 0,-1 0 1,1-1-1,0 1 0,0 0 0,-1 0 1,1-1-1,0 1 0,0 0 1,0-1-1,0 1 0,0-1 1,0 1-1,0-1 0,0 0 0,0 1 1,0-1-1,2 0 0,2 1 34,0-1-1,1 0 1,-1 0-1,1-1 1,6-1-1,-1 0 13,368-74 162,-266 40-391,-108 34 167,-89 73-502,77-63 517,-1 0 0,1 0 0,1 1 0,0 1 0,0-1 0,1 1 0,0 0 0,-7 19 0,10-24 9,0 0-1,1 0 0,0 0 1,0 0-1,0 0 0,1 0 1,-1 0-1,1 0 0,0 1 1,1-1-1,-1 0 0,1 0 1,0 0-1,1 0 0,-1 0 1,1 0-1,0 0 0,0-1 1,0 1-1,5 6 0,-6-9-6,1 0-1,-1-1 1,1 1-1,-1-1 1,1 1 0,0-1-1,0 0 1,-1 0-1,1 0 1,0 0-1,0 0 1,0 0-1,0 0 1,0-1-1,0 1 1,1-1-1,-1 1 1,0-1-1,0 0 1,0 0-1,0 0 1,1 0-1,-1 0 1,0 0-1,0-1 1,0 1-1,0-1 1,0 1-1,0-1 1,0 0-1,0 0 1,4-2-1,2-2 13,-1 0 0,0 0 0,0 0 0,0-1-1,-1 0 1,9-11 0,119-154 296,-118 148-308,-1 0-1,-1-1 1,15-37 0,-26 52-2,34-79-67,48-177 1,-80 248 20,-1-1-1,-1 1 0,0-1 1,0-20-1,-3 33 13,0 1 1,-1-1-1,1 1 0,-1 0 0,0 0 1,0-1-1,-2-3 0,3 7 18,0 0 0,-1 0 0,1 0-1,-1 1 1,1-1 0,-1 0 0,1 1 0,-1-1 0,1 0 0,-1 1 0,0-1 0,1 1-1,-1-1 1,0 1 0,1-1 0,-1 1 0,0-1 0,0 1 0,1 0 0,-1-1-1,0 1 1,0 0 0,0 0 0,0 0 0,1 0 0,-1 0 0,0 0 0,0 0-1,0 0 1,0 0 0,0 0 0,1 0 0,-1 0 0,0 0 0,0 1 0,0-1-1,1 0 1,-1 1 0,0-1 0,0 1 0,1-1 0,-1 1 0,0-1 0,0 2-1,-6 3-3,0 0-1,1 1 0,0 0 1,0 0-1,1 0 0,0 1 1,0 0-1,0 0 0,-3 7 1,-31 71-63,-33 129 56,68-199 72,1-1-1,0 1 0,1-1 1,0 31-1,2-41-36,0 1 0,0-1 0,1 1 0,0-1-1,0 0 1,0 1 0,0-1 0,1 0 0,0 0 0,0 0 0,0 0 0,0 0 0,1 0 0,-1-1-1,1 1 1,0-1 0,0 1 0,0-1 0,1 0 0,6 4 0,-2-2-379,1 0 1,1-1-1,-1 0 0,0-1 1,1 0-1,16 2 0,64 5-4981,-56-7 2497,-17-2 1109,0 0-1,0-1 1,0-1 0,0 0-1,32-8 1,24-10-2328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1:39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1232 6304,'-7'2'708,"-13"8"4232,20-10-4903,0 0 1,0 0-1,0 0 0,0 0 0,0 0 0,0 0 1,0 0-1,0 0 0,0 0 0,0 0 1,0 0-1,-1 0 0,1 0 0,0 0 1,12-1 2411,-7 0-2060,1-1 1,-1 1 0,0-1 0,0 0 0,0-1 0,0 1 0,0-1 0,-1 0 0,1 0 0,-1 0 0,7-7 0,4-4 318,20-29 0,-29 36-478,62-81 790,64-77-30,-81 105-792,-31 35-44,1 0-1,1 2 0,36-31 0,-57 54-164,0-1 0,0 0 0,0 0 1,0 1-1,0-1 0,0 1 0,0-1 0,0 1 1,0-1-1,1 1 0,-1 0 0,0-1 0,0 1 1,0 0-1,3 0 0,-4 0-1,1 0 0,-1 0 0,1 1-1,-1-1 1,1 0 0,-1 0 0,1 1 0,0-1 0,-1 0 0,0 1 0,1-1 0,-1 0 0,1 1-1,-1-1 1,1 1 0,-1-1 0,0 1 0,1-1 0,-1 1 0,0-1 0,1 1 0,-1 0 0,1 2 14,0 0 1,-1 0 0,1 0-1,-1 0 1,0 0 0,0 0 0,0 0-1,0 0 1,0 0 0,-2 5 0,-12 55 148,0-4 88,-10 87 0,24-145-242,0 14 304,5-11-23,4-8-43,58-52 140,-37 29-59,65-45 1,80-27-195,-169 95-141,27-16-251,-31 19 234,0 0-1,1 0 1,-1 1-1,0-1 1,0 0 0,1 1-1,-1-1 1,1 1-1,-1 0 1,0 0-1,1 0 1,3 0 0,-5 0 30,-1 1 0,1-1 0,0 0 0,0 1 0,0-1 0,0 1 0,-1-1 0,1 1 0,0 0 0,-1-1 0,1 1 0,0-1 1,-1 1-1,1 0 0,0 0 0,-1-1 0,0 1 0,1 0 0,-1 0 0,1 0 0,-1 0 0,0 0 0,1-1 0,-1 1 0,0 0 0,0 0 1,0 0-1,0 2 0,0 3-10,0 1 0,0 0 0,-2 8 1,0-3-12,2-5 41,-4 27 368,1 64 1,3-97-360,0 1 1,0-1-1,1 1 1,-1-1-1,0 1 1,0-1-1,1 1 1,-1-1-1,1 0 1,-1 1-1,1-1 1,0 0-1,0 1 1,-1-1-1,1 0 1,0 0-1,2 2 1,-2-3-2,-1 1 0,1-1 0,0 0 0,0 0 0,0 1 0,0-1 0,0 0 0,0 0 0,0 0 0,0 0 0,-1 0 0,1 0 0,0-1 0,0 1 0,0 0 0,0 0 0,0-1 0,0 1 0,-1 0 0,1-1 1,0 1-1,0-1 0,0 1 0,-1-1 0,1 1 0,0-1 0,1-1 0,9-8 73,-1-1-1,1-1 1,-2 0 0,0 0 0,11-18 0,3-5-88,-2 4-274,45-48 1,-65 82 202,0-1 0,-1 0 0,0 0 0,1 0 0,-1 1 0,0-1 0,0 0 0,0 5 0,-4 29 181,2 0 0,2 1 1,6 61-1,-5-95-75,0 0 1,-1 1 0,1-1-1,0 0 1,3 6-1,-4-8-23,1-1-1,-1 1 1,1 0-1,-1 0 1,1-1-1,-1 1 1,1 0-1,0-1 1,-1 1-1,1 0 1,0-1-1,-1 1 1,1-1-1,0 1 1,0-1-1,0 0 1,-1 1-1,1-1 1,0 0-1,0 0 1,0 1-1,0-1 1,0 0-1,-1 0 1,1 0-1,0 0 1,1 0-1,3-1 32,-1 0 0,1-1-1,-1 1 1,0-1 0,0 0 0,0 0-1,4-3 1,29-21 169,-28 19-148,151-104 25,-128 91-98,-18 11-111,0 0 1,0 1-1,1 1 1,0 0-1,17-5 1,-31 12 108,-1 0 0,0 0 0,0 0 0,1 0 1,-1 0-1,0 1 0,0-1 0,0 0 0,1 0 1,-1 0-1,0 0 0,0 0 0,0 0 0,1 1 0,-1-1 1,0 0-1,0 0 0,0 0 0,0 1 0,1-1 0,-1 0 1,0 0-1,0 0 0,0 1 0,0-1 0,0 0 0,0 0 1,0 1-1,0-1 0,0 0 0,0 0 0,0 1 0,0-1 1,0 0-1,0 0 0,0 1 0,0-1 0,0 1 0,-1 13-62,1-11 63,-12 138 94,10-124-76,0 0 0,2 17 0,0-30 4,1-1 1,-1 1-1,0 0 1,1-1-1,0 1 1,0 0 0,0-1-1,0 1 1,0-1-1,1 0 1,0 1-1,-1-1 1,1 0-1,1 0 1,2 3-1,-4-5-5,0 0-1,0 0 1,0-1 0,1 1-1,-1 0 1,0-1-1,0 1 1,1-1 0,-1 0-1,0 1 1,1-1 0,-1 0-1,1 0 1,-1 0-1,0 0 1,1 0 0,-1 0-1,0 0 1,1-1 0,-1 1-1,0 0 1,1-1-1,-1 1 1,0-1 0,0 1-1,1-1 1,-1 0 0,0 0-1,0 1 1,2-2-1,3-4 17,1 1 0,-1-1 0,10-11 0,-15 16-23,88-95 130,-70 77-154,1 2 0,1 0 1,22-14-1,199-96-23,-206 110 37,-34 16 17,20-11-107,-21 12 69,0-1 0,0 1 1,0-1-1,0 1 0,0-1 1,0 0-1,0 1 0,0-1 1,0 0-1,0 0 0,0 0 1,-1 0-1,2-2 0,-38 17-162,19-6 158,0 2 1,1 0 0,0 0-1,0 2 1,1 0 0,1 1-1,-21 23 1,28-28 39,0 1 0,0 1 0,1-1 0,1 1 0,0 0 0,0 0 1,0 0-1,2 1 0,-1 0 0,1 0 0,1 0 0,0 0 0,0 0 0,1 12 0,1-18-6,0-1 0,0 0-1,1 1 1,-1-1-1,1 0 1,0 0-1,1 0 1,-1 0-1,1 0 1,0 0 0,-1 0-1,2 0 1,2 4-1,-3-5 0,1-1 1,-1 0-1,0 0 0,1 1 0,0-1 0,-1-1 0,1 1 1,0 0-1,0-1 0,0 1 0,0-1 0,0 0 0,0 0 1,0 0-1,0 0 0,1-1 0,-1 0 0,4 1 0,4-1 60,1-1-1,0 0 0,-1-1 0,1 0 1,-1-1-1,0 0 0,1-1 0,11-5 0,86-49 157,-89 46-209,82-56 13,-6 4-18,-33 18-162,-4 27 310,-7-4-158,-29 13 8,0 0 0,-1-2 0,0 0 0,21-18-1,-19 10 24,0-2-1,-2-1 1,-1-1-1,0-1 1,-2 0-1,18-32 1,83-177-33,-96 182 79,-13 29-136,-2-1 1,0 0 0,-2-1-1,0 0 1,2-25 0,-9 49 53,1 0 0,-1 1 0,0-1 0,0 0-1,0 0 1,0 0 0,1 1 0,-1-1 0,0 0 0,0 0 0,-1 0 0,1 1 0,0-1 0,0 0 0,0 0 0,0 1 0,-1-1 0,1 0 0,0 0-1,-1 1 1,1-1 0,-1 0 0,1 1 0,-1-1 0,1 0 0,-1 1 0,0-1 0,0 1-9,-1 0-1,1 0 1,0 0-1,0 0 1,-1 0 0,1 1-1,0-1 1,0 0 0,-1 1-1,1-1 1,0 1-1,0 0 1,0-1 0,0 1-1,0 0 1,0 0 0,-1 0-1,-13 11-64,1 0 0,1 1 0,-19 22 0,-28 45 15,21-18 65,-39 81 0,50-89 1,12-25-1,-8 17 19,1 1-1,-17 51 1,35-84-7,1 0 1,1 0 0,0 0-1,0 1 1,2-1 0,0 1 0,0-1-1,2 1 1,-1-1 0,2 1-1,0-1 1,5 18 0,-5-26 15,0 0 1,1-1 0,-1 1-1,1 0 1,1-1 0,-1 0-1,1 0 1,0 0 0,0 0-1,0 0 1,0-1 0,1 0-1,0 0 1,0 0 0,0-1-1,0 1 1,8 2 0,-6-3 2,1-1 0,-1 0 0,1-1 0,0 0 0,0 0 0,-1-1 1,1 0-1,0 0 0,0-1 0,0 0 0,-1 0 0,12-3 0,7-5 9,0 0-1,29-15 0,-46 19 6,207-113 165,-201 108-218,-1 0 0,26-24-1,-34 28-9,0 0 0,-1-1 0,1 1 0,-1-1 0,0-1-1,-1 1 1,7-16 0,-10 22 15,-1 0 0,0 1 0,1-1 1,-1 0-1,0 1 0,1-1 0,-1 0 0,0 0 0,0 1 0,0-1 0,0 0 0,0 0 0,0 1 1,0-1-1,0 0 0,0 0 0,0 0 0,0 1 0,0-1 0,0 0 0,-1 0 0,1 1 1,0-1-1,-1 0 0,1 1 0,0-1 0,-1 0 0,1 1 0,-1-1 0,1 0 0,-1 1 0,1-1 1,-1 1-1,1-1 0,-1 1 0,0-1 0,1 1 0,-1 0 0,0-1 0,1 1 0,-1 0 1,0-1-1,0 1 0,1 0 0,-1 0 0,-1 0 0,0-1-18,-1 1 0,0 0 0,1 0 0,-1 1 0,0-1 1,1 0-1,-1 1 0,1 0 0,-1-1 0,1 1 0,-1 0 0,-2 2 0,-5 4-3,0 0 0,1 0 0,0 1 0,1 0 0,0 0 0,0 1 0,1 1 0,0-1 1,1 1-1,0 0 0,0 0 0,1 1 0,0 0 0,-3 11 0,7-18 40,0 0-1,0-1 1,1 1 0,-1 0-1,1 0 1,0 0 0,0 0 0,0 0-1,1 0 1,-1 0 0,1 0-1,0 0 1,2 6 0,-2-8-3,0 0-1,0 0 1,1 0 0,-1 0-1,0 0 1,0 0 0,1 0-1,0 0 1,-1-1 0,1 1-1,0-1 1,-1 1 0,1-1-1,0 0 1,0 1-1,0-1 1,0 0 0,1 0-1,-1-1 1,0 1 0,0 0-1,1-1 1,-1 1 0,4-1-1,5 0 52,-1 0-1,1-1 0,0 0 0,0-1 0,-1 0 0,12-4 1,11-2 27,-12 3-49,217-58 16,-203 51-55,0-1 0,-2-2 0,0-1 0,53-35 0,-30 8-369,-56 47 325,-1 0-1,0 0 1,0 0-1,0 0 1,-1 0 0,-1 4-1,-24 39-87,19-33 157,0-1 0,1 1 1,0 0-1,1 1 1,1-1-1,-4 18 0,9-12 204,0-19-221,0-1 0,0 1 0,0-1 0,0 1 0,1-1 0,-1 0 0,0 1 0,0-1 0,0 1 0,1-1 0,-1 1 0,0-1 0,1 0 0,-1 1 0,0-1 0,1 0 0,-1 1 0,0-1 0,1 0 0,-1 1 0,1-1 0,-1 0-1,0 0 1,1 0 0,-1 1 0,1-1 0,-1 0 0,1 0 0,-1 0 0,1 0 0,-1 0 0,1 0 0,-1 0 0,1 0 0,-1 0 0,1 0 0,0 0 0,2-1 26,-1 0 1,1-1-1,0 1 0,-1-1 0,1 1 1,-1-1-1,1 0 0,2-3 0,5-3 11,20-14-92,0 2 0,2 1 0,0 1 0,40-15 0,-70 32 30,-1 1 0,0-1 0,1 1 0,-1 0 0,1-1 0,-1 1 0,1 0 0,-1 0 0,1 0 0,-1 0-1,0 0 1,1 0 0,-1 0 0,1 1 0,-1-1 0,1 0 0,-1 1 0,0-1 0,3 2 0,-2 0 13,0-1 0,-1 1 0,1-1 1,-1 1-1,1 0 0,-1-1 0,1 1 1,-1 0-1,0 0 0,0 0 1,0 0-1,1 3 0,-1-4-3,3 10-34,1 0 1,11 18 0,-14-26 64,1 0 1,-1 0-1,1 0 1,0 0 0,0-1-1,0 1 1,0-1-1,0 1 1,0-1-1,1 0 1,-1 0 0,6 1-1,0 0 21,1-1 0,0 0 1,0 0-1,0-1 0,-1-1 0,1 0 0,0 0 0,0-1 1,0 0-1,0 0 0,-1-1 0,1-1 0,15-5 0,-3-1 17,-1 0 0,0-1 0,-1-1-1,34-25 1,-35 21-78,18-21-1,-21 21-80,19-16-1,-31 28 54,-3 3 23,-1-1 0,1 1 0,-1-1 0,1 1 0,-1 0 0,1-1 0,-1 1 0,1 0 0,-1-1 0,1 1 0,0 0 0,-1 0 0,1-1 0,-1 1 0,1 0 0,1 0-1,1 13-240,-3-5 238,0 1 0,0-1 1,-1 0-1,-1 0 0,1 0 1,-1 0-1,0 0 0,-5 10 1,-2 11 66,5-16-21,-1 9 19,-2-1 0,0 1 1,-18 34-1,24-54-16,0 0 1,-1 0 0,1 0-1,0-1 1,-1 1-1,1 0 1,-3 1-1,3-2-15,1-1 0,-1 0-1,1 0 1,-1 0 0,1 1 0,-1-1-1,1 0 1,0 0 0,-1 0-1,1 0 1,-1 0 0,1 0-1,-1 0 1,1 0 0,-1 0-1,1 0 1,-1 0 0,1 0-1,-1 0 1,1 0 0,-1 0-1,1 0 1,-1-1 0,1 1 0,-1 0-1,1 0 1,-1-1 0,1 1-1,0 0 1,-1 0 0,1-1-1,-1 1 1,1-1 0,0 1-1,0 0 1,-1-1 0,1 1-1,0-1 1,-1 1 0,1-1-1,-3-4 2,0 0 0,1 0 0,0-1 0,0 1 0,0-1 0,0 1 0,1-1 0,0 1 0,0-1 0,1 0 0,-1 0 0,1 1 0,1-1 0,-1 0 0,2-8 0,-2 14-9,1-1 0,-1 0-1,1 0 1,-1 0-1,1 0 1,-1 0-1,1 1 1,0-1 0,-1 0-1,1 0 1,0 1-1,0-1 1,-1 0-1,1 1 1,0-1 0,0 1-1,0-1 1,0 1-1,0 0 1,-1-1-1,1 1 1,0 0 0,0 0-1,0-1 1,0 1-1,0 0 1,2 0-1,3 0 72,1 0 0,-1 1 0,10 1-1,0 0-130,169 0 447,-39-4-1282,-93 3-1841,-13-1-872,-12 1-1534,4 1 1092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0:20.6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29 286 5888,'-4'-5'927,"-9"-12"2901,12 16-3619,1 1 0,0 0-1,0-1 1,-1 1-1,1 0 1,0-1 0,-1 1-1,1-1 1,0 1 0,-1 0-1,1 0 1,0-1-1,-1 1 1,1 0 0,-1 0-1,1-1 1,0 1 0,-1 0-1,1 0 1,-1 0-1,1 0 1,-1 0 0,1 0-1,-1 0 1,1 0 0,0 0-1,-1 0 1,3 0 53,1 0 1,-1 0 0,0 1-1,1-1 1,-1 1 0,1 0-1,-1 0 1,0 0 0,1 0-1,2 2 1,11 4 10,0-3 23,0 0 0,0-2 0,23 2 0,-8-1-98,7-1 96,44-2 0,-27-2-61,-18-1-106,-27 2-84,0 0 0,1 1 0,10 0 0,28 0 21,-48 0 474,-7-8-164,5 6-366,0 0 1,0-1 0,0 1-1,-1 0 1,1 1 0,-1-1 0,1 0-1,-1 0 1,0 1 0,0-1-1,-3-2 1,-9-7 36,-61-72 5,64 68-53,0 0-1,1 0 0,1-1 1,-9-20-1,17 34 4,0 0-1,1 1 1,-1-1 0,0 0-1,1 0 1,-1 0 0,1 0-1,0 1 1,-1-1 0,1 0 0,0 0-1,0 0 1,0 0 0,0 0-1,1 0 1,-1 0 0,0 1-1,1-1 1,1-3 0,-1 3-8,1 0 1,0 1 0,-1-1-1,1 1 1,0 0 0,0-1-1,0 1 1,0 0-1,0 0 1,0 0 0,0 0-1,0 1 1,0-1 0,0 0-1,1 1 1,-1 0 0,3-1-1,7 0-19,0 0 0,1 1-1,-1 0 1,0 1 0,0 0-1,18 5 1,1 2-3,36 14 1,-57-18 29,0 0 0,-1 1 0,1 0 0,-1 0 0,0 1 0,0 0 0,-1 1 0,1 0 0,-2 1 0,1-1 0,-1 1 0,11 15 0,-16-19-2,1 0 0,-1-1 1,1 1-1,-1 0 1,0 0-1,-1 0 1,1 0-1,-1 0 1,0 0-1,0 1 0,0-1 1,0 0-1,-1 1 1,0-1-1,0 1 1,0 5-1,-2-4 22,1 0 0,-1-1 0,0 1 1,0 0-1,-1-1 0,1 0 0,-1 0 0,0 0 0,-1 0 0,-6 7 1,-2 1 70,0-1 1,-19 14-1,-33 17 133,48-33-214,-1 0 0,-30 12 0,28-14-371,-31 18-1,49-26-41,0 1 0,0 0 0,0-1 1,0 1-1,0 0 0,0 0 0,0 0 0,1 0 1,-1 0-1,0 0 0,0 0 0,0 1 1,1 6-4677,4 0 1949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1:41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1031 3136,'-9'0'13359,"11"0"-13098,0-1-1,-1 0 0,1-1 1,-1 1-1,0 0 0,1 0 0,-1-1 1,0 1-1,1 0 0,-1-1 1,1-2-1,-1 2-130,22-33 578,-2-1 0,-1-1 0,24-67 0,78-163-431,-45 121 223,95-194 803,-170 336-1266,0 0 13,0 0 0,0 0 0,-1 0 0,1-1 0,-1 1 0,0-1 0,0-6 0,-1 10-1,-3 4-23,-37 62 22,11-19-5,-22 39-22,-106 255-155,9 17 838,143-346-668,-162 368 446,108-245 8,55-121-288,4-13-196,0 0-1,0 0 0,0 0 1,0 0-1,0 0 1,0 0-1,0 0 0,0 0 1,0 0-1,0 0 1,0 0-1,0 0 0,0 0 1,0 1-1,0-1 1,0 0-1,0 0 0,0 0 1,0 0-1,0 0 1,0 0-1,0 0 0,0 0 1,0 0-1,0 0 1,0 0-1,0 1 0,0-1 1,0 0-1,0 0 1,0 0-1,0 0 0,0 0 1,0 0-1,0 0 1,0 0-1,0 0 0,0 0 1,0 0-1,0 0 1,0 0-1,0 0 0,1 0 1,-1 0-1,0 0 1,0 0-1,0 0 0,0 0 1,0 0-1,0 0 0,0 0 1,0 1-1,0-1 1,0 0-1,0-1 0,1 1 1,-1 0-1,0 0 1,2-2 50,1 0 0,-1 0-1,0-1 1,0 1 0,0-1 0,2-3 0,49-81 153,-35 53-204,2 2 0,33-41 0,-19 36-45,2 2 0,1 1 0,74-50 0,-98 76 41,183-133-94,-152 105 59,-1-1 1,46-53 0,-57 54 63,8-8 134,50-72-1,-79 103-66,-11 13-95,0 0-1,0 0 0,0 0 0,0 0 1,0 0-1,1 0 0,-1 1 0,0-1 1,0 0-1,0 0 0,0 0 0,0 0 1,0 0-1,0 1 0,0-1 0,1 0 1,-1 0-1,0 0 0,0 0 0,0 0 1,0 1-1,0-1 0,0 0 0,0 0 1,0 0-1,0 0 0,0 1 0,0-1 1,0 0-1,0 0 0,0 0 0,0 0 1,-1 1-1,1-1 0,0 0 0,0 0 1,0 0-1,0 0 0,0 1 0,0-1 1,0 0-1,-10 31 63,-29 62-71,-9 24-43,43-101 59,0 0 1,2 0-1,-1 0 1,2 1-1,-1 22 1,3-36 5,0 1 0,1-1 1,-1 1-1,1-1 0,0 1 0,2 5 1,-3-8-7,0 0 1,1 0-1,-1 0 1,1 0-1,-1 0 0,1-1 1,-1 1-1,1 0 1,0 0-1,-1 0 1,1-1-1,0 1 1,0 0-1,-1-1 1,1 1-1,0-1 1,0 1-1,0-1 1,0 1-1,0-1 1,0 0-1,0 1 1,0-1-1,0 0 1,0 0-1,1 0 0,1 0 16,0 0 0,1-1-1,-1 0 1,0 0 0,0 0-1,1 0 1,-1 0 0,0-1-1,0 0 1,-1 1-1,1-1 1,0 0 0,0 0-1,-1-1 1,1 1 0,3-5-1,-1 1-12,0 0 0,-1-1 0,1 1-1,-1-1 1,-1 0 0,6-13 0,-3-1 37,0 0 0,-1 0 1,3-39-1,-6 20-97,-2-1 0,-4-41 0,3 75 47,1 0-1,0 0 1,0 0-1,1-8 0,0 12-6,-1 0 0,1 0 0,0 1 0,0-1-1,0 0 1,0 0 0,0 0 0,1 1 0,0-1-1,-1 1 1,1-1 0,0 1 0,3-4-1,3 1-37,-1-1-1,1 1 0,0 0 1,0 1-1,1 0 0,-1 0 1,1 0-1,0 2 0,0-1 0,11-1 1,10-1 33,53-2 1,-63 6 38,0 2 0,26 2 1,-37-1-12,0-1-1,0 1 1,-1 1 0,1 0 0,-1 0 0,0 1-1,12 6 1,-11-3 29,0 0 1,0 0-1,-1 0 0,-1 1 1,1 1-1,-1-1 0,0 1 0,-1 0 1,0 1-1,6 12 0,4 15 319,19 57 1,-28-73-239,15 52 105,-14-42-138,2 0 0,27 59 0,-36-88-106,0 0-1,1 1 1,-1-1-1,0 0 1,1 0-1,0 0 1,-1-1-1,1 1 1,0 0-1,0-1 0,0 1 1,0-1-1,0 1 1,0-1-1,0 0 1,0 0-1,1 0 1,-1 0-1,0 0 1,1-1-1,4 2 0,6-4-984,0 0 0,0 0 0,0-1 0,0-1 0,23-10 0,-30 12 476,6-4-797,0 0 0,0 0 0,0-2-1,-1 1 1,0-1 0,0-1-1,-1 0 1,15-17 0,38-37-4141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1:45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3 671 6048,'-1'0'88,"1"0"1,0 1-1,0-1 0,-1 0 1,1 1-1,0-1 1,0 1-1,0-1 1,0 1-1,-1-1 0,1 0 1,0 1-1,0-1 1,0 1-1,0-1 1,0 1-1,0-1 0,0 1 1,0-1-1,0 0 1,0 1-1,1-1 0,-1 1 1,0-1-1,0 1 1,0-1-1,1 0 1,-1 1-1,0-1 0,0 0 1,1 1-1,-1-1 1,0 1-1,0-1 0,1 0 1,-1 0-1,1 1 1,-1-1-1,0 0 1,1 0-1,-1 1 0,0-1 1,1 0-1,-1 0 1,1 0-1,-1 0 0,1 0 1,-1 0-1,0 1 1,1-1-1,-1 0 1,1 0-1,-1 0 0,1 0 1,-1-1-1,1 1 1,3-1 356,-1 0 1,0 0-1,1 0 1,-1 0-1,0-1 1,0 1 0,0-1-1,0 0 1,0 0-1,4-4 1,3-1 263,129-92 3435,-105 76-3697,-1-1-1,-1-2 1,44-46 0,10-28 745,87-135 0,-159 216-646,19-21 1,-33 39-538,0 1 0,0 0 0,0 0 0,0 0 0,0-1 0,0 1 0,1 0 0,-1 0 1,0 0-1,0-1 0,0 1 0,0 0 0,0 0 0,1 0 0,-1 0 0,0 0 0,0 0 0,0-1 0,1 1 0,-1 0 0,0 0 0,0 0 1,0 0-1,1 0 0,-1 0 0,0 0 0,0 0 0,0 0 0,1 0 0,-1 0 0,0 0 0,0 0 0,1 0 0,-1 0 0,0 0 0,0 0 1,0 0-1,1 0 0,-1 0 0,0 0 0,0 0 0,0 1 0,1-1 0,-1 0 0,0 0 0,0 0 0,0 0 0,0 0 0,1 1 0,-1-1 1,0 0-1,0 0 0,0 0 0,0 1 0,0-1 0,0 0 0,0 0 0,1 0 0,-1 1 0,0-1 0,2 18 174,-3 38-219,3 87 365,1-109-282,-1 0 20,8 35 0,-8-59-74,0 0 0,1-1 0,0 1 0,1-1 0,0 0 0,1 0 0,-1 0 0,8 10 0,-9-16 46,-1 0 0,1-1 0,-1 1 1,1-1-1,0 1 0,0-1 0,0 0 1,0 0-1,1 0 0,-1-1 0,0 1 1,1-1-1,-1 0 0,1 0 0,0 0 1,-1 0-1,1-1 0,0 1 0,-1-1 1,5 0-1,5-1 8,0 0 1,0-1-1,-1-1 0,18-5 1,-15 4-51,1-2-1,-1 1 1,-1-2 0,1 0 0,-1-1 0,0 0-1,-1-1 1,1-1 0,13-13 0,-3-3-90,0-1 1,-2-1-1,-1-1 1,-1-1 0,28-58-1,-41 74 17,0 0 0,-2-1 0,0 1-1,0-1 1,-2 0 0,3-18 0,-5 31 73,-1 0 0,0 0 0,0 0 0,0 0 0,0 0 1,0 0-1,0 1 0,0-1 0,-1 0 0,1 0 0,-1 0 0,1 0 0,-1 1 0,0-1 1,0 0-1,0 0 0,0 1 0,0-1 0,0 1 0,0-1 0,0 1 0,0-1 0,-1 1 1,1 0-1,-1 0 0,1-1 0,-1 1 0,1 0 0,-1 1 0,-2-2 0,1 1-10,0 1 0,0-1-1,0 1 1,0 0-1,0 0 1,0 0 0,0 0-1,0 0 1,0 1-1,0-1 1,0 1 0,0 0-1,0 0 1,0 0-1,0 0 1,1 0 0,-1 1-1,0 0 1,-2 1 0,-9 8 12,0 1 0,1 0 1,0 0-1,1 1 1,1 1-1,-20 29 0,10-7 254,-34 74 0,50-99-195,1 1 1,0 0-1,1 0 1,0 0-1,1 0 0,0 1 1,1-1-1,0 23 1,1-30-17,1 1 1,0 0-1,0 0 1,0 0-1,1-1 1,0 1-1,0-1 1,0 1-1,1-1 1,0 0-1,0 0 1,0 0-1,0 0 1,1 0-1,0-1 1,0 0-1,0 0 1,1 0-1,-1 0 1,8 5-1,2-2 52,0-1-1,1 0 0,-1 0 0,1-2 0,0 0 0,0 0 0,1-1 0,-1-1 0,1-1 0,18 0 0,-23-1-68,0-1-1,0 0 1,0-1-1,-1 0 1,1 0-1,-1-1 1,1 0-1,-1-1 0,0-1 1,0 1-1,10-8 1,-2-1-16,0 0 1,-1-1-1,0-1 1,-1-1 0,24-32-1,59-98 45,-82 119-64,76-124-241,-93 150 242,1 0-1,-1 0 1,1 0-1,0 0 1,-1 0-1,1 0 0,0 0 1,0 0-1,-1 0 1,1 0-1,0 0 1,0 1-1,0-1 0,0 0 1,0 1-1,0-1 1,0 1-1,0-1 0,0 1 1,1 0-1,-1-1 1,0 1-1,2 0 1,-3 0 1,1 0 1,-1 0 0,1 1 0,-1-1 0,1 0 0,-1 1 0,1-1 0,-1 0 0,1 1-1,-1-1 1,0 1 0,1-1 0,-1 0 0,1 1 0,-1-1 0,0 1 0,0-1-1,1 2 1,4 18-70,-3 27 117,-1-1 0,-7 49 0,4-72-16,0 7 0,-2-1 1,-1 0-1,-1 0 0,-1 0 1,-2 0-1,-14 31 0,18-49-59,-1 0 0,0 0 0,-1 0 0,0-1 0,-1 0 0,-10 11 0,16-20-15,1 0 0,-1 1 0,1-1 0,-1 0 0,1 0 1,-1 0-1,0 0 0,0 0 0,0 0 0,1-1 0,-1 1 0,0 0 0,0-1 0,0 0 0,0 1 0,0-1 0,0 0 0,0 0 0,0 0 1,0 0-1,-4-1 0,3 0-28,0-1 1,0 1 0,0 0-1,1-1 1,-1 1 0,0-1-1,1 0 1,-1 0 0,1 0-1,-1 0 1,1 0 0,0-1-1,-2-2 1,-4-5-94,2 3 133,2 0 0,-1 0-1,1 0 1,-1 0 0,-3-12 0,8 18 20,1 1 0,0 0 1,-1 0-1,1-1 0,0 1 0,-1 0 1,1 0-1,0 0 0,-1 0 0,1 0 1,0 0-1,-1 0 0,1 0 0,0 0 1,-1 0-1,1 1 0,0-1 0,-1 0 1,1 0-1,-1 0 0,2 1 0,21 6-66,-1-1 114,1-1-1,-1-1 0,39 2 1,70-6 418,-111-1-427,24 0 108,1-3 0,-1-2 0,69-18 0,-79 14-60,-2-1-1,1-2 1,-1-1 0,-1-1-1,33-22 1,-48 26-2,-1 0 0,-1-1 0,0 0-1,0-1 1,-1-1 0,-1 0 0,-1-1 0,0 0 0,0 0 0,9-22 0,-18 35-86,-1-1-1,-1 0 1,1 1 0,0-1-1,-1 0 1,1 1 0,-1-1 0,0 0-1,0 0 1,0-4 0,0 6 10,0 0 1,0 0 0,-1 1 0,1-1-1,0 0 1,0 1 0,-1-1-1,1 0 1,0 1 0,-1-1-1,1 1 1,-1-1 0,1 0 0,-1 1-1,1-1 1,-1 1 0,1 0-1,-1-1 1,0 0 0,0 1 1,0 0 1,0-1-1,0 1 1,0 0-1,0 0 0,0 0 1,0 0-1,0 0 1,0 0-1,0 0 1,0 0-1,0 0 1,0 0-1,0 1 0,0-1 1,0 0-1,-1 1 1,-8 4-14,0 1 1,1-1-1,-1 1 0,2 1 1,-1 0-1,1 0 0,0 0 1,-8 11-1,-1 1 51,2 1-1,-21 35 0,32-46-8,-1-1-1,1 1 0,1 0 0,0 0 0,-4 18 0,6-24-8,1-1 1,-1 1-1,1 0 0,0 0 1,-1-1-1,1 1 1,1 0-1,-1-1 0,0 1 1,1 0-1,-1 0 1,1-1-1,0 1 0,0-1 1,0 1-1,0-1 1,0 1-1,1-1 0,-1 0 1,1 1-1,0-1 1,-1 0-1,1 0 0,0 0 1,4 3-1,1-1 18,0-1-1,1 1 0,0-1 1,-1-1-1,1 1 0,0-1 1,0-1-1,0 0 1,1 0-1,-1 0 0,0-1 1,10-1-1,2-1-1,0 0 1,-1-2-1,38-11 0,-48 11-57,-1 1 0,1-2 0,0 1 0,-1-1 0,0 0-1,0-1 1,-1 0 0,0 0 0,0-1 0,0 1 0,-1-2 0,0 1 0,0-1 0,0 0-1,5-12 1,-8 16 32,-1-1-1,0 0 0,0 0 1,0 0-1,-1-1 1,0 1-1,0 0 0,0 0 1,0-1-1,-1 1 0,0-1 1,0 1-1,0 0 1,-1-1-1,0 1 0,0 0 1,0-1-1,-1 1 0,0 0 1,0 0-1,0 0 1,0 0-1,-1 1 0,0-1 1,0 1-1,0-1 0,0 1 1,-9-7-1,5 5-58,0 0 0,-1 1 0,0-1 0,0 2 0,0-1 1,-1 1-1,0 1 0,1 0 0,-13-3 0,21 6 54,0 0 1,0 0-1,0 0 1,0 0-1,0 0 1,0 0-1,0 0 1,0 0-1,0 0 1,-1 0-1,1 0 1,0 0-1,0 0 1,0 0-1,0 0 1,0 0 0,0 0-1,0 0 1,0 0-1,0 0 1,0 0-1,-1 0 1,1 0-1,0 0 1,0-1-1,0 1 1,0 0-1,0 0 1,0 0-1,0 0 1,0 0-1,0 0 1,0 0-1,0 0 1,0 0-1,0 0 1,0 0-1,0 0 1,0-1-1,0 1 1,0 0-1,0 0 1,0 0-1,0 0 1,0 0-1,0 0 1,0 0-1,0 0 1,0 0-1,0-1 1,0 1-1,0 0 1,0 0-1,0 0 1,0 0-1,0 0 1,0 0-1,0 0 1,8-6-20,19-5 43,-19 8 29,50-21 164,103-27 0,-153 49-183,0 0 0,-1 1 0,1 0 0,0 1 0,0 0 0,0 0 0,0 0-1,-1 1 1,1 1 0,0-1 0,-1 1 0,1 0 0,-1 1 0,0-1 0,10 6-1,-11-4-2,-1 0 0,1-1 0,-1 2 0,0-1 0,0 1 0,-1 0-1,1 0 1,-1 0 0,0 0 0,0 1 0,-1-1 0,0 1 0,0 0-1,0 0 1,0 1 0,-1-1 0,0 0 0,1 8 0,-2-2 32,1 0 0,-2 0 0,0 0 0,0 0 0,-4 21 0,-16 59 336,16-74-379,3-17-21,1-1-1,0 0 1,0 0 0,0 1-1,0-1 1,0 0 0,0 0-1,0 1 1,0-1 0,0 0-1,0 1 1,0-1 0,0 0-1,0 0 1,0 1 0,0-1-1,0 0 1,0 0 0,0 1-1,0-1 1,0 0 0,1 0-1,-1 1 1,0-1 0,0 0-1,0 0 1,0 0 0,0 1-1,1-1 1,-1 0 0,0 0-1,0 0 1,1 0 0,-1 1-1,0-1 1,0 0 0,0 0-1,1 0 1,-1 0 0,0 0-1,0 0 1,1 0 0,-1 0-1,15-2-91,2-3 105,0-2 0,-1 0 0,0-1 0,25-16 0,57-48-148,-53 38 133,62-52-102,-105 84 115,0 1 0,0 0 0,0-1 0,0 1 0,0 0 0,0 0 0,1 0 0,-1 1 0,0-1 0,0 1 0,1-1 1,-1 1-1,0 0 0,1-1 0,-1 1 0,3 1 0,-3-1-8,-1 1-1,1-1 1,0 1 0,-1 0 0,1 0 0,-1-1-1,1 1 1,-1 0 0,1 1 0,-1-1 0,1 0-1,-1 0 1,0 0 0,0 1 0,0-1-1,0 1 1,0-1 0,0 1 0,0-1 0,1 4-1,2 7 20,0 0 0,-1 1 0,-1-1 0,0 1 0,-1-1 0,1 21 0,3 32 120,-3-57-131,-1-1 1,1 1 0,0-1-1,1 1 1,0-1-1,6 10 1,-7-14-10,0-1-1,0 1 1,0-1 0,0 0 0,1 1-1,-1-1 1,1 0 0,0-1-1,-1 1 1,1 0 0,0-1-1,0 0 1,0 1 0,0-1-1,1 0 1,-1-1 0,0 1 0,0 0-1,0-1 1,1 0 0,3 0-1,10 0-10,-1-1-1,33-6 1,-31 4-7,20-4-1,-1-2 0,0-1-1,-1-2 1,0-1 0,-1-2-1,0-2 1,60-39 0,-29 6-1,-56 42-49,-1-1 1,0 0-1,-1 0 1,9-13-1,-15 19 64,0 0 1,0 0-1,-1 1 0,1-1 0,-1 0 1,0-1-1,0 1 0,2-5 0,-3 8 4,0-1 0,0 1 0,0 0 0,0 0 0,0-1-1,0 1 1,0 0 0,0-1 0,0 1 0,1 0 0,-1 0-1,0-1 1,0 1 0,-1 0 0,1-1 0,0 1 0,0 0-1,0-1 1,0 1 0,0 0 0,0 0 0,0-1 0,0 1-1,0 0 1,-1 0 0,1-1 0,0 1 0,0 0 0,0 0-1,-1 0 1,1-1 0,0 1 0,0 0 0,-1 0 0,1 0-1,0-1 1,0 1 0,-1 0 0,1 0 0,0 0 0,0 0-1,-1 0 1,1 0 0,0 0 0,-1 0 0,1 0 0,0 0-1,0 0 1,-1 0 0,1 0 0,0 0 0,-1 0 0,1 0-1,0 0 1,0 0 0,-1 0 0,1 0 0,0 0 0,-1 1-1,-24 10-212,24-10 210,-109 67-338,94-57 295,-28 19 97,1 3 0,-51 51-1,88-79-49,1 1-1,0-1 0,-5 8 0,9-11-1,0-1 0,0 1 1,0 0-1,0 0 0,0 0 0,0 0 1,1 0-1,-1 0 0,1 0 0,-1 0 0,1 0 1,0 0-1,0 0 0,0 0 0,0 3 0,0-4-5,1-1 0,-1 1-1,0 0 1,0-1-1,1 1 1,-1 0-1,1-1 1,-1 1 0,0-1-1,1 1 1,-1-1-1,1 1 1,-1-1-1,1 1 1,-1-1 0,1 1-1,0-1 1,-1 0-1,1 1 1,0-1 0,-1 0-1,1 0 1,0 1-1,-1-1 1,2 0-1,17 2-16,-17-2 17,6 0-11,1-1 0,-1 0 0,0-1-1,1 1 1,-1-2 0,0 1 0,0-1-1,0 0 1,0-1 0,0 0 0,9-6-1,5-6-30,-1 0-1,23-25 1,-28 26 144,-8 7-56,1-1 0,-2 0-1,14-18 1,-12 17 111,-8 10-148,-1 0 1,0 0 0,0 0 0,1 0 0,-1 0-1,0 0 1,0 0 0,1 0 0,-1 0 0,0 0-1,0 0 1,1 0 0,-1 0 0,0 0-1,0 1 1,1-1 0,-1 0 0,0 0 0,0 0-1,1 0 1,-1 0 0,0 0 0,0 1 0,0-1-1,1 0 1,-1 0 0,0 1 0,2 1 7,-1 1-1,0-1 1,1 1 0,-1 0 0,-1-1-1,2 5 1,2 5 51,-2-7-57,0 0 1,1 0-1,0 0 0,-1 0 0,1-1 0,1 0 0,-1 1 0,1-1 0,0 0 0,4 3 0,-5-5 28,0 0 0,0 0 0,0 0 0,0-1-1,1 0 1,-1 1 0,1-1 0,-1 0 0,1 0 0,-1-1 0,1 1 0,-1-1-1,1 0 1,0 0 0,5 0 0,-2-1 6,1-1 0,-1 1 0,1-1-1,-1-1 1,0 1 0,0-1 0,0 0 0,0-1-1,8-5 1,5-6 70,29-26-1,-3 1-188,-12 13-7,42-23 0,-72 48 86,-1 0 0,1 0-1,-1 1 1,1-1 0,0 1 0,0 0 0,0 0 0,0 0-1,0 0 1,0 1 0,0 0 0,0-1 0,4 2-1,-6-1 13,-1 1 0,1-1 0,0 1-1,0-1 1,0 1 0,-1 0-1,1 0 1,0 0 0,-1 0 0,1 0-1,-1 0 1,1 1 0,-1-1 0,0 0-1,1 1 1,-1-1 0,0 1 0,0-1-1,0 1 1,0-1 0,0 1 0,-1 0-1,1 0 1,0-1 0,-1 1-1,1 0 1,-1 0 0,0 0 0,1 2-1,0 8 54,-1 1 0,0-1 0,-1 1 0,0-1 0,0 1-1,-6 17 1,4-14-101,0 1 0,-1 28 0,3-44 47,1 1 1,0-1-1,1 1 1,-1-1 0,0 0-1,0 1 1,1-1-1,-1 0 1,0 1 0,1-1-1,-1 0 1,1 0-1,0 1 1,-1-1-1,1 0 1,0 0 0,0 0-1,0 0 1,0 0-1,0 0 1,1 1-1,0-1-5,1 0-1,-1 0 1,0 0-1,0 0 0,0 0 1,1-1-1,-1 1 0,0-1 1,1 0-1,-1 0 1,4 0-1,4 0-4,-1-1 0,1-1 0,-1 0 0,0 0 0,12-5 0,-6 1-46,-1-1-1,1 0 1,-1-1-1,0-1 1,15-12-1,59-59-222,-77 70 265,-10 9 5,6-6 4,1 0-1,12-9 1,-19 16-1,-1-1 0,1 1 0,-1 0 1,0 0-1,1-1 0,-1 1 0,1 0 0,-1 0 1,1 0-1,-1 0 0,1 0 0,-1-1 0,1 1 1,-1 0-1,1 0 0,-1 0 0,1 0 0,-1 0 1,1 1-1,-1-1 0,1 0 0,-1 0 1,1 0-1,-1 0 0,1 0 0,-1 1 0,0-1 1,1 0-1,-1 0 0,1 1 0,-1-1 0,0 0 1,1 1-1,-1-1 0,0 0 0,1 1 0,-1-1 1,0 1-1,1-1 0,-1 1 0,0-1 0,0 0 1,0 1-1,1-1 0,-1 1 0,0-1 0,0 1 1,0-1-1,0 1 0,0 0 0,3 30 148,-4-17-107,-1-1 1,0 0-1,-7 25 0,5-25-10,1 0 1,0 1-1,-1 25 1,4-38-39,0 0 0,0 0 1,0 0-1,0 0 0,0 0 0,0 0 1,0 0-1,1 0 0,-1-1 0,0 1 0,1 0 1,-1 0-1,1 0 0,-1 0 0,1-1 1,-1 1-1,1 0 0,-1-1 0,1 1 0,0 0 1,-1-1-1,2 2 0,0-2-13,0 1 0,-1 0 0,1 0-1,0-1 1,0 1 0,0-1 0,0 0 0,0 1-1,-1-1 1,4 0 0,2 0-25,0-1 0,-1 0 0,1 0 0,0-1 0,8-2 0,29-15 53,46-26 0,-33 15-81,-54 28 70,38-19 14,1 2 0,74-24 1,-108 42-23,-1 0 0,1 0 1,0 1-1,0 0 0,-1 0 1,1 1-1,14 3 0,2-1 64,0 3-28,-20-5-30,-1 0 0,1 0 0,0 0-1,0-1 1,-1 1 0,1-1 0,7 0 0,-4-1-9,-1 0 1,0 0-1,0-1 0,-1 0 1,1 0-1,7-4 0,-11 5-9,0 0 0,-1 0-1,1 0 1,0 0-1,-1 0 1,0-1-1,1 1 1,-1 0-1,0-1 1,1 1 0,-1-1-1,0 0 1,0 1-1,0-1 1,-1 0-1,1 1 1,0-1-1,-1 0 1,1 0 0,-1 0-1,1 0 1,-1 0-1,0-3 1,0 4 17,0-1 0,0 1 1,0-1-1,0 1 0,0-1 0,-1 1 1,1-1-1,0 1 0,-1 0 0,1-1 1,-1 1-1,0-1 0,1 1 0,-1 0 1,0 0-1,0-1 0,0 1 1,-1-1-1,1 1 4,0 1 0,0-1 0,0 1 1,0 0-1,0-1 0,0 1 0,0 0 1,0 0-1,0 0 0,0 0 0,0 0 1,0 0-1,0 0 0,0 0 0,0 0 1,0 0-1,1 0 0,-1 1 0,0-1 1,0 0-1,0 1 0,0-1 0,0 0 1,0 1-1,0 0 0,1-1 0,-1 1 1,-1 1-1,-10 8 98,0 1 1,2 0 0,-1 1 0,1 0-1,1 0 1,0 1 0,1 0 0,0 1-1,-9 24 1,15-33-53,0 0-1,1 0 1,0 0-1,0 0 1,0 0 0,1 0-1,0 1 1,0-1-1,0 0 1,1 8 0,0-11-32,-1 1 1,1-1 0,0 1 0,0-1-1,0 1 1,0-1 0,0 0 0,0 1-1,1-1 1,-1 0 0,1 0 0,0 0-1,0 0 1,-1 0 0,1 0 0,0-1-1,1 1 1,-1-1 0,0 1-1,0-1 1,1 0 0,2 2 0,8 0 33,-1 0 0,0 0 0,0-1 0,1 0 0,-1-1 0,1-1 1,0 0-1,12-2 0,101-20-108,-87 14 65,-7 2-13,-1-2-1,0-1 1,47-21-1,-60 21-6,0 0 0,-1-2 0,-1 1 0,0-2 0,0 0 0,26-28 0,-26 23-75,16-24 0,-27 36 34,-2-1-1,1-1 1,-1 1-1,0 0 1,0-1-1,0 0 1,-1 0-1,1-7 1,-2 13 46,-1 0 0,0-1 1,0 1-1,1 0 0,-1-1 1,0 1-1,0 0 0,0-1 1,0 1-1,-1 0 0,1-1 1,0 1-1,-1 0 0,1-1 1,0 1-1,-1 0 0,0 0 1,1-1-1,-1 1 0,0 0 0,1 0 1,-1 0-1,0 0 0,0 0 1,0 0-1,0 0 0,0 0 1,0 0-1,0 1 0,0-1 1,0 0-1,-1 1 0,0-2 1,-2 2-1,1-1 0,0 0 0,0 1 0,-1 0 0,1-1 0,0 1 0,0 1 1,-1-1-1,1 0 0,0 1 0,0 0 0,-7 2 0,-1 1 17,-1 2 0,1-1 0,0 1 1,1 1-1,0 0 0,0 1 0,-17 16 0,16-13 113,0 1 0,1 0-1,1 0 1,0 1 0,-13 25-1,19-32-72,1 0 0,-1 0 0,1 0 0,1 0 0,-1 0-1,1 0 1,0 1 0,0 11 0,1-14-41,0 0 1,1-1-1,-1 1 1,1 0-1,0 0 0,1-1 1,-1 1-1,0 0 1,1-1-1,0 0 1,0 1-1,0-1 0,0 0 1,1 0-1,4 5 1,3 1-5,-1-1 0,1-1 0,1 0 0,0 0 0,0-1 0,0-1 0,0 0 0,1 0 0,0-1 0,0 0 0,16 2 0,-2-2-1161,0-1-1,0-1 1,1-1 0,36-3 0,-42 0-1516,0-2-1,0 0 0,28-10 1,14-6-2179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1:47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7 5824,'-10'-7'9376,"9"16"-6555,-13 133 1371,-4 19-2971,-40 119 162,21-119-835,-31 139 97,60-273-628,3-10 139,0 1 0,1 0-1,-2 36 1,6-54-148,0 0-1,0 1 1,0-1 0,0 0 0,0 0-1,0 0 1,0 0 0,0 0 0,0 0-1,0 0 1,0 0 0,0 1 0,0-1 0,0 0-1,0 0 1,0 0 0,0 0 0,0 0-1,0 0 1,0 0 0,0 0 0,0 0-1,0 1 1,1-1 0,-1 0 0,0 0-1,0 0 1,0 0 0,0 0 0,0 0 0,0 0-1,0 0 1,0 0 0,1 0 0,-1 0-1,0 0 1,0 0 0,0 0 0,0 0-1,0 0 1,0 0 0,0 0 0,0 0-1,1 0 1,-1 0 0,0 0 0,0 0 0,0 0-1,0 0 1,0 0 0,0 0 0,0 0-1,0 0 1,1-1 0,4-2 50,1-4-10,0 0 0,-1 0-1,0-1 1,0 0 0,5-12 0,18-49 77,-22 54-116,29-73-99,55-100-1,-83 176 47,-1 1 0,2 0 0,8-11 0,-15 22 44,-1-1-1,0 1 0,0 0 1,0 0-1,0-1 0,1 1 1,-1 0-1,0 0 0,0-1 1,1 1-1,-1 0 1,0 0-1,0 0 0,1-1 1,-1 1-1,0 0 0,1 0 1,-1 0-1,0 0 0,1 0 1,-1 0-1,0 0 1,1-1-1,-1 1 0,0 0 1,1 0-1,-1 0 0,0 1 1,1-1-1,-1 0 0,0 0 1,1 0-1,-1 0 1,0 0-1,1 0 0,-1 0 1,0 0-1,1 1 0,0 0 8,-1 0 0,1 0 0,0 0 0,-1 0 0,1 1-1,-1-1 1,0 0 0,1 0 0,-1 0 0,0 1 0,0-1-1,1 2 1,0 132 405,-1-28-339,1-96-64,-1 7-1,2 0 0,6 34-1,-7-48 4,0 1-1,0-1 0,1 0 0,-1 0 0,1 0 0,0 0 0,0-1 0,0 1 0,1 0 1,-1-1-1,1 0 0,0 1 0,0-1 0,0 0 0,1-1 0,-1 1 0,0 0 0,5 1 0,-1-1 10,0-1-1,0 0 0,0 0 0,0-1 0,0 1 0,0-2 0,0 1 0,0-1 0,1 0 0,-1-1 0,0 1 0,8-3 0,1 0 28,0-2-1,0 1 1,0-2-1,21-10 0,-13 3-15,-1-2 0,0 0 0,-1-1 0,0-1 0,19-21 0,90-107 20,-72 77 48,28-37 99,-82 98-159,-5 5-12,-1 3-29,0-1 0,0 1 0,0-1 0,0 1 0,0 0 0,0 0 0,0 0 0,0-1 0,0 1 0,1 0 0,-2 2 0,-7 9-57,1 0 0,1 0 0,0 1 0,-8 21 0,-15 56 75,24-70 23,-5 15-23,1 0 0,3 1 0,0 0 0,-1 53 0,8-85 6,0-1 0,1 1 0,-1 0 0,1-1-1,0 0 1,0 1 0,0-1 0,0 1-1,1-1 1,-1 0 0,5 6 0,-6-8-12,1 0-1,-1-1 1,1 1 0,0 0 0,-1-1-1,1 1 1,0-1 0,-1 1 0,1-1-1,0 1 1,0-1 0,0 1 0,-1-1-1,1 0 1,0 0 0,0 1 0,0-1-1,0 0 1,0 0 0,1 0 0,-1 0-3,1 0 0,-1-1 0,1 1 0,-1-1 0,1 0 0,-1 1 0,0-1 0,1 0 0,-1 0 1,0 0-1,0 0 0,0 0 0,1 0 0,-1 0 0,0 0 0,1-2 0,2-2 15,-1 0-1,1-1 1,-1 1-1,0-1 0,-1 0 1,1 0-1,1-8 1,10-48 25,-10 37-31,27-119-251,-27 117-5,-2 27 188,1 5 0,3 11-4,1 6 52,1-1 1,2 1-1,11 19 0,-16-32 12,1 0-1,1 0 0,-1-1 1,1 0-1,1-1 0,-1 1 1,1-1-1,1-1 0,8 6 1,-8-6 24,1-1 0,-1 0 0,1-1 0,0-1 0,0 1 0,1-1 0,-1-1 0,1 0 0,-1-1 0,1 1 0,-1-2 0,1 0 0,0 0 0,-1-1 0,1 0 0,-1-1 0,1 0 0,-1-1 0,0 0 0,0-1 0,0 0 0,0 0 0,0-1 0,-1 0 0,0-1 0,0 0 0,-1 0 0,0-1 0,0 0 0,9-10 0,3-8 51,-1-1 0,-1-1 0,26-53 0,3-6-181,-42 77 93,13-19 12,-17 26-2,0 1 0,1-1 0,-1 1 0,0-1-1,1 1 1,-1 0 0,1-1 0,-1 1-1,1 0 1,0 0 0,0 0 0,2-1-1,-4 2-8,1 0 1,-1 0-1,0 0 0,1 0 0,-1 0 0,1 0 0,-1 0 0,0 0 0,1 0 0,-1 0 0,1 0 1,-1 0-1,0 0 0,1 0 0,-1 0 0,0 0 0,1 1 0,-1-1 0,1 0 0,-1 0 0,0 0 1,1 1-1,-1-1 0,0 0 0,0 0 0,1 1 0,-1-1 0,0 0 0,0 1 0,1-1 0,-1 0 1,0 1-1,0-1 0,0 0 0,1 2 0,1 14 53,-1-11-32,2 38 91,-2 0 0,-6 64 1,-25 86-8,29-186-185,0-1-1,-1 0 1,0 1-1,0-1 1,0 0-1,-1 0 1,0 0-1,0-1 1,-1 1-1,1-1 1,-1 0-1,-7 7 1,11-11 70,-1 0 0,1-1 0,-1 1 0,1-1 1,-1 1-1,0-1 0,1 1 0,-1-1 0,0 0 1,1 1-1,-1-1 0,0 0 0,1 0 0,-1 1 0,0-1 1,0 0-1,1 0 0,-1 0 0,0 0 0,0 0 1,1 0-1,-1 0 0,0 0 0,0 0 0,1 0 0,-1 0 1,0-1-1,1 1 0,-1 0 0,0 0 0,1-1 1,-1 1-1,0 0 0,1-1 0,-1 1 0,0-1 1,1 1-1,-1-1 0,1 1 0,-1-1 0,1 0 0,-1 0 1,0 0 19,0 0 0,0-1 0,1 1 0,-1-1 1,1 1-1,-1-1 0,1 1 0,-1-1 0,1 0 1,0 1-1,0-1 0,0 1 0,0-1 0,0 0 1,0 1-1,0-1 0,0 1 0,0-1 0,1 1 1,0-3-1,0 2 32,0 0 1,0 0 0,0 1-1,0-1 1,1 0-1,-1 1 1,0-1-1,1 1 1,-1-1 0,1 1-1,0 0 1,-1-1-1,1 1 1,0 0 0,0 0-1,0 0 1,0 1-1,0-1 1,0 0-1,0 1 1,0-1 0,0 1-1,2 0 1,7-1 34,0 1 0,0 0 0,16 2 0,-1 1-97,133 0 492,-80-8-1583,0-8-3293,-76 12 3960,0 1 0,0-1 1,1 0-1,-1 0 1,-1-1-1,1 1 1,4-3-1,-5 3-467,0-1 0,0 0 0,0 0 0,0 0 0,0-1 0,-1 1 0,4-5 0,8-14-3981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1:48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1158 7712,'-26'13'2506,"25"-13"-2433,1 0-1,-1 0 1,0 1-1,0-1 1,1 0-1,-1 1 1,0-1-1,1 0 1,-1 1 0,0-1-1,1 1 1,-1-1-1,1 1 1,-1 0-1,1-1 1,-1 1-1,1-1 1,-1 2-1,0 2 2877,7-3-1731,10-2-59,-8-1-907,-1 0 1,-1 0-1,1-1 0,0 0 0,-1 0 0,1 0 1,-1-1-1,0 0 0,0 0 0,0 0 0,-1-1 0,9-9 1,0-2 161,-1-1 1,21-35 0,-24 36-258,183-286 1531,-148 238-1069,69-132-1,-78 114 172,44-153-1,-63 165-340,-16 63-360,0 0 0,0 1 0,-1-1-1,0 0 1,0 0 0,-1 1-1,0-1 1,-2-8 0,3 14-85,0 1 1,0-1-1,0 1 0,0-1 1,0 1-1,0-1 1,0 1-1,-1-1 0,1 1 1,0-1-1,0 1 1,-1 0-1,1-1 0,0 1 1,0-1-1,-1 1 0,1 0 1,0-1-1,-1 1 1,1 0-1,-1 0 0,1-1 1,0 1-1,-1 0 1,1 0-1,-1-1 0,1 1 1,-1 0-1,1 0 1,-1 0-1,1 0 0,-1 0 1,1 0-1,-1 0 1,1 0-1,-1 0 0,1 0 1,-1 0-1,1 0 0,0 0 1,-1 0-1,1 0 1,-1 0-1,1 1 0,-1-1 1,1 0-1,-1 0 1,1 0-1,0 1 0,-1-1 1,1 0-1,-1 1 1,0 0-1,-2 2-11,-1 1 1,0 0-1,1 0 1,-4 4-1,5-4 5,-16 20 8,2 2 0,-20 40 0,-19 58 6,43-95-42,-12 27 65,-28 101-1,47-137 9,1 0 0,1 0 0,1 0-1,0 0 1,2 0 0,0 1-1,2-1 1,6 37 0,-7-52-27,1 1-1,0 0 1,0 0 0,0-1-1,1 1 1,0-1 0,0 0 0,0 0-1,1 0 1,-1 0 0,1 0 0,0-1-1,1 1 1,-1-1 0,1-1-1,0 1 1,0 0 0,0-1 0,6 3-1,-4-3 2,0-1 0,-1 0 0,1 0 0,0-1 0,0 1 0,0-2 0,0 1 0,0-1 0,0 0 0,0 0 0,0-1 0,0 0 0,0 0 0,0 0 0,0-1 0,7-3-1,1-2 19,1 0-1,-1-1 0,0-1 1,17-12-1,52-48 19,-24 19-155,-52 43 128,3-2-153,-8 11 41,-1 7 22,-4 60 133,1-23-85,7 85 1,-5-126 45,0 0 0,1 0 0,-1 0 1,1 0-1,0 0 0,0 0 0,0-1 0,1 1 0,0-1 1,5 8-1,-7-11-12,0 0 0,0 0 1,0 0-1,1 0 0,-1 0 0,0 0 0,0 0 1,0 0-1,1-1 0,-1 1 0,0 0 1,1-1-1,-1 1 0,1-1 0,-1 1 1,1-1-1,-1 0 0,1 0 0,-1 0 0,1 0 1,-1 0-1,1 0 0,-1 0 0,0 0 1,1 0-1,-1-1 0,1 1 0,-1 0 1,1-1-1,-1 0 0,0 1 0,1-1 0,-1 0 1,0 0-1,0 1 0,1-1 0,-1 0 1,0 0-1,1-2 0,3-2-6,-1 1 1,-1-1-1,1 0 0,-1 0 0,0-1 1,0 1-1,0-1 0,-1 1 0,0-1 1,0 0-1,0 0 0,1-9 0,-1 2-69,-1 0-1,0 0 1,-1 0 0,-2-22-1,0 24 58,-1 0 1,0 0-1,0 0 1,-1 1-1,-1-1 0,-5-9 1,1 0 39,5 13 11,0-1 0,-9-11 0,0 0 276,13 19-325,0 0 0,0-1 0,0 1-1,0 0 1,0 0 0,0 0 0,0-1 0,0 1 0,-1 0 0,1 0 0,0 0 0,0-1 0,1 1 0,-1 0 0,0 0 0,0 0-1,0-1 1,0 1 0,0 0 0,0 0 0,0 0 0,0-1 0,0 1 0,0 0 0,0 0 0,1 0 0,-1 0 0,0 0 0,0-1 0,0 1-1,0 0 1,0 0 0,1 0 0,-1 0 0,0 0 0,0 0 0,0 0 0,0-1 0,1 1 0,-1 0 0,0 0 0,0 0 0,0 0-1,1 0 1,-1 0 0,0 0 0,0 0 0,0 0 0,1 0 0,-1 0 0,0 0 0,0 0 0,0 0 0,1 0 0,-1 0 0,0 1-1,21-1-15,-9 1 20,286-15-326,-296 13 296,91-13-2678,-78 11-193,28-11-1,-41 14 2542,-1 0 1,1-1-1,-1 1 1,1-1-1,-1 1 1,0-1-1,1 0 1,-1 0-1,0 1 1,1-1-1,-1 0 0,0 0 1,0 0-1,0 0 1,0-1-1,0 1 1,0 0-1,0 0 1,-1 0-1,1-1 1,0 1-1,-1 0 0,2-3 1,3-9-3188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1:49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12896,'-9'17'5823,"23"10"-5055,12-11 1472,6 1-1376,49 3 352,4 0-704,28-9-416,0-2-64,22-18-2368,-6 1 1280,6-24-5279,-17 4 3519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1:50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369 0 10464,'-26'3'3370,"26"-3"-3307,-1 0 1,1 0-1,-1 0 0,1 0 0,-1 0 1,1 0-1,-1 1 0,1-1 0,-1 0 1,1 0-1,-1 0 0,1 1 0,0-1 1,-1 0-1,1 0 0,-1 1 0,1-1 0,0 0 1,-1 1-1,0 0 0,-7 7 187,0-2 409,1 1 1,0 1 0,0-1 0,1 1-1,-8 12 1,0 4 713,-21 46 1,1 22 57,-25 100 0,-11 108 373,58-246-1469,-38 211 919,49-239-982,3-16-29,3-11-102,8-16 3,-10 13-96,10-14-26,2 0 0,0 2 0,0-1 0,2 2 0,0 0 0,0 2 0,1-1 0,25-12 0,-29 19-49,0 0-1,1 0 1,0 1-1,0 1 0,0 1 1,1 0-1,0 1 1,-1 0-1,1 2 1,0-1-1,0 2 1,20 2-1,-30-2 43,0 1 0,-1 0 0,0 1 0,1-1 0,-1 1 0,0 0 0,0 0-1,0 1 1,5 2 0,-8-3 1,0-1-1,-1 0 1,1 1 0,0 0-1,-1-1 1,1 1 0,-1 0-1,0 0 1,0-1-1,0 1 1,0 0 0,0 0-1,0 0 1,0 1-1,0-1 1,-1 0 0,1 0-1,-1 0 1,0 0-1,1 1 1,-1-1 0,0 0-1,0 0 1,-1 1-1,0 2 1,-1 6 18,-1-1-1,0 0 1,-1 0 0,0 0 0,-1 0-1,0-1 1,0 1 0,-13 15-1,4-8-10,0-1 0,-1-1 0,-25 21 0,26-25-25,-2-1 1,1 0-1,-1-1 1,-1 0-1,0-2 1,-19 7-1,26-11-83,1 0 0,-1-1 1,0 0-1,1 0 0,-1-1 0,-10-1 0,16 1 65,1-1-1,0 0 0,0-1 0,-1 1 0,1 0 1,0-1-1,0 0 0,-1 0 0,1 0 0,0 0 1,0 0-1,0-1 0,0 1 0,1-1 0,-1 0 1,0 0-1,1 0 0,-1 0 0,1 0 1,-1-1-1,1 1 0,-2-4 0,1 2-38,1-1 1,0 1-1,0-1 0,0 1 0,1-1 0,0 0 1,-2-9-1,3 12 46,0 0-1,0 1 1,0-1 0,0 0 0,1 0 0,-1 1-1,0-1 1,1 0 0,0 1 0,-1-1 0,1 0-1,0 1 1,0-1 0,0 1 0,0-1 0,0 1-1,0-1 1,0 1 0,0 0 0,0 0-1,1 0 1,-1-1 0,1 1 0,-1 0 0,1 1-1,-1-1 1,1 0 0,1 0 0,17-6 19,-1 1 1,1 1 0,0 1-1,0 1 1,35-1-1,-16 1 19,-7 0 43,125-14-146,-118 11 0,76-22 0,101-56 681,-207 80-564,49-24 244,-53 24-227,1 1 0,-1-1-1,0 0 1,0 0 0,0-1 0,0 1-1,5-8 1,-9 10-43,1 0 0,-1 0-1,0-1 1,1 1 0,-1 0-1,0-1 1,1-4 0,-2 6-18,0 0-1,0-1 1,1 1 0,-1 0-1,-1 0 1,1 0-1,0-1 1,0 1 0,0 0-1,-1 0 1,1 0 0,0 0-1,-1 0 1,1 0 0,-1-1-1,0 1 1,1 0 0,-1 0-1,0 1 1,1-1-1,-3-2 1,1 1-6,-1 0 0,0-1 0,1 1 0,-1 0 0,0 1 1,0-1-1,0 0 0,-1 1 0,1 0 0,0 0 0,-1 0 0,1 0 0,0 0 0,-1 0 0,1 1 0,-1 0 0,1 0 0,-1 0 0,1 0 1,-1 0-1,1 1 0,-1 0 0,1-1 0,0 1 0,-1 1 0,-3 0 0,2 1 28,-1 0 0,0 0 1,1 0-1,0 1 0,0 0 0,0 0 0,0 0 1,1 0-1,-1 1 0,1 0 0,0 0 0,1 0 0,-1 0 1,-3 7-1,4-5 36,1 1 1,-1-1 0,1 1-1,0 0 1,1-1-1,-1 1 1,2 0-1,-1 0 1,1 0 0,0-1-1,1 1 1,0 0-1,0 0 1,1 0 0,0-1-1,0 1 1,0-1-1,1 1 1,1-1-1,4 8 1,-3-6 15,1 0-1,0 0 1,0-1 0,1 0-1,0 0 1,1 0-1,0-1 1,0 0 0,0-1-1,1 0 1,0 0 0,0-1-1,0 0 1,17 6-1,-13-7-463,-1-1 0,0 0 0,1-1 0,0 0-1,-1-1 1,1 0 0,0-1 0,0-1 0,16-2-1,-7-2-1021,1-1-1,-2 0 1,1-2-1,29-14 1,-7 1-6599,-2 0 2507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1:51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605 57 5472,'-1'-2'285,"0"0"0,0 1 0,1-1 1,-1 0-1,1 1 0,0-1 0,-1 0 1,1 0-1,0 1 0,0-1 0,0 0 0,0 0 1,0 0-1,0 1 0,1-1 0,-1 0 1,1 0-1,-1 1 0,1-1 0,0 0 0,-1 1 1,1-1-1,0 1 0,2-4 0,5-6 6433,-7 15-4601,0 1-1587,1 16 122,0 1-1,-2-1 0,0 0 1,-2 0-1,-5 31 0,1-8-196,-32 262 1139,5-11-943,24-210-535,-2 21 66,3 131 0,9-130 527,-1-115-747,-1 1-1,0-1 0,-1 1 0,1 0 0,-1 0 0,-1 0 0,1 0 1,-1 0-1,-1 0 0,1 1 0,-1-1 0,0 1 0,0 0 0,-1 0 1,0 1-1,0-1 0,0 1 0,-1 0 0,0 1 0,-10-8 0,-1 3 8,0 1 0,0 0 0,-1 1-1,0 1 1,-1 1 0,1 1 0,-1 0-1,-24-1 1,20 3 62,-1 2 0,1 0 0,0 2 0,0 0 0,0 2 0,-38 10 0,50-10 108,7-2-10,1-1 0,-1 1 0,0-1 0,0 0 0,-6 0-1,9-3 303,4-3-83,-1 3-295,0 0 0,1 1 0,-1-1 0,1 1-1,-1 0 1,1-1 0,4 0 0,1-1 31,26-10 7,0 2 0,1 1 0,42-6 0,-64 14-66,393-65 300,-45 33-331,-1 16 77,-304 15-50,1 3 154,-22 1-3022,-44-12-6638,1 3 6575,-2-5-433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1:52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66 112 7712,'-29'-7'2506,"27"7"-2175,0-1 0,0 1 0,1 0 0,-1-1 0,0 1 0,0 0 0,0 1-1,1-1 1,-1 0 0,-17 2 15119,40-5-15296,-10 2 325,313-43 769,372-14-838,-395 59 124,-118 2-5979,-165-3 3247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1:53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5 5888,'-1'-4'7520,"-7"6"-1475,-12-2-3880,10-1-1197,4 3-690,-1-1 1,1 1-1,0 0 0,-1 0 1,1 0-1,0 1 1,0 0-1,1 1 0,-1-1 1,1 1-1,0 0 0,-6 6 1,-7 7 531,-27 36-1,38-45-597,-5 7 77,1 0-1,1 0 0,0 1 0,-11 27 0,17-35-174,1 0 1,1 1-1,-1-1 1,2 0-1,-1 1 0,1-1 1,0 1-1,1 0 1,0-1-1,0 1 1,1-1-1,2 10 0,-2-14-82,0 0-1,1 1 0,-1-1 0,1 0 0,0 0 0,1 0 0,-1 0 0,1 0 0,0-1 0,-1 1 0,2-1 1,-1 0-1,7 6 0,-3-3-51,1-2 0,0 1-1,0-1 1,0 0 0,15 5 0,-8-5-164,-1 0 0,0-1 0,1-1 0,24 1 0,-27-3 37,35 2-1943,54-6-1,-20-1-69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1:54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5824,'36'-1'13262,"1"0"-5405,8-2-3846,25-2-4682,7 0-1757,-26 2 4428,-14 2-1946,199-15 217,-213 14-466,31 2 0,-22 0-3020,-29-1 1594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0:21.2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468 54 3712,'50'-30'9493,"-50"30"-9420,0 0 0,0-1 0,0 1 0,1 0 0,-1-1 0,0 1 0,0 0 0,0-1 0,0 1 0,0 0 0,0-1 0,0 1 0,0 0 0,0-1 0,0 1 0,0 0 0,0-1 0,0 1 0,0 0 0,0-1 0,0 1 0,0 0 0,0 0 0,0-1 0,0 1 0,-1 0 0,1-1 0,0 1 0,0 0 0,0-1 0,0 1 0,-1 0 0,1 0 0,0 0 0,0-1 0,-1 1 0,1 0 0,0 0 0,-1 0 0,1-1 0,0 1 0,0 0-1,-1 0 1,1 0 0,0 0 0,-1 0 0,0 0 0,-17-8 1170,2 6-954,-1 1 0,1 0 0,-1 1 0,1 1 0,-29 5 0,35-5-199,-5 1-10,1 0-1,0 2 1,0-1-1,1 2 1,-1-1-1,1 2 0,0 0 1,0 1-1,0 0 1,1 0-1,1 2 1,-1-1-1,1 2 1,1-1-1,-1 2 0,2-1 1,-1 1-1,-11 19 1,5-3 56,1 0 0,1 1 0,1 0 0,1 1 0,2 1 0,1 0 0,2 0 0,1 1 0,-4 52 0,9-69-7,1 0 0,1-1 0,0 1 0,4 18 0,-4-28-86,0 0 1,0 1-1,0-1 0,1 0 0,0 0 1,0 0-1,0-1 0,0 1 0,0 0 1,1-1-1,0 1 0,0-1 0,0 0 1,0 0-1,0 0 0,0 0 0,8 3 1,-1-1 3,1 0 0,1-1 1,-1-1-1,0 0 1,1 0-1,0-1 0,0-1 1,12 1-1,16-2-2172,42-6 1,-42 2-1728,13 3 450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1:55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4576,'-1'-3'12571,"3"6"-10657,5 3 3196,4-4-3585,14-3-2442,-15 0 1497,63-2 0,334-7 643,-226 21-1020,-131-6 27,-10 0-1100,-12-4-2757,-28-1 3289,0 0-1,1 0 1,-1 0 0,1 0 0,-1 0-1,0 0 1,1 0 0,-1 0-1,1 0 1,-1 0 0,1-1 0,2-1-2707,2-3-149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1:57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8 8480,'-19'-8'9199,"19"9"-9011,1 0-1,-1 0 1,0 0-1,0 0 0,0-1 1,0 1-1,1 0 1,-1 0-1,0 0 0,-1 0 1,1 0-1,0 0 0,0 0 1,-1 1-1,1 0 154,-26 120 3896,0 7-2831,20-77-1183,2 56 1,3-50-132,-1 25 126,3-1 1,23 153-1,-22-225-169,1 1 0,1-1 0,0 0 0,1 0 0,9 16 0,-14-26-71,0 0 0,0 1 0,0-1 0,0 0 0,1 1 0,-1-1 0,0 1 0,0-1 0,0 0 0,0 1 0,0-1 0,0 0 0,0 1 0,0-1 0,0 0 0,0 1 0,0-1 0,0 1 0,0-1 0,-1 0 0,1 1 0,0-1 0,0 0 0,0 1 0,0-1 0,-1 0 0,1 1 0,-12 8-410,-25 6 74,22-9 409,-35 15 138,1 3-1,-45 30 1,75-44-44,14-7 30,-1 0-1,1 0 0,-9 6 0,20-11 73,0 0 0,1 0 0,-1 1 0,1 0 0,10-1-1,5-1-148,110-12 144,216 1 1,-158 23-1448,-157-3-4534,-37-25-10169,3 18 15699,-7-11-3609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1:57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13 106 7968,'-12'-13'11023,"34"11"-7867,42-7-1,-7 1-2207,262-29-100,-106 10-3435,-186 22-426,1 2 0,0 2 0,48 2-1,-23 7-676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1:58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12 10048,'0'0'3232,"-2"6"1023,-5 22-1431,2-2-1984,-5 12-86,-5 24 312,-27 67 0,0-37-474,-61 98 1,87-163-584,16-27-29,0 0 0,0 1 0,0-1 0,0 0 0,-1 0 0,1 0 0,0 0 0,0 0 0,0 1 0,0-1 0,0 0 0,0 0 0,-1 0 0,1 0 0,0 1 0,0-1 0,0 0 0,0 0 0,0 0 0,0 1 0,0-1 0,0 0 0,0 0 0,0 1 0,0-1 0,0 0 0,0 0 0,0 0 0,0 1 0,0-1 0,0 0 0,0 0 0,0 0 0,0 1 0,1-1 0,-1 0 0,0 0 0,0 0 0,0 0 0,0 1 0,0-1 1,0 0-1,1 0 0,-1 0 0,12-3-386,21-16 218,-27 15 103,4-3 48,0 0 1,-1-1 0,0 0 0,0-1 0,0 0 0,-1 0 0,-1-1-1,1 0 1,-2 0 0,6-12 0,8-18-17,21-60 1,-26 60 80,85-213 1897,-97 245-1443,1 0-1,10-14 1,-8 11 660,-6 11-1128,0 0-1,0 0 1,0 0 0,0 0-1,1 0 1,-1 0 0,0 0-1,0 0 1,0 0 0,0 0-1,0 0 1,0-1 0,0 1-1,0 0 1,0 0 0,0 0-1,0 0 1,0 0 0,0 0-1,1 0 1,-1 0 0,0 0-1,0 0 1,0 0 0,0 0-1,0 0 1,0 0 0,0 0 0,0 0-1,0 0 1,0 0 0,1 0-1,-1 0 1,0 0 0,0 0-1,0 0 1,0 0 0,0 0-1,0 0 1,0 0 0,0 0-1,0 1 1,0-1 0,0 0-1,1 0 1,-1 0 0,0 0-1,4 6 306,1 10-52,45 277 549,-42-245-913,18 53-1,-6-38-4885,-19-57 4160,3 4-3629,0-6 2260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1:58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10208,'-8'0'4640,"-2"0"-4032,6 0 1439,8 0-1247,-4 3 928,10 6-992,-2-1-160,2 4-384,3-4-704,1 0 288,-1-5-2752,5 2 1664,4-16-5535,6 2 3839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1:59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4 6400,'-10'-3'21199,"-2"29"-19855,-6 73-912,14-46-272,4 92 0,2-98-165,13 77-1,-14-118-284,5 16-327,0-13-2662,-2-31-13878,-4 5 13648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1:59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56 8544,'-31'-7'9608,"42"4"-7253,19-3-356,265-23 4460,-220 24-6134,0 0-581,84 5 0,-103 1-2657,-34-1-777,-8 0 1258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2:00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37 7232,'-17'0'4138,"59"0"7023,4-1-5426,180-10-3933,-195 9-1782,333-16-1112,-297 14-1275,-12 4 665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2:00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13 6656,'-14'-13'14634,"15"23"-12015,2 14-1506,-1-1 0,-2 47 1,-1-28-359,1 484 2307,5-494-2848,-1-2-5207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2:01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18 128 6560,'-15'0'2117,"15"0"-2078,0 0 1,-1 0-1,1 0 0,0 0 0,0 0 1,0 0-1,-1-1 0,1 1 0,0 0 1,0 0-1,0 0 0,0 0 0,-1-1 1,1 1-1,0 0 0,0 0 0,1-9 7723,0 9-7539,-1-1 0,1 1-1,-1-1 1,1 1-1,-1 0 1,1-1-1,0 1 1,-1-1 0,0 1-1,1-1 1,-1 0-1,1 1 1,-1-1 0,0 1-1,1-1 1,-1 0-1,0 1 1,0-1-1,1 0 1,-1-1 0,0 1-65,0 0-1,1 0 1,-1 0 0,1 0 0,-1 0 0,0 0 0,1 0 0,-1 1-1,1-1 1,0 0 0,-1 0 0,1 0 0,0 0 0,0 1 0,-1-1 0,1 0-1,0 1 1,0-1 0,0 1 0,0-1 0,0 1 0,0-1 0,0 1-1,0 0 1,2-1 0,5-2 186,0 1 0,14-2 0,310-30 1864,6 18-1241,-67 3-756,-198 12-179,12-2-700,-30-5-5362,-44 7 3736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2:22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5 3648,'-15'-4'6223,"-5"5"-4336,-15 6-813,26-4-914,0 1-1,1 0 1,-1 1 0,1 0 0,0 0 0,0 0 0,1 1 0,-1 0 0,1 1 0,1 0 0,-1 0 0,1 0 0,-9 15 0,5-4-102,1 0 1,0 0 0,1 0 0,1 1 0,-6 29 0,9-32 16,1 0 0,1 0 0,-1 23 0,3-32 66,0 1 0,1-1-1,-1 0 1,2 0-1,-1 1 1,1-1-1,0 0 1,0 0 0,7 12-1,-8-17-91,0-1 0,-1 1 1,1-1-1,0 0 0,1 1 0,-1-1 0,0 0 0,0 0 0,0 0 1,1 0-1,-1 0 0,1 0 0,-1 0 0,1 0 0,-1 0 0,1-1 1,-1 1-1,4 0 0,-3-1 2,1 0 0,-1 0 0,1 0 0,-1 0 0,0 0 0,1 0-1,-1-1 1,0 0 0,1 1 0,-1-1 0,0 0 0,3-1 0,1-2 13,0 1 0,0-2 0,0 1 0,0-1-1,0 1 1,-1-2 0,0 1 0,6-8 0,2-6 110,-2 0 0,1-1 0,14-39 0,16-67-140,-37 110-399,3-24 0,-7 54 301,0 0 1,1 0-1,1 0 0,8 26 1,25 54 450,-23-67-120,2 1-1,0-2 1,23 29 0,-37-53-284,0 0 0,0-1 0,1 1 0,-1-1 0,1 1 0,-1-1 0,1 1 1,0-1-1,-1 0 0,1 0 0,0 0 0,0 0 0,0 0 0,0 0 0,0 0 1,0-1-1,0 1 0,0-1 0,0 1 0,0-1 0,0 0 0,1 0 0,1 0 0,1-1-1417,-3 1 630,-1 0-1,1-1 1,0 1 0,-1-1 0,1 1-1,-1-1 1,1 0 0,0 1 0,1-2-1,2-2-2229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0:22.2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5 241 4896,'-5'-3'15946,"7"3"-15900,0 1 0,-1-1 0,1 0 0,0 0 0,0 0 0,-1 0 0,1 0-1,3 0 1,4-1 53,196-6 1149,-186 6-1232,39-4 112,67-14 0,-121 18-135,-1 1 1,1-1 0,-1 1-1,1 0 1,4 1-1,7 0 51,-14-1 292,-16-13-144,-39-28-117,34 27-10,1-1 0,-32-33 0,3 2-175,46 45 119,1 0-1,0-1 1,-1 1 0,1-1-1,0 1 1,0-1-1,0 0 1,0 1 0,0-1-1,0 0 1,-1-3-1,2 5-11,0 0 0,0 0-1,0-1 1,0 1 0,0 0-1,0 0 1,0 0-1,0-1 1,0 1 0,0 0-1,0 0 1,0-1 0,0 1-1,0 0 1,1 0-1,-1-1 1,0 1 0,0 0-1,0 0 1,0 0-1,0 0 1,0-1 0,1 1-1,-1 0 1,0 0 0,0 0-1,0 0 1,0-1-1,1 1 1,-1 0 0,0 0-1,0 0 1,0 0 0,1 0-1,0 0-4,0-1-1,1 1 1,-1 0-1,0 1 1,0-1-1,0 0 1,1 0-1,-1 0 1,0 1-1,0-1 0,2 1 1,17 8 0,-1 1 0,21 14 0,15 8 5,-36-22 63,0 1 1,-1 0-1,0 2 0,-1 0 0,-1 1 0,26 26 1,-40-37-43,1 1 0,-1-1 1,0 0-1,0 1 0,0 0 1,0-1-1,0 1 0,-1 0 1,0 0-1,1 0 0,-2 0 1,1 0-1,0 0 0,-1 0 1,0 0-1,0 0 0,0 0 1,0 0-1,0 0 0,-2 6 1,0-4-2,0 1 0,-1-1 0,1 0 0,-1-1 0,0 1 1,-1 0-1,1-1 0,-1 0 0,0 0 0,-1 0 0,1 0 0,-8 5 1,-12 10-104,-39 35-1624,56-48 527,0 1 0,1 0 0,-7 10 0,-3 15-1638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2:01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39 6816,'-13'-9'14239,"31"2"-10164,-8 5-3617,24-6 1286,-24 5-1504,1 0 0,0 1-1,0 0 1,19 0-1,46 2 366,-64 1-455,1 0 0,0 1 0,0 0-1,24 9 1,-34-10-130,1 0-1,0 1 1,0 0 0,-1 0-1,1 0 1,-1 0-1,1 0 1,-1 1 0,0-1-1,0 1 1,0 0-1,-1 0 1,1 0 0,-1 0-1,1 1 1,-1-1 0,0 1-1,0-1 1,2 9-1,-2-4-9,-1 0 0,0 0-1,0 0 1,-1 1-1,0-1 1,-1 0-1,1 1 1,-2-1-1,-2 13 1,-4 6-74,-17 40 0,10-34 52,0-2 0,-32 49 0,33-60-32,-1-1 0,-1 0 0,0-1 0,-34 28 0,30-30 62,-1 0-1,-1-2 0,-36 19 1,44-26 60,-2 1-159,0-1 0,-22 6-1,91-10 1458,204 5-432,-118-8-1767,-46 0-4823,-64 0 3102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3:08.36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114 9 3232,'3'-8'15029,"-9"8"-11785,-6 5-2536,-4 3-175,0-1 0,-32 9 1,30-4 116,18-12-463,1 0-80,2 0-94,0-1 0,0 1 0,0-1 1,0 0-1,0 0 0,3-2 0,18-4 76,-17 6-366,8-2 663,-4-3-5199,-7 4 2628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3:12.14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647 153 3232,'-5'-4'548,"6"2"1279,-1 1-1408,1 0 0,-1 0 0,1 0-1,-1 0 1,1 0 0,-1 0 0,0 0 0,1 0 0,-1 1 0,0-1 0,0 0 0,0 0 0,0-2 0,0-1 74,-1 1 0,0-1 0,0 1 0,0-1 0,0 1 0,-1 0 0,-1-4 0,-5-10 858,6 12-1130,0 0-1,0 0 0,-1 1 1,0-1-1,0 1 0,0 0 1,0-1-1,0 1 0,-1 1 0,0-1 1,0 1-1,0-1 0,0 1 1,0 0-1,-1 1 0,0-1 0,-7-2 1,5 2-156,0 1 1,0 0-1,0 0 0,0 1 1,0 0-1,-1 0 1,1 0-1,-1 1 1,1 1-1,0-1 0,-1 1 1,-7 2-1,-3 2-16,1 1 0,-1 1 0,1 0 0,0 2 0,1 0 0,0 0 0,0 2 0,1 0 0,1 0 0,-20 21 0,-1 5 72,1 2 0,-43 66 0,58-77-103,1 0 0,1 2 0,2 0 0,-15 39 0,27-59 4,0 1 0,1 0 0,0-1 0,0 1 0,1 0-1,1 0 1,0 0 0,0 0 0,1-1 0,1 1 0,0 0 0,3 11 0,0-7-9,1-1 1,0 1 0,1-2 0,0 1 0,1-1-1,0 0 1,20 22 0,-11-16 59,0-1 1,1-1-1,32 23 1,-38-32 12,0 0 0,0-1 0,1-1 0,-1 0-1,2-1 1,-1 0 0,26 6 0,-31-10-47,-1-1 0,1 1-1,0-1 1,-1-1 0,1 1-1,0-1 1,0-1 0,-1 1 0,1-1-1,-1-1 1,0 1 0,0-1-1,0-1 1,0 1 0,0-1-1,6-5 1,11-9 50,-2 0 0,40-42 0,-39 36-75,49-56 290,-69 77-277,-1 0 0,0 0-1,0 0 1,-1 0 0,1 0 0,-1 0 0,1 0 0,-1-1-1,0 1 1,-1-1 0,1 1 0,0-1 0,-1 1-1,0-1 1,0 1 0,0-1 0,0 1 0,0-1 0,-1 1-1,0-1 1,1 1 0,-1-1 0,-1 1 0,1 0 0,0-1-1,-1 1 1,0 0 0,1 0 0,-1 0 0,0 0 0,-1 1-1,-4-6 1,6 7-42,1 1 0,-1-1-1,1 1 1,-1-1-1,1 1 1,-1-1 0,1 0-1,-1 1 1,1-1 0,0 0-1,-1 1 1,1-1 0,0 0-1,0 0 1,-1 1 0,1-1-1,0 0 1,0 0 0,0 0-1,0 1 1,0-1 0,0 0-1,0 0 1,0 1 0,1-2-1,-1 0 4,1 1 0,0 0-1,0-1 1,0 1 0,0 0 0,0 0-1,0 0 1,0 0 0,0 0 0,0 0-1,0 0 1,2-1 0,3-1-21,-1 0 1,1 0 0,0 1 0,-1 0-1,9-2 1,5 0-21,1 1 1,-1 1-1,1 0 0,-1 2 0,0 0 0,1 1 1,-1 1-1,21 5 0,-31-5 52,0 1 0,0-1 0,-1 1 0,1 1 0,-1 0 0,0 0 0,0 1 0,0 0 0,-1 0 0,1 1 0,-1-1 0,-1 2 0,1-1-1,-1 1 1,0 0 0,-1 0 0,1 1 0,-1 0 0,5 11 0,36 77 1,-45-94 0,0 0 0,0 1 0,0-1 0,1 0 0,-1 0-1,1 0 1,-1 0 0,1 0 0,0 0 0,0 0 0,0 0 0,3 1-1,-4-2 5,1 0-1,0-1 1,0 1-1,0 0 0,0-1 1,0 1-1,0-1 0,0 0 1,0 0-1,0 0 0,0 0 1,0 0-1,0 0 0,0 0 1,0-1-1,0 1 1,2-2-1,6-2 41,1-1 0,-1 0 0,0 0 0,0-1 1,-1-1-1,16-13 0,-10 9-9,23-16 0,87-37-238,-84 44 614,-41 20-412,0 0 0,0 0 0,0 0 0,0 0 1,0 0-1,0 0 0,0 0 0,0 0 0,1 0 1,-1 0-1,0 0 0,0 0 0,0 0 0,0 0 1,0 0-1,0 0 0,0 0 0,0 0 0,0 0 1,0 1-1,0-1 0,0 0 0,0 0 0,1 0 1,-1 0-1,0 0 0,0 0 0,0 0 0,0 0 1,0 0-1,0 0 0,0 0 0,0 0 0,0 0 1,0 1-1,0-1 0,0 0 0,0 0 0,0 0 1,0 0-1,0 0 0,0 0 0,0 0 1,0 0-1,0 0 0,0 0 0,0 1 0,0-1 1,0 0-1,0 0 0,0 0 0,-1 0 0,1 0 1,0 0-1,0 0 0,0 0 0,0 0 0,0 0 1,0 0-1,-4 12-98,-11 25-91,6-15 207,1 4-53,1 0 0,2 0 1,0 0-1,2 1 1,0 31-1,2-46 16,1 0 0,1 0-1,0 0 1,1 0-1,0 0 1,0-1 0,8 21-1,-8-27 30,-1-2-1,1 1 0,0 0 1,0 0-1,1 0 0,-1-1 1,1 0-1,-1 1 0,1-1 1,0 0-1,0 0 0,1 0 0,-1-1 1,0 1-1,1-1 0,0 0 1,0 0-1,-1 0 0,1 0 1,0-1-1,0 1 0,1-1 1,-1 0-1,0-1 0,4 1 1,-3 0 24,0-1 0,0 0 0,-1-1 0,1 1 1,-1-1-1,1 0 0,0 0 0,-1-1 0,0 1 1,1-1-1,-1 0 0,0 0 0,5-4 1,-3 2-1,-1 0 0,1-1 0,-1 0 0,0 0 0,-1 0 0,1-1 0,6-12 0,-3 3-3,0 0-1,-2-1 1,0 0 0,0 0 0,-2 0 0,4-24 0,-6 30-19,-1 0-1,-1 1 1,0-1 0,0 0-1,-1 0 1,0 1 0,-1-1-1,0 1 1,0-1-1,-1 1 1,0 0 0,-6-11-1,6 14-51,-1 0 0,1-1 0,-2 2 0,1-1 0,-1 0 0,1 1 0,-1 0 0,-1 0 0,1 0 0,-1 1 0,0-1 0,0 1-1,0 1 1,-1-1 0,1 1 0,-13-4 0,18 7 24,1-1 0,-1 1 0,1 0 0,-1 0 0,1 0 0,-1 0 0,0-1 1,1 1-1,-1 0 0,1 0 0,-1 0 0,1 0 0,-1 0 0,1 0 0,-1 1 0,0-1 0,1 0 0,-1 0 0,0 0 0,1 1 11,0-1-1,0 0 1,0 0 0,0 1-1,0-1 1,0 0 0,0 1-1,0-1 1,0 0 0,0 0-1,0 1 1,0-1 0,0 0-1,0 0 1,0 1 0,0-1-1,0 0 1,0 0-1,0 1 1,1-1 0,-1 0-1,0 0 1,0 1 0,0-1-1,1 0 1,15 18-60,-4-11-8,0 0 0,18 7 0,-6-2 8,-7-4 47,-1-1 1,1 0-1,35 8 1,-44-14 69,1 1-1,-1-1 1,0-1 0,1 1 0,-1-1 0,0-1 0,1 0-1,-1 0 1,0 0 0,15-6 0,-14 3 49,1-1 0,-1 0 0,0 0-1,0-1 1,-1 0 0,1-1 0,-2 0 0,1 0 0,-1-1 0,8-10 0,8-12 117,27-50-1,-39 61-185,10-25-314,-10 52-362,-6-1 604,0 1 0,-1 0 0,1 0 0,-1 1 0,-1-1 1,0 1-1,0 0 0,1 9 0,5 10 163,-6-17-82,0-1 0,-1 1 0,0 0 0,-1 0 0,0 0 0,0 0 0,-1 1 0,-1-1 0,0 0 0,0 0 0,-1 0 0,-1 0 0,0-1 0,0 1 0,-10 19 0,13-28-11,-1-1-1,0 1 1,0 0 0,0-1-1,0 1 1,0-1-1,0 1 1,0-1 0,-1 1-1,1-1 1,0 0-1,-1 0 1,1 1-1,-1-1 1,0 0 0,1-1-1,-1 1 1,0 0-1,1 0 1,-1-1 0,0 1-1,0-1 1,0 1-1,0-1 1,1 0 0,-1 0-1,0 0 1,0 0-1,0 0 1,0 0 0,0 0-1,1-1 1,-1 1-1,0-1 1,-2 0-1,-4-3 16,1 1-1,0-1 1,0 0-1,0-1 1,0 0-1,-10-10 0,3 3-44,7 7-76,1-1 0,-1 0 0,1-1 0,0 1 0,-7-11 0,13 16 29,0 0 1,-1 1 0,1-1 0,-1 0 0,1 0-1,-1 1 1,1-1 0,-1 1 0,0-1 0,1 0-1,-1 1 1,0 0 0,0-1 0,0 0 0,1 4-679,6 4 469,0-2 270,0 1 0,1-1-1,0 0 1,0-1 0,1 0 0,-1 0 0,10 3 0,5 1 50,29 6 0,-33-10 5,0 0-1,-1-2 1,1 0-1,0-2 1,0 1-1,0-2 1,0-1-1,0 0 1,0-1-1,30-10 1,-37 10-7,0-1 1,0-1 0,-1 0 0,0 0 0,0-1 0,0-1 0,-1 1-1,0-1 1,0-1 0,-1 0 0,0 0 0,-1-1 0,1 0 0,-1 0 0,-1 0-1,0-1 1,8-18 0,2-6-155,-8 17 70,8-25 1,-16 42 8,0 0 1,0 0 0,0 0 0,0 0-1,0 0 1,0 0 0,0 0 0,0-1-1,0 1 1,0 0 0,0 0 0,0 0-1,0 0 1,0 0 0,0 0 0,0 0-1,0-1 1,0 1 0,0 0 0,0 0-1,0 0 1,1 0 0,-1 0 0,0 0-1,0 0 1,0 0 0,0 0 0,0 0-1,0-1 1,0 1 0,0 0 0,0 0-1,0 0 1,1 0 0,-1 0 0,0 0-1,0 0 1,0 0 0,0 0 0,0 0-1,0 0 1,0 0 0,1 0 0,-1 0-1,0 0 1,0 0 0,0 0 0,0 0-1,0 0 1,0 0 0,0 0 0,0 0-1,1 0 1,-1 0 0,0 0 0,0 0 0,0 0-1,0 1 1,0-1 0,5 10-325,4 21 203,-7-25 37,13 41-64,-10-33 204,0-1 0,-1 1 0,-1 0 0,4 27 0,-7-28-4,2 15 128,-1-1 1,-2 1 0,-4 32-1,4-57-125,0 0 0,1 0 0,-1 0 0,0 0 0,0 0 0,-1 0 0,1 0 0,-4 5 0,5-7-23,-1-1 0,1 1 0,-1-1 0,1 1 0,-1-1 0,1 0 0,-1 1 0,1-1-1,-1 0 1,0 1 0,1-1 0,-1 0 0,1 0 0,-1 1 0,0-1 0,0 0 0,1 0-1,-2 0 1,1 0 14,0 0 0,-1 0 0,1-1 0,0 1 0,-1-1 0,1 1 0,0-1 0,0 1 0,0-1 0,-1 1 0,1-1 0,-2-1 1,-6-6 73,0-1 0,0 1 1,-9-13-1,-12-12-68,16 19-99,0-1 0,1 0-1,-21-32 1,33 46 53,0 0 1,1 0-1,-1 1 0,1-1 1,0 0-1,-1 0 0,1 0 1,0 0-1,-1 0 0,1 0 1,0 0-1,0 0 0,0 0 1,0 0-1,0 0 0,0 0 1,0 1-1,0-1 0,0 0 1,0 0-1,1-2 0,0 2 6,-1 0 1,1 1-1,0-1 0,-1 1 1,1-1-1,0 0 0,-1 1 1,1-1-1,0 1 0,0-1 1,0 1-1,0 0 0,0-1 0,-1 1 1,1 0-1,0 0 0,0 0 1,1-1-1,4 1 0,1 0 0,-1 0 0,1 0 0,-1 1 0,7 1 0,18 6 74,-1 2 0,0 0 0,28 16 1,46 16-4197,-81-34 826,0-1-1,1-1 1,0-1-1,0-1 0,32 1 1,-28-5 562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2:55.25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396 34 4640,'-5'-18'1504,"9"3"7146,-6 19-8151,0 0 0,1 0 0,0 0 0,-1 0-1,1 6 1,-3 5 81,-6 18 37,-1-1 0,-2-1 0,-2 0-1,-29 48 1,-91 104 806,108-150-1448,1 1 1,2 2-1,1 0 1,-25 57-1,43-77-1487,5-13-400,4-11-701,0-2-573,0-1 1,5-21-1,-4 11 573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2:55.61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31 110 8128,'-16'-24'2618,"16"24"-2444,0-1-1,-1 1 1,1-1 0,-1 1-1,1 0 1,-1-1-1,1 1 1,-1 0 0,0-1-1,1 1 1,-1 0-1,1-1 1,-1 1-1,0 0 1,1 0 0,-1 0-1,0 0 1,1 0-1,-1 0 1,0 0 0,-1 0 1964,6-2-637,2 0-1157,-1 1 0,1-1-1,-1 1 1,1 1 0,5-1-1,13-2 145,157-15 1671,-48 5-1428,-110 10-633,270-25 555,-1 22-796,-266 6-252,-21 0-62,0-1 1,1 1-1,-1 1 1,0-1-1,0 1 0,1 0 1,4 2-1,-9-3 338,-1 0 0,0 0 0,1 0 0,-1 0 0,0 0 0,1 0 0,-1 0 0,0 0 0,1 0 0,-1 0 0,0 0 0,1 1 0,-1-1 0,0 0 0,1 0 0,-1 0 0,0 1 0,0-1 0,1 0 0,-1 0 0,0 1 0,0-1 0,0 0 0,1 0 0,-1 1 0,0-1 0,0 0 0,0 1 0,0-1 0,0 0 0,0 1 0,1-1 0,-1 0 0,0 1 0,0-1 0,0 0 0,0 1 0,0-1 0,0 0 0,0 1 0,-1-1 0,1 0 0,0 1 0,0-1 0,0 0 0,0 1 0,0-1 0,0 0 0,-1 0 0,1 1 0,0-1 0,0 0 0,0 1 0,-1-1 0,1 0 0,-1 1 0,-6 13-2761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2:55.97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110 79 8064,'-37'17'2592,"36"-17"-2519,0 0 0,0 1 0,0-1 0,0 1 0,0-1 1,1 1-1,-1-1 0,0 1 0,0-1 0,1 1 0,-1 0 0,0-1 0,0 2 1,-4 4 118,1-2 226,0 0-1,1 0 1,0 1-1,0-1 0,0 1 1,-3 7-1,-2 5 872,2 1 0,-5 22 0,10-34-1159,-1-1 0,2 1 0,-1 0-1,1 0 1,0-1 0,0 1-1,0 0 1,1 0 0,0-1 0,0 1-1,3 9 1,-3-13-90,0 0 1,1 0-1,-1-1 0,0 1 1,0 0-1,1-1 0,-1 1 0,1-1 1,-1 1-1,1-1 0,-1 0 1,1 0-1,0 0 0,0 0 0,0 0 1,0 0-1,0 0 0,0-1 1,0 1-1,0-1 0,0 1 0,0-1 1,0 0-1,0 1 0,0-1 1,2-1-1,7 1 147,0-1 0,-1-1 0,19-4 0,-27 5-162,30-7 272,-1-2-1,-1-1 1,0-1-1,52-31 1,-71 36-173,-1 0 1,0-1-1,-1 0 1,0 0-1,10-13 1,-15 17-50,0 0 0,-1-1 0,1 0 0,-1 0 1,4-9-1,-6 12-50,0 0 0,0-1 0,-1 1-1,1-1 1,-1 1 0,0-1 0,1 1 0,-1-1 0,0 1 0,0-1 0,-1 1 0,1-1 0,-1 1 0,1-1-1,-1 1 1,-1-4 0,-1 1-53,0 0-1,0 0 1,0 1-1,0-1 0,-1 1 1,0 0-1,0 0 1,0 0-1,0 0 1,-1 1-1,1 0 0,-1 0 1,0 0-1,0 0 1,0 1-1,-8-3 1,-4-1-559,0 1 0,-1 1 1,-32-4-1,37 6-515,0 1 1,0 0-1,0 2 0,-24 2 0,3 7-1564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3:03.37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28 1005 3488,'-2'0'165,"0"0"0,0 0 0,0 0-1,0 0 1,-1 1 0,1-1 0,0 1 0,0-1 0,0 1 0,0 0 0,-2 1 0,4-1-114,0-1 0,0 0 154,-1 0-154,1 0 1,0 0-1,0 0 0,0 0 1,0 0-1,0 0 0,0 0 0,0 0 1,0 0-1,0 1 0,0-1 0,0 0 1,0 0-1,0 0 0,0 0 1,0 0-1,0 0 0,0 0 0,0 0 1,0 0-1,0 0 0,0 1 1,0-1-1,0 0 0,0 0 0,0 0 1,0 0-1,0 0 0,0 0 0,0 0 1,0 0-1,1 0 154,-1 0-154,0 0 1,0 1-1,0-1 0,0 0 0,0 0 1,0 0-1,0 0 0,0 0 1,0 0-1,1 0 0,6 4 2290,13 1 206,-11-4-2185,1-1 1,-1 0 0,1-1-1,-1 0 1,0 0 0,1-1-1,-1 0 1,0 0 0,0-1-1,0-1 1,-1 1-1,1-2 1,-1 1 0,0-1-1,0 0 1,0 0 0,-1-1-1,0 0 1,11-12 0,-6 5-91,-1 1 0,0-1 0,-1-1 0,-1 0 0,0 0 0,9-20 0,-1-9 68,-1-1 0,-2 0 0,11-62 0,-10 23 28,-15 81-397,0 0 1,1 0 0,-1 0 0,1 0 0,-1 0-1,1 1 1,0-1 0,1-3 0,4 2-211,0 10 172,41 94 126,-23-43 36,-4-17 103,19 43-137,-35-73 23,-1-1-1,0 0 0,-1 1 1,0-1-1,0 1 1,0 12-1,-2-21-51,0 0-1,0 0 1,0-1-1,-1 1 1,1 0 0,0 0-1,-1 0 1,1-1-1,-1 1 1,0 0 0,1 0-1,-1-1 1,0 1 0,0-1-1,0 1 1,0-1-1,0 1 1,0-1 0,-1 0-1,1 1 1,0-1 0,-1 0-1,1 0 1,-1 0-1,1 0 1,-1 0 0,0 0-1,1-1 1,-1 1-1,0-1 1,0 1 0,1-1-1,-4 1 1,-5 0 166,0 0-1,0-1 1,0 0 0,-20-3 0,12 1-262,2 0-229,0 0-1,0-1 1,-26-8 0,37 11 3,9 3 193,11 6-50,2-4 146,-1-1 1,2-1-1,-1 0 0,0-2 0,22 0 1,-29-1-6,190-1 160,-174-2-134,1 0 1,-1-2-1,0 0 1,0-2-1,37-15 1,50-33 219,-92 43-166,-1-1-1,0 0 0,19-19 0,-29 22 175,-10 9-243,0 1 0,0 0-1,1 0 1,-1 0 0,0 0-1,0 0 1,0 0 0,0 0-1,0 0 1,0 0 0,0-1-1,0 1 1,1 0 0,-1 0-1,0 0 1,0 0 0,0 0-1,0-1 1,0 1-1,0 0 1,0 0 0,0 0-1,0 0 1,0 0 0,0-1-1,0 1 1,0 0 0,0 0-1,0 0 1,0 0 0,0 0-1,0-1 1,0 1 0,0 0-1,0 0 1,0 0 0,0 0-1,-1 0 1,1-1 0,0 1-1,0 0 1,0 0 0,0 0-1,0 0 1,0 0-1,0 0 1,0 0 0,-1-1-1,1 1 1,0 0 0,0 0-1,0 0 1,0 0 0,0 0-1,-1 0 1,1 0 0,0 0-1,0 0 1,0 0 0,0 0-1,0 0 1,-1 0 0,1 0-1,0 0 1,0 0 0,0 0-1,-4 2-38,0-1-1,0 1 1,1 0 0,-1 0-1,1 1 1,0-1 0,0 1-1,-6 5 1,-3 4 24,0 0 0,1 2 0,0-1 0,1 1 0,1 1-1,0 0 1,1 0 0,-7 16 0,15-28 11,-1-1 0,0 0-1,1 0 1,-1 1 0,1-1 0,-1 0-1,1 3 1,0-4 1,0-1-1,0 1 1,0-1 0,0 1-1,0-1 1,0 1 0,1-1-1,-1 1 1,0-1-1,0 1 1,0-1 0,1 0-1,-1 1 1,0-1 0,0 1-1,1-1 1,-1 1-1,0-1 1,1 0 0,-1 1-1,0-1 1,1 0 0,-1 1-1,1-1 1,-1 0-1,1 0 1,-1 1 0,0-1-1,1 0 1,-1 0 0,1 0-1,-1 0 1,1 0-1,-1 0 1,1 0 0,-1 1-1,1-1 1,0-1 0,3 0 22,-1 0 0,1-1 0,-1 0 0,1 0 0,-1 0 0,0 0 0,0-1 0,0 1 0,3-4 0,12-13 45,0-1 0,23-36 0,-14 19-308,-22 29 267,-1 5-133,0 11-16,-1 1 111,1 1 1,1-1-1,0 0 0,0 0 0,0-1 0,1 1 0,0-1 0,1-1 1,0 1-1,0-1 0,1 0 0,14 10 0,-12-12 23,0 0-1,-1-1 1,2 0-1,-1-1 1,0 0-1,1-1 1,-1 0-1,1 0 1,-1-1-1,1-1 1,0 1-1,0-2 1,-1 0-1,1 0 1,0-1-1,-1 0 1,1-1-1,-1 0 1,0 0-1,0-1 1,0-1 0,-1 0-1,1 0 1,-1-1-1,9-7 1,-9 5 13,0 0 1,-1-1 0,0 0-1,0-1 1,13-21 0,-8 4 5,0 0 0,9-35 0,15-61-123,-22 68 92,38-146 22,-18-2 161,-34 188-232,-1 0 0,0-1 0,-4-24 0,4 39 26,0 0-1,0 0 1,-1 0 0,1 1-1,0-1 1,0 0 0,-1 0 0,1 0-1,0 0 1,-1 1 0,1-1-1,-1 0 1,0-1 0,1 2 10,0 0 0,-1 0 0,1 0 0,0 0 0,0 0 1,0 0-1,-1 0 0,1 0 0,0 0 0,0 0 0,0 0 0,-1 0 0,1 0 0,0 0 1,0 0-1,0 0 0,-1 0 0,1 0 0,0 0 0,0 0 0,0 0 0,-1 0 1,1 1-1,0-1 0,0 0 0,0 0 0,0 0 0,0 0 0,-1 0 0,1 1 0,0-1 1,0 0-1,0 0 0,0 0 0,-2 3-73,0 0 0,1 0 0,-1 0 0,1 0 0,-2 6 1,-26 96 89,4 2 0,5 0 1,-10 198-1,28-277 93,3 1 0,0-1 0,2 0 0,7 36 1,-9-62-76,-1-1 1,1 1-1,-1-1 1,1 1-1,-1 0 1,1-1-1,0 1 1,0-1-1,0 0 1,0 1-1,0-1 1,0 0-1,2 3 1,-2-4-15,-1 0 1,1 1-1,0-1 1,0 0-1,-1 1 1,1-1-1,0 0 1,0 0-1,-1 1 1,1-1-1,0 0 1,0 0-1,0 0 1,-1 0-1,1 0 1,0 0-1,0 0 1,-1-1-1,1 1 1,0 0-1,0 0 1,-1-1-1,1 1 1,0 0 0,0-1-1,-1 1 1,1-1-1,0 1 1,-1-1-1,1 0 1,14-12 60,-1-1 1,0 0-1,-1-1 1,-1 0-1,11-19 1,-8 12-36,-15 22-44,0 0 1,1 0-1,-1-1 0,0 1 0,0 0 0,0 0 1,0 0-1,1-1 0,-1 1 0,0 0 0,0 0 1,1 0-1,-1 0 0,0 0 0,0-1 0,0 1 1,1 0-1,-1 0 0,0 0 0,1 0 0,-1 0 1,0 0-1,0 0 0,1 0 0,-1 0 0,0 0 0,0 0 1,1 0-1,-1 0 0,0 0 0,0 0 0,1 0 1,-1 0-1,0 0 0,1 1 0,-1-1 0,0 0 1,0 0-1,0 0 0,1 0 0,-1 1 0,0-1 1,0 0-1,0 0 0,1 0 0,-1 1 0,0-1 1,0 0-1,0 0 0,0 0 0,0 1 0,1-1 1,-1 0-1,0 0 0,0 1 0,0-1 0,0 0 1,0 1-1,0-1 0,7 21-216,-6-17 194,2 5 37,0 0 0,0 0 1,1 0-1,1-1 0,-1 1 0,2-1 0,-1 0 0,1 0 0,9 9 1,-12-14 10,1 1 0,-1-1 1,1 0-1,0-1 1,0 1-1,1-1 0,-1 1 1,0-1-1,1 0 1,-1-1-1,1 1 0,0-1 1,-1 0-1,1 0 0,0-1 1,0 1-1,0-1 1,-1 0-1,1 0 0,7-2 1,0 0 49,-1 0 0,1-1 0,-1-1 1,0 0-1,0 0 0,-1-1 0,1 0 0,-1-1 1,11-8-1,-10 4-43,0 0 0,-1-1 0,-1 0 0,0 0 0,10-17 0,32-66 52,-39 69-67,-8 15-21,2-3-55,-3 13-63,1 7-109,2 15 120,-1-1-1,-1 1 0,-1-1 0,1 24 1,-2-17 29,-1-17 151,0 0-1,-1 0 1,0 1-1,-1-1 0,0 0 1,0 0-1,-2 0 1,-3 12-1,6-22-44,0 0 0,-1 0 0,1 0 1,-1 0-1,1 0 0,-1-1 0,0 1 0,1 0 0,-1 0 0,0 0 0,1-1 0,-1 1 0,0 0 1,0-1-1,0 1 0,0-1 0,0 1 0,1-1 0,-1 1 0,0-1 0,0 0 0,0 1 0,0-1 0,0 0 1,0 0-1,-3 0 0,0 0 15,-1-1 0,1 1 0,-1-1 0,0 0 0,-4-2 0,-10-3-65,-7 1-423,23 3 61,16 3 204,-2 1 181,0-2 1,0 1 0,-1-1-1,1-1 1,0 0 0,-1-1-1,1 0 1,-1 0 0,1-1-1,-1 0 1,0-1 0,0-1-1,-1 1 1,13-9 0,-8 4 83,-1-1 1,0-1-1,0 0 1,-1-1-1,-1 0 1,0-1-1,0 0 1,14-26-1,5-17-19,27-73-1,-36 76 236,23-94 0,-39 122-255,-1 1 0,0-1 0,-2 0 0,-1-1 0,-2 1 0,-3-29 0,-7 6-317,11 47 254,-1 0 0,1 0 1,0 1-1,0-1 0,0 0 0,-1 0 0,1 1 0,0-1 0,-1 0 0,1 0 0,0 1 1,-1-1-1,1 1 0,-1-1 0,1 0 0,-1 1 0,1-1 0,-1 1 0,-1-2 0,1 2 6,1 0 0,-1 0 0,1 0-1,-1 0 1,1 0 0,-1 0-1,1 0 1,-1 0 0,0 0-1,1 0 1,-1 1 0,1-1-1,-1 0 1,1 0 0,-1 0 0,1 1-1,-1-1 1,1 0 0,-1 1-1,1-1 1,-1 1 0,-2 2-47,0 0 0,0 0 0,0 0 0,0 1 1,-3 7-1,-4 6-1,2 1-1,0 0 1,-6 27 0,-12 59 64,20-76 43,-95 454 476,61-276-188,-9 38-3,33-169 143,14-69-359,2-8 10,0-13 17,6-25-190,2 0 0,1 0 0,3 1 0,0 0 0,3 1 0,1 1 0,2 0 0,22-34 0,-28 55 47,0 0 1,1 0-1,28-25 1,52-34 92,-39 33 16,-3 0 0,-2-2-1,-2-2 0,48-61 1,-90 100-53,0 1 0,0 1 0,12-11 1,-15 25-56,0 0 0,0-1 0,-1 1 0,0 0 1,0 0-1,-2 15 0,1-8 31,-1 26 13,1 6 114,1 1 1,9 58 0,-10-106-140,0 0 1,1 0 0,-1 0-1,0 0 1,0 0 0,1 0-1,-1 0 1,0 0 0,1 0-1,-1 0 1,1 0 0,-1 0-1,1 0 1,0 0 0,-1 0-1,1-1 1,0 1 0,0 0-1,1 1 1,-1-2 2,-1 0-1,1 0 1,0 0 0,-1 0 0,1 0-1,0 0 1,0 0 0,-1 0 0,1 0-1,0 0 1,-1 0 0,1 0 0,0 0-1,-1-1 1,1 1 0,0 0 0,-1-1-1,1 1 1,0 0 0,-1-1 0,1 0-1,3-2 25,0 0-1,-1 0 0,0-1 1,0 0-1,0 1 0,5-9 0,13-30-5,21-61-1,12-25-189,-30 88 99,-22 37 62,0 1 1,0-1-1,0 1 1,0 0-1,0 0 0,0 0 1,0 0-1,1 0 1,-1 1-1,1-1 1,-1 1-1,5-3 0,-6 4-6,0 0 0,0 0 0,0 0 0,0 0 0,0 0 0,0 1 0,0-1 0,0 0 0,0 0 0,0 1 0,0-1 0,0 1 0,0-1 0,0 1 0,0-1 0,0 1 0,-1-1 0,1 1 0,0 0 0,0-1 0,-1 1 0,1 0 0,0 0 0,-1-1 0,1 1 0,0 0 0,-1 0 0,0 0 0,1 0 0,-1 0 0,1 2 0,1 5 1,0 0 0,0 1-1,-1-1 1,0 1 0,0-1-1,-2 10 1,-5 54-3,-3-20 78,-3 0 0,-32 89-1,34-112-42,6-17-24,-18 53 95,-47 97-1,60-143-69,-2-1 0,0 0 0,-1-1 0,-1 0 0,-1-1 0,0-1 0,-1 0 0,-1 0 0,-22 15 0,25-21 9,0-1 1,0 0-1,-1-1 1,0 0 0,0-2-1,-1 1 1,1-2-1,-1 0 1,-1 0-1,1-2 1,0 0 0,-28 1-1,38-4-30,1 1-1,0 0 0,-1-1 1,1 0-1,0 0 1,-1 0-1,1-1 1,0 1-1,0-1 0,0 0 1,0 0-1,0-1 1,1 1-1,-1-1 1,1 1-1,-1-1 0,1 0 1,-3-5-1,3 4-18,0 0-1,1 0 1,-1-1-1,1 1 1,0-1-1,0 1 1,1-1-1,-1 0 1,1 0-1,0 0 1,1 0-1,-1 0 1,1 0-1,0 0 1,1-9-1,0 4 4,1 1-1,0 0 0,1 0 0,0 0 1,1 0-1,0 1 0,0 0 0,0-1 1,1 1-1,1 1 0,-1-1 0,1 1 1,7-7-1,1 0-28,1 1-1,1 0 1,0 1 0,27-15 0,74-31-188,-71 37 76,15-7-645,23-12-2892,-31 12-3637,-43 21 3009,-5 2 1461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3:03.71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6 45 11648,'-5'-5'5247,"68"-1"-4543,-13 1 1088,8 5-1120,32-8 352,5 4-608,47-4-160,-2 8-160,18-8-448,-14 8 224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3:04.54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437 8 5216,'2'0'355,"-1"0"1,1 1 0,0-1-1,-1 0 1,1 1 0,-1-1-1,1 1 1,-1-1 0,1 1-1,-1 0 1,0-1-1,1 1 1,-1 0 0,2 2-1,-2-3-232,-1 0 0,0 1 0,1-1-1,-1 0 1,0 1 0,1-1 0,-1 1-1,0-1 1,0 0 0,1 1 0,-1-1-1,0 1 1,0-1 0,0 0 0,0 1-1,0-1 1,0 1 0,0-1 0,1 1-1,-1-1 1,0 0 0,0 1 0,-1-1-1,1 1 1,0-1 0,0 1 0,0-1-1,0 1 1,0-1 0,0 0 0,-1 1-1,1-1 1,0 1 0,0-1 0,0 0-1,-1 1 1,1-1 0,0 0 0,-1 1-1,1-1 1,0 0 0,-1 1 0,1-1-1,0 0 1,-1 0 0,0 1 0,-9 4 436,0 0 0,-1 0 1,0-1-1,0 0 1,0-1-1,0 0 1,0-1-1,-1 0 1,-19 0-1,22-2-417,0 0 1,1-1-1,-10-2 1,15 2-146,0 1 0,0-1 0,0 0 0,0 0-1,0-1 1,0 1 0,1 0 0,-1-1 0,0 0 0,1 0 0,-4-2 0,6 3-17,-1 1 0,1-1 0,-1 0 0,1 1 0,-1-1 0,1 0-1,-1 1 1,1-1 0,0 0 0,-1 0 0,1 0 0,0 1 0,-1-1 0,1 0-1,0 0 1,0 0 0,0 1 0,0-1 0,0 0 0,0 0 0,0 0 0,0 0-1,0 1 1,1-1 0,-1 0 0,0 0 0,0 1 0,1-1 0,-1 0 0,0 0-1,1 1 1,-1-1 0,1 0 0,0-1 0,2 0-58,0-1 0,0 0 0,0 1 0,0-1 0,5-2 0,-4 3 168,-5 3-12,-3 2 126,-1 1-1,1-1 1,-1 1 0,0-1-1,1-1 1,-10 4 0,13-5-215,-1 0 0,0-1 0,0 0 0,1 1 0,-1-1 0,0 0-1,0 0 1,1 0 0,-1 0 0,0 0 0,0 0 0,0-1 0,1 1 0,-4-2 0,5 2 7,0 0-1,0 0 0,0 0 1,0 0-1,0 0 1,0 0-1,0 0 0,0 0 1,0 0-1,0 0 0,-1 0 1,1-1-1,0 1 1,0 0-1,0 0 0,0 0 1,0 0-1,0 0 0,0 0 1,1 0-1,-1 0 1,0 0-1,0 0 0,0 0 1,0-1-1,0 1 0,0 0 1,0 0-1,0 0 1,0 0-1,0 0 0,0 0 1,0 0-1,0 0 1,0 0-1,0 0 0,0 0 1,0 0-1,0 0 0,0 0 1,1 0-1,-1 0 1,0 0-1,0 0 0,0 0 1,0 0-1,0-1 0,0 1 1,0 0-1,0 0 1,0 0-1,0 0 0,0 0 1,1 0-1,-1 1 0,9-3-86,14 3 223,3 3 500,1 2 1,-1 1 0,43 17 0,-60-20-468,0 1 1,0 0 0,0 1 0,-1-1 0,1 2 0,-2-1 0,1 1 0,-1 0-1,0 1 1,0 0 0,-1 0 0,0 0 0,5 11 0,-7-12-105,-1 0 1,0-1-1,-1 1 1,1 0-1,-1 1 0,-1-1 1,1 0-1,-1 0 1,-1 1-1,1-1 1,-1 1-1,-1-1 0,1 0 1,-1 1-1,-1-1 1,1 0-1,-1 0 1,0 0-1,-1 0 0,0 0 1,0 0-1,-4 6 1,-1 0-162,0-1 0,-1 0 0,-1-1 0,0 0 1,0 0-1,-1-1 0,0 0 0,-1-1 0,0-1 0,-15 9 0,-7 0-1232,-41 15-1,43-19-305,12-6-358,0 0 1,0-1-1,0-1 1,0-1-1,-28 1 1,-30 4-3781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2:36.46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6 1059 1888,'-5'26'12208,"5"-35"-10240,0-15-1140,-1 1-416,2-1-1,0 0 1,8-36-1,34-90 136,-33 123-381,2 0 0,1 1 0,21-33 0,-14 29 7,35-58 208,-40 62-202,33-47 0,-47 72-191,0 0 0,-1 0 0,1 1 1,0-1-1,0 0 0,0 0 0,-1 1 0,1-1 1,0 0-1,0 1 0,0-1 0,0 1 0,2-1 0,-3 1 10,0 0 0,1 0 0,-1 0-1,0 0 1,1 0 0,-1 0-1,1 0 1,-1 0 0,0 0 0,1 0-1,-1 0 1,0 1 0,1-1-1,-1 0 1,0 0 0,1 0 0,-1 1-1,0-1 1,0 0 0,1 0-1,-1 1 1,0-1 0,0 0 0,1 0-1,-1 1 1,0-1 0,2 4 11,-1 0 0,1-1 0,-1 1 1,0 0-1,1 7 0,1 2 35,2 7 50,-1 0 0,-1 1 1,-1-1-1,-1 1 0,0 0 1,-2 0-1,0-1 1,-2 1-1,0-1 0,-1 1 1,-1-1-1,-9 24 0,9-24 112,4-17-122,1 0 0,-1 1 0,0-1 1,0 0-1,-1 0 0,-1 5 0,62-66 1191,-8 11-1236,37-38-41,-19 5-78,-68 80 78,-1 0 1,0 0-1,0 0 0,1 0 0,-1 0 1,0-1-1,1 1 0,-1 0 0,0 0 1,1 0-1,-1 0 0,0 0 1,0 0-1,1 0 0,-1 0 0,0 0 1,1 0-1,-1 0 0,0 1 1,1-1-1,-1 0 0,0 0 0,0 0 1,1 0-1,-1 0 0,0 0 1,1 1-1,-1-1 0,0 0 0,0 0 1,0 0-1,1 1 0,-1-1 1,0 0-1,0 0 0,0 1 0,1-1 1,-1 0-1,0 1 0,0-1 0,0 0 1,0 0-1,0 1 0,0-1 1,7 16-29,3 24 71,-2 0 0,3 54 0,-9-87-42,-1 1 1,1-1-1,0 0 1,1 0-1,0 0 0,0 0 1,0-1-1,8 11 1,-10-16 20,-1 0 0,1 0 0,0 0 0,0 0 0,0 0-1,0 0 1,0 0 0,0 0 0,0 0 0,1 0 0,-1-1 0,0 1 0,0-1 0,1 1 0,-1-1 0,0 1 0,1-1 0,-1 0 0,1 1 0,-1-1 0,0 0 0,1 0 0,-1 0 0,1 0 0,-1 0 0,0 0 0,1-1 0,-1 1 0,0 0 0,1-1 0,-1 1 0,0-1 0,2 0 0,6-4 26,-1 1 0,0-1 0,-1-1 0,9-7 0,0 1-11,15-9-96,58-46 410,-86 64-332,1-1 1,-1 1-1,0-1 0,0 0 1,-1 0-1,1 0 1,-1-1-1,0 1 1,0 0-1,0-1 1,0 0-1,-1 1 1,0-1-1,0 0 1,0 0-1,-1 1 1,1-1-1,-1 0 0,0 0 1,-1 0-1,1 0 1,-1 1-1,0-1 1,0 0-1,0 0 1,-1 1-1,0-1 1,-2-5-1,3 9-41,1 0 0,-1 0 0,1 1 0,-1-1 0,0 0 0,1 0 0,-1 0 0,0 0 0,1 0 0,-1 1 0,0-1 0,0 0 0,0 1 0,0-1 0,0 0 0,0 1 0,0-1 0,0 1 0,0 0 0,0-1 0,0 1 0,0 0 0,0-1 0,0 1 0,0 0 0,0 0 0,0 0 0,0 0 0,0 0 0,0 0 0,-1 1 0,1-1 0,0 0 0,0 0 0,0 1 0,0-1 0,0 1 0,0-1 0,0 1 0,0-1 0,0 1 0,1-1 0,-1 1 0,0 0 0,-1 1 0,-2 2-45,0-1-1,1 1 1,-1 0 0,1 0 0,0 1-1,0-1 1,1 1 0,-4 7-1,3-2 29,0 0 0,0 0 0,1 1 0,1-1 0,0 1 0,0 0 0,1-1 0,0 1 0,1 0 0,3 15 0,0-7 33,1 0 0,0-1 0,2 0 0,17 35 1,-22-48 47,1-1 0,0 1 1,-1-1-1,2 1 0,-1-1 1,0 0-1,1 0 0,0 0 0,0 0 1,0-1-1,0 0 0,1 0 1,-1 0-1,1 0 0,0-1 1,0 1-1,0-1 0,0-1 1,0 1-1,0-1 0,0 1 1,1-2-1,-1 1 0,0 0 0,1-1 1,-1 0-1,1-1 0,-1 1 1,0-1-1,1 0 0,-1 0 1,0 0-1,8-4 0,8-3 35,-1-1 1,0-1-1,-1-1 0,-1 0 0,1-2 0,30-27 1,-18 11 22,0-3 0,38-51 1,-20 11-67,-53 108-502,1 23 457,2-35-13,-5 32 1,6-52 33,0 0 0,-1 0 1,1 0-1,1 7 0,0 5 69,-1-16-67,1 0 0,-1 0 0,0 0 1,0 0-1,0 0 0,1 0 1,-1 1-1,0-1 0,0 0 0,1 0 1,-1 0-1,0 0 0,0 0 1,1 0-1,-1 0 0,0 0 0,0 0 1,1 0-1,-1 0 0,0 0 1,0 0-1,1 0 0,-1 0 1,0 0-1,0 0 0,0 0 0,1-1 1,-1 1-1,0 0 0,0 0 1,0 0-1,1 0 0,-1 0 0,0-1 1,1 1-1,7-5 52,-4 2-20,0-1 1,0 0 0,0 0-1,0-1 1,-1 1 0,0-1 0,3-5-1,8-10 65,62-68-193,-67 81-26,-9 7 109,0 0 1,0 0-1,0 0 0,1 0 0,-1 0 0,0 0 0,0 0 0,0 0 0,0 0 0,1 0 0,-1 0 0,0 0 0,0 0 0,0 0 0,0 0 0,1 0 0,-1 0 1,0 0-1,0 0 0,0 0 0,0 1 0,0-1 0,1 0 0,-1 0 0,0 0 0,0 0 0,0 0 0,0 0 0,0 1 0,0-1 0,0 0 0,1 0 0,2 20-120,-2-12 109,0-3-17,3 22-17,7 29 0,-9-48 37,0-1 0,1 0 0,0 1 0,0-1 1,1-1-1,-1 1 0,1 0 0,10 11 1,-11-15 18,0 0 0,0-1 1,0 1-1,1-1 1,-1 0-1,1 0 0,-1 0 1,1-1-1,0 1 1,-1-1-1,1 0 0,0 0 1,0 0-1,0 0 0,0-1 1,0 1-1,0-1 1,0 0-1,0 0 0,0-1 1,0 1-1,0-1 1,0 0-1,0 0 0,6-3 1,6-2 60,1-2 0,-1 0 1,-1-1-1,19-13 0,-31 20-47,20-14 33,0-1 0,34-33 0,-45 37-50,-1 0 0,0 0-1,-1-1 1,-1-1-1,0 1 1,7-19 0,6-19 139,26-98 0,2-65 98,-43 180-223,-1 8-85,-1-1 0,2-54 1,-15 128-618,0 0 224,-19 196 449,22-209 39,-12 117 83,14-106-175,3 61 1,0-100 87,0 0 0,1 0 0,-1 0 0,1 0 0,1 0 0,-1 0 0,1 0 0,0 0 0,0 0 0,0-1 0,0 1 0,6 7 0,-7-11-6,0-1 0,-1 1-1,1-1 1,0 0 0,-1 1 0,1-1 0,0 0 0,-1 1-1,1-1 1,0 0 0,0 0 0,-1 1 0,1-1 0,0 0 0,0 0-1,-1 0 1,1 0 0,0 0 0,0 0 0,0 0 0,-1 0-1,1-1 1,0 1 0,0 0 0,-1 0 0,2-1 0,20-13 168,-14 9-136,18-15-11,-1-1 1,-1-1-1,29-33 1,2-4-1,26-22 88,-81 90-268,-5 7-24,-16 36 193,11-30-56,-8 29 1,16-45 17,1 1 0,-1-1 0,1 1-1,1 0 1,-1 0 0,1 0 0,0-1 0,3 15 0,-3-18 9,1 0 1,1 0-1,-1 0 1,0 0 0,1 0-1,-1 0 1,1 0 0,0-1-1,0 1 1,0-1-1,1 1 1,-1-1 0,0 0-1,1 0 1,0 0 0,-1 0-1,1 0 1,0 0 0,0-1-1,0 0 1,0 1-1,0-1 1,0 0 0,0-1-1,6 2 1,4 0 50,1 0 0,-1-1 0,1-1 0,26-2 1,-17 0-21,0-2 1,0-1-1,0-1 1,26-10 0,-32 10 22,1-2 1,-1 0-1,-1-1 1,0-1-1,27-21 1,-13 4 158,-32 30-229,-1 1 0,0-1-1,1 0 1,0 1 0,0 0-1,0-1 1,0 1 0,1 0-1,-1 0 1,1 0 0,0 0-1,-1 6 1,1-4-2,-1-1 0,2 1-1,-1 0 1,0 0 0,1 0-1,0 0 1,1 0 0,-1 0-1,1-1 1,1 1 0,1 6-1,-3-11 20,1 0 0,0 0-1,0 1 1,0-1 0,0 0-1,0 0 1,0 0-1,0 0 1,0 0 0,1 0-1,-1-1 1,0 1 0,1 0-1,-1 0 1,0-1 0,1 1-1,-1-1 1,1 0 0,-1 1-1,1-1 1,-1 0 0,1 0-1,-1 0 1,1 0 0,2 0-1,5 0 11,0-1-1,0-1 0,8-1 0,-16 2-9,7-1 44,1-1 1,0-1-1,-1 0 1,0 0-1,12-8 0,-5 3 173,-12 7-184,1 0-1,0-1 0,-1 1 0,0-1 1,1 0-1,-1 0 0,0 0 0,0-1 1,-1 1-1,1 0 0,-1-1 0,0 0 0,0 0 1,3-5-1,-5 6-28,1 0-1,0 0 1,-1 0 0,0 0 0,1 0-1,-1 0 1,0 0 0,-1 0 0,1 0-1,0 0 1,-1 0 0,0 0 0,0 0-1,0 0 1,0 0 0,0 0-1,0 1 1,-1-1 0,1 0 0,-1 1-1,-3-5 1,-4-2-61,1 0 0,-2 1 0,-13-10 0,19 14 8,1 3 17,1-1-1,0 1 1,-1 0 0,1-1-1,-1 1 1,1 1 0,-1-1-1,0 0 1,1 0 0,-1 1-1,0 0 1,1-1-1,-1 1 1,0 0 0,-3 1-1,4-1 10,0 0 0,1 0 0,-1 1-1,0-1 1,1 1 0,-1-1-1,0 1 1,1-1 0,-1 1 0,1 0-1,-1 0 1,1 0 0,0 0-1,-1 0 1,1 0 0,0 0 0,0 0-1,-1 0 1,1 1 0,0-1-1,-1 3 1,14-1-35,0-1 0,16 1 1,-7-4 140,26-5 1,0 0-73,3 1-43,-23 1 30,0 1 0,0 2-1,0 0 1,44 6 0,-68-4 17,1 0 0,-1 0 1,0 0-1,0 1 1,0-1-1,0 1 0,0-1 1,0 1-1,0 0 1,0 0-1,-1 0 0,1 1 1,2 2-1,-4-4 8,0 1-1,0-1 1,0 1 0,0-1 0,0 1-1,0-1 1,0 1 0,-1-1-1,1 1 1,-1 0 0,1-1-1,-1 1 1,1 0 0,-1 0 0,0-1-1,0 1 1,0 0 0,0 0-1,0-1 1,0 1 0,-1 0-1,1 0 1,-1-1 0,1 1-1,-1 0 1,-1 1 0,-3 6 45,0-1 1,-9 11 0,-3 3 83,36-33 202,12-14-315,2-5-93,20-19 81,-46 44-52,0-1-1,0 1 1,1 0 0,0 1 0,11-5-1,-16 8 29,-1 0-1,1 1 0,0-1 1,-1 1-1,1 0 1,0 0-1,-1 0 0,1 0 1,0 0-1,0 1 0,-1-1 1,1 1-1,0 0 0,-1-1 1,1 1-1,-1 0 0,1 1 1,-1-1-1,0 0 0,3 3 1,5 3 82,-1 1 1,0 0 0,10 12 0,-6-7-3,14 15-9,-13-13-14,1 0 0,0-1 1,32 22-1,-29-24-33,-13-8-394,0-1 0,0 1 1,11 4-1,-8-5-3674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0:38.5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21 4064,'-5'-15'10960,"5"23"-9531,-1 19-387,-5 26 0,-1 20-401,7 183 946,1-120-1041,0-116-286,0-1 0,2 0 0,5 19 0,-8-34-170,1 0 345,-2-5 79,-8-9-283,4 5-217,0-1 0,0 1 0,1-1 0,0 0 0,0 0-1,0 0 1,1 0 0,-4-9 0,1 0 5,1-1-1,-6-30 1,-1-82 104,11 97-114,1 1 1,1-1 0,6-35-1,-5 53-26,1 0 0,0 1 0,1-1-1,1 1 1,0 0 0,0 0 0,1 0 0,1 1-1,14-20 1,-14 24 20,-1 0 0,1 1 0,1 0 0,-1 0 0,1 1 0,0 0 0,0 0 0,1 1 0,0 0 0,17-5 0,-5 3-7,1 1 0,0 1 0,34-3-1,-46 7 4,-1 0 0,1 0 0,0 1 0,0 0 0,0 1 0,-1 0 0,1 1 0,-1 0 0,0 0 1,1 1-1,7 4 0,-12-5 15,0 0 0,-1 0 0,0 0 0,1 0 0,-1 0 0,-1 1 0,1 0 0,0 0 1,-1 0-1,0 0 0,0 1 0,0-1 0,0 1 0,-1 0 0,0 0 0,0 0 0,0 0 1,0 0-1,-1 0 0,0 0 0,1 9 0,-2-2 29,-1-1 1,1 1-1,-2-1 1,0 1 0,0-1-1,-1 0 1,0 0-1,-1 0 1,0 0-1,-1 0 1,0-1-1,-1 0 1,-13 18-1,9-14-10,-2-2 0,1 1 0,-1-1 0,-1-1 0,0 0 0,-1-1 0,0-1 1,-28 15-1,-7-2 47,0-3 0,-61 16 0,176-41-199,-19 3 78,-15 1 29,0 0 0,-1 2 1,59 8-1,-76-6 15,0 1 0,-1 1 0,1 0 0,-1 1 0,0 0 0,0 1 0,-1 0 0,0 1 0,0 1 0,0 0 0,13 12 0,-22-17 19,0 0-1,0 0 1,0 0-1,0 1 1,-1-1 0,1 1-1,-1-1 1,0 1 0,0 0-1,2 8 1,-3-10 41,-1 1 1,1 0-1,-1 0 1,0 0-1,0 0 1,0 0-1,0 0 1,0 0-1,-1 0 1,1 0-1,-1 0 1,0 0-1,0-1 1,0 1-1,0 0 1,-3 4-1,0-1-14,0 0 0,0 0 0,0 0 0,0-1 0,-1 1 0,0-1 0,0-1 0,-1 1 0,1-1 0,-1 0 0,0 0 0,0 0 0,-1-1 0,1 0 0,-13 4 0,-2-1-8,0-2 1,1-1-1,-1 0 0,0-2 0,-1 0 0,1-2 1,-24-3-1,17 0-1082,1-1 0,-1-1 0,1-2 0,-47-19 1,61 21-862,0 0 1,0-1 0,-19-14 0,10 0-1475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2:36.81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40 180 9376,'-40'-7'4832,"48"2"-2816,7 5-1217,17-3 993,8-2-1024,13-15 384,2 5-672,21-16-64,6 6-256,21-12-96,0 6-32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2:39.14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212 37 4480,'8'-23'2640,"-8"22"-2294,0 0 1,0 0 0,1 1-1,-1-1 1,0 0 0,1 0-1,-1 0 1,1 1 0,-1-1-1,1 0 1,-1 0 0,1 1-1,-1-1 1,1 0 0,0 1-1,-1-1 1,2 0 0,-1 1-249,-1 0 0,0 1 0,1-1 1,-1 0-1,0 0 0,1 1 0,-1-1 0,0 0 1,1 0-1,-1 1 0,0-1 0,0 0 1,1 1-1,-1-1 0,0 0 0,0 1 1,0-1-1,0 1 0,1-1 0,-1 0 1,0 1-1,0-1 0,0 1 0,0-1 0,0 0 1,0 1-1,0-1 0,0 1 0,0-1 1,0 1-1,-1 13 574,-113 543 4650,97-507-5115,-2-1-1,-27 48 1,18-40 192,19-42 471,9-14-366,1-2-108,7-8-262,84-100-239,-37 40 183,-53 67-91,0-1-1,1 1 1,-1-1-1,1 1 1,-1 0-1,4-2 0,-6 4 10,1-1 0,-1 1-1,1 0 1,-1 0-1,1 0 1,0-1-1,-1 1 1,1 0-1,-1 0 1,1 0 0,0 0-1,-1 0 1,1 0-1,-1 0 1,1 0-1,0 0 1,-1 0-1,1 0 1,0 0-1,-1 1 1,1-1 0,-1 0-1,1 0 1,-1 1-1,1-1 1,-1 0-1,1 1 1,-1-1-1,1 0 1,-1 1-1,1-1 1,-1 1 0,1-1-1,-1 1 1,0-1-1,1 1 1,-1-1-1,0 1 1,0-1-1,1 2 1,2 5 18,-1 0 0,0 1 0,-1-1 0,1 1 0,-1-1 0,0 16 0,0-4-27,0 19 86,-1-23-72,3 24 1,-2-35 34,0 1-1,0-1 1,0 0 0,0 1-1,1-1 1,0 0-1,0 0 1,0 0 0,5 6-1,-6-9-13,0 0-1,0 0 1,0 0-1,0 0 1,1 0-1,-1 0 1,0 0-1,1 0 1,-1-1 0,1 1-1,-1 0 1,0-1-1,1 1 1,-1-1-1,1 0 1,0 1-1,-1-1 1,1 0-1,-1 0 1,1 0-1,-1 0 1,1 0-1,-1-1 1,1 1-1,0 0 1,2-2-1,4-1-21,1 0-1,-1-1 1,14-8-1,-14 7-7,137-67-27,-92 48 110,0-3 1,79-54 0,-113 67-31,6-4 89,-1-1 1,22-23-1,-32 29 106,-9 11-243,-6 8-234,-2 0 177,0-1 0,0 0 0,0 0 1,-9 9-1,-2 4 2,-38 42 144,37-44-49,0 0 0,2 0 0,0 1 0,-20 37 1,31-49-40,0-1 0,1 2 0,-1-1 0,1 0 0,0 0 0,1 0 0,-1 6 0,1-10 10,0 0 0,0-1 0,0 1 1,1-1-1,-1 1 0,0-1 0,0 1 1,0-1-1,1 1 0,-1-1 0,0 1 1,1-1-1,-1 1 0,0-1 0,1 1 1,-1-1-1,1 0 0,-1 1 0,1-1 1,-1 0-1,1 1 0,-1-1 0,1 0 1,-1 1-1,1-1 0,-1 0 0,1 0 1,-1 0-1,1 0 0,0 0 0,-1 1 1,1-1-1,-1 0 0,1 0 0,-1 0 1,1-1-1,0 1 0,2 0 30,1 0-1,-1 0 1,0-1-1,0 0 1,5-1-1,1-2-11,-1 0-1,0 0 0,0-1 1,-1 0-1,1-1 1,-1 1-1,0-1 1,-1-1-1,12-13 0,1-5-83,23-42 0,-30 47 43,-12 20 10,0 0 1,0 0-1,0 0 0,0 0 1,0 0-1,0 0 1,1 0-1,-1 0 0,0 0 1,0 0-1,0 0 1,0 0-1,0 0 0,1 0 1,-1 0-1,0 0 1,0 0-1,0 0 0,0 0 1,0 0-1,1 1 1,-1-1-1,0 0 0,0 0 1,0 0-1,0 0 0,0 0 1,0 0-1,0 0 1,0 0-1,1 0 0,-1 1 1,0-1-1,0 0 1,0 0-1,0 0 0,0 0 1,0 0-1,0 0 1,0 1-1,0-1 0,6 9-150,-4-5 125,3 4-41,-1 0 0,0 1 0,3 10 0,-4-10 81,0-1 0,1 1-1,8 13 1,-7-14 40,1 0 1,0 0 0,0-1-1,0 0 1,11 9-1,-15-14-18,0-1-1,1 1 0,-1-1 1,1 1-1,-1-1 0,1 0 1,-1 0-1,1 0 0,-1 0 1,1-1-1,0 1 1,-1-1-1,1 1 0,0-1 1,0 0-1,-1 0 0,1 0 1,0-1-1,0 1 0,-1-1 1,1 1-1,0-1 0,3-1 1,11-6 38,-1 0 0,0-1-1,0-1 1,21-17 0,55-53-114,-54 44-32,-24 23 32,13-11 86,-25 22-44,0 1 0,0 0 0,0 0 0,0 0 0,1 0 1,-1 0-1,0 0 0,0 0 0,1 1 0,-1-1 0,0 1 0,4-1 0,-5 2 0,1-1-1,-1 0 1,1 1-1,-1 0 1,1-1-1,-1 1 1,1 0-1,-1 0 1,1-1-1,-1 1 1,0 0-1,1 0 1,-1 1-1,0-1 1,0 0-1,0 0 1,0 1-1,0-1 1,0 0-1,0 1 0,-1-1 1,1 1-1,0-1 1,-1 1-1,1-1 1,0 3-1,1 5-14,1 0-1,-2 0 0,2 12 1,-2-9 60,-1 0-1,0 0 1,0 0 0,-5 20-1,4-26-22,-1 1 0,0 0 0,0-1-1,0 1 1,-1-1 0,0 0-1,0 0 1,0 0 0,-7 8-1,9-13 8,-1 1 0,1-1-1,-1 1 1,0-1-1,1 1 1,-1-1-1,0 0 1,0 0 0,0 0-1,0 0 1,0 0-1,0-1 1,0 1-1,0 0 1,0-1 0,0 0-1,-1 1 1,1-1-1,0 0 1,0 0-1,0 0 1,-4-1 0,2 0-6,0 0 1,0 0-1,0-1 1,0 0-1,0 0 1,0 0-1,1 0 1,-1 0-1,1-1 1,-7-5-1,1 1-7,6 5-27,0-1-1,0 1 0,0-1 1,0 0-1,-4-5 0,7 8 11,0 0-1,0 0 1,0-1-1,-1 1 0,1 0 1,0 0-1,0 0 0,0-1 1,0 1-1,0 0 0,0 0 1,0-1-1,0 1 1,0 0-1,0 0 0,0-1 1,0 1-1,0 0 0,0 0 1,0-1-1,0 1 0,0 0 1,0 0-1,0 0 1,0-1-1,1 1 0,-1 0 1,0 0-1,0 0 0,0-1 1,0 1-1,0 0 0,1 0 1,-1 0-1,0-1 1,2 1-17,-1-1 1,1 0 0,-1 1 0,1 0-1,-1-1 1,1 1 0,-1 0 0,1 0-1,-1 0 1,3 0 0,116 8 275,-83-5-155,38 9 1,24 2-2076,-53-6-4751,-21-5 3434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2:40.33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61 917 3904,'-10'3'722,"0"1"-1,-14 8 1,23-12-513,0 1 0,0 0 0,0-1 0,0 1 0,0 0 0,0 0 0,0 0 0,0 0 0,0 0 0,0 0 0,0 0 0,1 0 0,-1 1-1,0-1 1,1 0 0,-1 0 0,1 0 0,0 1 0,-1-1 0,1 0 0,0 1 0,0-1 0,-1 0 0,1 1 0,0-1 0,1 0 0,-1 1 0,0-1 0,0 0 0,0 1 0,1-1 0,-1 0 0,1 1-1,-1-1 1,1 0 0,-1 0 0,1 0 0,1 2 0,-1-2-117,-1-1-1,1 0 1,-1 1-1,1-1 0,0 0 1,-1 1-1,1-1 1,0 0-1,0 0 0,-1 0 1,1 1-1,0-1 1,-1 0-1,1 0 1,0 0-1,0 0 0,-1 0 1,1 0-1,0-1 1,-1 1-1,1 0 1,0 0-1,0 0 0,-1-1 1,1 1-1,0 0 1,-1-1-1,1 1 1,-1-1-1,2 0 0,20-18 2082,-17 14-1916,64-72 2062,-21 21-1683,10-8-245,-2-3 0,54-86 0,37-88 129,-120 189-130,-1-1 0,31-96 1,-55 144-378,-1 1-8,0-1 0,1 1 0,-2-1 0,1 0-1,0-4 1,-3 2-41,-2 9-53,-8 15-112,11-15 191,-12 19-102,-15 36 0,-21 72 128,-33 146 0,75-251 55,1 1 0,1 0-1,-3 50 1,7-72-49,2 1 0,-1-1 0,0 1 0,1-1 0,-1 1 0,1-1 0,0 0 0,0 1 0,0-1 0,1 0 0,-1 0 0,1 0 0,0 0 0,0 0 0,0 0 0,0 0 0,0-1 0,1 1 0,-1-1 0,1 1 0,-1-1 0,5 3 0,-3-3 36,1 0 1,-1 0-1,1-1 1,-1 1-1,1-1 0,0 0 1,-1 0-1,1 0 0,0-1 1,0 0-1,-1 0 0,1 0 1,0 0-1,0-1 1,8-1-1,4-4-15,1 0 0,-1-1 1,-1 0-1,1-1 0,-2-1 0,1-1 1,-1 0-1,18-16 0,-30 23-51,-1 1-15,0 0 0,1 0 0,-1 0 0,1 0 0,0 1 0,0-1 0,4-1 0,-7 3 16,1 0-1,-1 1 1,0-1-1,0 0 1,0 1-1,0-1 1,0 0-1,1 1 0,-1-1 1,0 0-1,0 1 1,0-1-1,0 1 1,0-1-1,0 0 1,0 1-1,0-1 1,0 1-1,-1-1 1,1 0-1,0 1 1,0-1-1,0 0 1,0 1-1,-1 0 1,-4 19-68,3-11 41,0 1 0,1 1 0,1-1 0,1 20 1,0-4-77,-1-22 137,0-1 1,0 0-1,1 1 1,-1-1-1,1 1 0,0-1 1,0 0-1,0 1 1,1-1-1,-1 0 1,4 5-1,-4-7-13,0 0 1,-1 0-1,1 0 0,0 0 1,0 0-1,0 0 0,0 0 1,0-1-1,0 1 0,0 0 1,0-1-1,0 1 0,0-1 0,1 1 1,-1-1-1,0 1 0,0-1 1,0 0-1,1 0 0,-1 1 1,0-1-1,0 0 0,1 0 1,-1 0-1,0-1 0,0 1 1,1 0-1,-1 0 0,0-1 1,0 1-1,0 0 0,1-1 1,0 0-1,-1 0 16,0 0 0,0 0-1,0 0 1,0 1 0,0-1 0,0 0 0,-1 0 0,1 0 0,0 0 0,-1-1 0,1 1-1,-1 0 1,1 0 0,-1 0 0,1 0 0,-1-1 0,0 1 0,0 0 0,1 0-1,-1-1 1,0 0 0,-1-28 302,0 27-335,0-4-17,0 0-1,-1 0 1,0 0-1,-1 0 1,1 1-1,-1-1 1,0 1-1,-1-1 1,0 1-1,0 0 1,0 0-1,-8-7 1,11 10-69,7 4 18,6 1 33,182-14-87,-65-8-4752,-111 16 2593,22-9 1,-21 7-110,17-3-497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2:40.69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32 65 10048,'-31'-28'4544,"39"20"-3936,10 4-256,22-4-320,15 0 1375,8 5-735,9-2-224,-1 5-288,19 0-64,18 0-64,10 5 64,-12 3-64,-6-2-5215,3 3 2815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2:42.57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241 0 6816,'-4'0'9894,"4"0"-9748,-3 12 3744,-4 26-4662,3-14 2045,-45 215 1186,34-174-2100,-2 1-1,-4-2 1,-52 112 0,61-153-293,5-11 154,0 0 0,2 0 1,-1 1-1,-4 18 1,9-28 698,2-5-718,5-11-207,18-26 182,-19 30-256,0 0 0,1 0 0,9-11 0,-11 16 32,5-7-52,0 1 1,21-16 0,-29 25 94,-1 1 1,1 0 0,-1-1 0,0 1 0,1 0-1,-1-1 1,1 1 0,-1 0 0,1 0 0,-1 0-1,0-1 1,1 1 0,-1 0 0,1 0 0,-1 0 0,1 0-1,-1 0 1,1 0 0,-1 0 0,1 0 0,-1 0-1,1 0 1,-1 0 0,1 0 0,-1 1 0,1-1-1,-1 0 1,1 0 0,-1 0 0,1 1 0,-1-1 0,0 0-1,1 0 1,-1 1 0,0-1 0,1 0 0,-1 1-1,0-1 1,1 0 0,-1 1 0,0-1 0,1 1-1,-1-1 1,0 1 0,0 0 0,2 2 7,-1 1-1,0 0 1,0 0 0,1 6 0,-1-4-32,6 26-154,-5-13 240,2-2 1,0 1 0,2 0 0,8 21 0,-13-38-60,0 1 0,0 0 1,1 0-1,-1-1 0,0 1 0,1-1 0,-1 1 0,1-1 0,-1 0 0,1 1 0,0-1 0,-1 0 1,1 0-1,0 0 0,0 0 0,0-1 0,0 1 0,0 0 0,0-1 0,0 1 0,0-1 1,0 0-1,0 0 0,0 0 0,0 0 0,0 0 0,0 0 0,4-1 0,6-2-21,-1 0 1,0 0-1,22-10 0,-10 4 196,70-22-57,73-27 19,-138 46-43,0-1 0,-1-1 0,43-30 0,-45 22 122,-23 21-185,-1-1 0,0 1 0,1 0 0,-1-1 0,0 1 1,0-1-1,0 1 0,0-1 0,0 0 0,-1 1 0,1-1 0,0 0 0,-1 0 0,1-2 0,-1 4-30,0 0 0,0 0 0,0 0 0,0 0 0,0 0 0,0 0 0,0 0 0,0-1 0,0 1 0,0 0 0,0 0 0,0 0 0,0 0 0,0 0 0,0 0 0,-1 0 0,1 0 0,0 0 0,0-1 0,0 1 0,0 0 0,0 0 0,0 0 0,0 0 0,0 0 0,0 0 0,-1 0 0,1 0 0,0 0 0,0 0 0,0 0 0,0 0 0,0 0 0,0 0 0,0 0 0,0 0 1,-1 0-1,1 0 0,0 0 0,0 0 0,0 0 0,0 0 0,0 0 0,-8 3-80,-5 4-88,-194 149-466,204-154 641,-1 1 0,1 0 0,0 0 0,0 1 0,0-1-1,0 1 1,0-1 0,1 1 0,-3 5 0,5-8-6,-1-1 0,1 0 0,0 1 0,0-1 0,0 0 0,0 1 0,0-1 1,0 0-1,0 1 0,0-1 0,0 1 0,0-1 0,0 0 0,0 1 0,0-1 0,0 0 0,0 1 0,1-1 0,-1 0 1,0 0-1,0 1 0,0-1 0,0 0 0,1 1 0,-1-1 0,0 0 0,0 0 0,0 1 0,1-1 0,-1 0 1,0 0-1,1 0 0,-1 1 0,0-1 0,0 0 0,1 0 0,-1 0 0,0 0 0,1 0 0,-1 1 0,0-1 0,1 0 1,-1 0-1,0 0 0,1 0 0,-1 0 0,0 0 0,1 0 0,0 0 0,20-3 21,-19 3-9,11-3 51,0 0 0,0-1 0,-1-1-1,0 0 1,14-7 0,-1-2-67,30-24-1,-32 22 42,-13 10-51,-1-1 0,0 1 1,0-2-1,8-8 0,-13 24-46,-1 0-1,0 0 1,3 17-1,-4-19 37,0 0-51,0 4 85,1-1-1,1 1 1,0 0-1,6 11 1,-9-19 8,0-1 1,0 1-1,0 0 1,0-1-1,0 1 1,0-1-1,1 0 1,-1 1-1,0-1 1,1 0-1,-1 0 1,1 0-1,-1 0 1,1 0-1,0 0 1,-1 0-1,1-1 1,0 1-1,0-1 1,0 1-1,-1-1 1,1 0-1,0 1 1,0-1-1,0 0 1,0 0-1,-1 0 1,1 0-1,0-1 1,0 1-1,2-1 1,2-2 18,0-1-1,-1 1 1,1-1 0,-1 0-1,1-1 1,-1 0 0,0 1 0,-1-1-1,7-9 1,-7 9-20,119-139-151,-116 136 172,1 5-1,-7 4-40,-1 0 0,1-1 0,-1 1 0,0 0 0,1-1 0,-1 1 0,0 0 0,1 0 0,-1-1 0,0 1 0,0 0 0,0 0 0,0-1 0,0 1 0,0 0 0,0 0 0,0 0 0,0-1 0,0 1 0,0 0 0,0 0 0,-1-1 0,1 2 0,-1 4-37,-5 43-59,3-28 170,1-1 0,1 1 0,0 0 0,4 28 0,-3-47-66,1 0 0,-1 0-1,0 0 1,1-1 0,-1 1-1,1 0 1,-1-1 0,1 1-1,0 0 1,0-1 0,0 1-1,0-1 1,0 0 0,0 1 0,0-1-1,0 0 1,1 1 0,-1-1-1,3 2 1,-2-2 13,0-1-1,0 1 1,0 0 0,0-1 0,1 0-1,-1 1 1,0-1 0,0 0 0,0 0-1,0 0 1,0 0 0,0-1-1,1 1 1,2-1 0,7-3 58,0-1-1,0 0 1,-1-1-1,17-11 1,-13 9-147,102-69 29,-37 22 46,-78 53-26,0 1 0,1-1 0,-1 1 0,1 0 0,-1 0-1,1 0 1,0 0 0,-1 0 0,1 1 0,3-1 0,-5 1 16,1 0 0,-1 0 1,1 0-1,-1 1 0,1-1 1,-1 1-1,1-1 0,-1 1 1,1-1-1,-1 1 0,0 0 1,1 0-1,-1 0 0,0 0 1,0 0-1,0 0 0,0 0 0,0 0 1,2 2-1,5 5 22,0 0 0,1 0 0,0-1 0,0 0 0,1-1 0,0 0 0,0 0 0,16 5 0,-21-9 4,0-1 0,0 0 1,0 0-1,0 0 0,1-1 0,-1 1 0,0-1 1,0-1-1,1 1 0,-1-1 0,0 1 0,0-2 0,1 1 1,-1 0-1,0-1 0,-1 0 0,1 0 0,0-1 1,0 1-1,-1-1 0,5-4 0,-6 5-6,0-1 0,0 1 0,-1-1 0,1 1 0,-1-1 1,0 0-1,0 0 0,0 0 0,0 0 0,0 0 0,-1-1 0,0 1 0,1 0 0,-1-1 0,0 1 0,-1-1 0,1 0 0,-1 1 0,1-1 0,-1 1 0,0-1 1,0 0-1,-1 1 0,1-1 0,-1 1 0,0-1 0,0 1 0,0-1 0,0 1 0,-3-7 0,3 8-34,-1 0 0,1-1 0,-1 1 0,1 0 0,-1 0 0,1 0 0,-1 0 0,0 0 0,-4-3 0,5 5 9,0-1-1,1 0 0,-1 1 1,0 0-1,0-1 1,0 1-1,0 0 1,0-1-1,0 1 1,-1 0-1,1 0 0,0 0 1,0 0-1,0 0 1,0 0-1,0 0 1,0 0-1,0 1 1,0-1-1,0 0 0,0 0 1,0 1-1,0-1 1,0 1-1,0-1 1,-1 2-1,-2 1 2,0 0 0,1 0 0,-1 1 0,0 0 0,1-1 0,0 1 0,0 1 0,0-1 0,1 0 1,-1 1-1,1-1 0,0 1 0,0 0 0,1 0 0,-2 5 0,0 5 94,0 0-1,1 0 1,0 28 0,2-36-71,1 0 0,0 0 0,0 0-1,0 0 1,1 0 0,-1 0 0,2-1 0,-1 1-1,1-1 1,0 0 0,0 1 0,1-1 0,0 0-1,0-1 1,0 1 0,1-1 0,0 0 0,0 0-1,0 0 1,0-1 0,1 0 0,0 0 0,0 0-1,7 3 1,5-1-367,-1 0 0,2-1 1,-1-1-1,0-1 0,1-1 0,-1 0 0,31-2 0,4-3-4782,76-14-1,-58 5-2894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2:44.53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26 949 3808,'-17'0'1117,"9"0"4230,14 0-4556,0-1 1,1 0-1,-1 0 1,0 0-1,0-1 1,0 0-1,6-3 1,43-23 1932,-31 14-1877,-8 5-597,1-1-1,-2-1 0,1-1 1,-1 0-1,-1-1 1,-1-1-1,21-24 0,-13 9-163,-2-1-1,0 0 0,19-45 0,113-274 1281,-147 340-1278,0 0 0,-1 0 0,-1-1 0,1 1 0,1-18 0,-8 13-177,4 14 80,0-1-1,0 1 1,0 0 0,0-1-1,-1 1 1,1 0-1,0 0 1,0-1-1,0 1 1,-1 0-1,1 0 1,0 0-1,-1 0 1,1-1-1,0 1 1,0 0-1,-1 0 1,1 0-1,0 0 1,-1 0-1,1 0 1,0 0-1,-1 0 1,1 0-1,0 0 1,-1 0-1,1 0 1,0 0-1,-1 0 1,1 0-1,0 0 1,0 0-1,-1 0 1,1 0-1,0 0 1,-1 0-1,1 1 1,0-1 0,0 0-1,-1 0 1,1 0-1,-1 1 1,-2 2-26,0-1 1,0 1 0,1 0 0,-1 1-1,1-1 1,-1 0 0,1 1 0,0-1 0,0 1-1,1 0 1,-3 5 0,-11 36-18,2 1-1,-8 48 1,-5 99 113,24-182-32,-3 73 62,5-73-27,1 1 1,0-1-1,0 0 1,1 1-1,5 13 1,-7-23-38,1-1 0,-1 1 0,1 0 0,-1-1 0,1 1 1,0-1-1,0 0 0,0 1 0,0-1 0,-1 0 0,2 1 0,-1-1 1,0 0-1,0 0 0,0 0 0,0 0 0,1 0 0,-1 0 0,1 0 1,-1 0-1,0-1 0,1 1 0,-1 0 0,1-1 0,0 0 1,-1 1-1,1-1 0,-1 0 0,1 0 0,0 1 0,-1-1 0,4-1 1,10 0 69,1-2 0,-1 0 0,1 0 0,-1-2 0,27-11 0,-15 4 47,-2-2-1,32-21 1,-41 23-94,-1 0 0,1-1 0,-2 0 0,13-16 0,-7 4 14,31-51 1,-7-3 97,62-157 1,-60 93 98,-44 135-281,1-2 27,-1-1-1,0 1 0,2-21 1,-6 29-228,-1 5 57,-8 14-27,-9 24 153,-10 48 296,-20 110 0,6-23-50,29-127-18,-31 72 0,33-88 34,12-22 33,1-11-240,0 0-1,0 0 1,1 0 0,-1 0 0,0 0 0,1 0 0,-1 0 0,0 0 0,0 0 0,1 0 0,-1 0 0,0-1 0,1 1 0,-1 0 0,0 0 0,0 0 0,0 0 0,1-1 0,-1 1 0,0 0 0,0 0 0,0-1 0,1 1 0,-1 0-1,0 0 1,0-1 0,0 1 0,0 0 0,0 0 0,0-1 0,1 1 0,-1-1 0,14-18 154,-5 7-162,-1 0 0,0 0 1,9-18-1,24-70-137,-40 97 118,1-1 0,0 1 0,0 0-1,0 0 1,0 0 0,1 0 0,-1 0 0,1 1 0,-1-1-1,4-1 1,-6 4 10,1-1-1,-1 1 0,0 0 1,0 0-1,1 0 0,-1 0 1,0-1-1,1 1 1,-1 0-1,0 0 0,0 0 1,1 0-1,-1 0 0,0 0 1,1 0-1,-1 0 1,0 0-1,1 0 0,-1 0 1,0 0-1,0 0 0,1 0 1,-1 0-1,0 0 1,1 0-1,-1 1 0,0-1 1,0 0-1,1 0 0,-1 0 1,0 0-1,0 1 1,1-1-1,-1 0 0,0 0 1,8 15-55,0 23-74,-7-31 106,3 12-5,0 1 1,2-1-1,0 0 1,1 0-1,16 32 0,-22-50 43,0 0 0,0 1 0,0-1-1,0 0 1,0 0 0,0 0 0,0 0-1,0 0 1,0 0 0,1 0 0,-1 0-1,0 0 1,1-1 0,-1 1 0,0 0-1,1-1 1,-1 1 0,2-1 0,1 1 2,-1-1 1,0 0-1,0 0 1,0 0 0,0 0-1,0 0 1,0-1-1,5-1 1,2-1 30,-1 0 0,1-1-1,-1-1 1,12-7 0,-11 6-45,0-1-1,0-1 1,-1 0 0,0 0 0,14-17 0,-18 19 8,0 0 0,-1 0 0,0-1 0,0 0 0,-1 0 0,1 0 1,-1 0-1,-1 0 0,4-15 0,-6 20 5,0 0 1,0 0 0,0 0-1,0 1 1,0-1-1,0 0 1,0 0-1,-1 0 1,1 1 0,-2-4-1,2 4-20,0 1 0,-1-1 0,1 1 0,0-1-1,-1 1 1,1-1 0,-1 1 0,1-1 0,0 1 0,-1-1 0,1 1-1,-1 0 1,0-1 0,1 1 0,-1 0 0,1-1 0,-1 1 0,1 0-1,-1 0 1,0 0 0,1-1 0,-1 1 0,0 0 0,1 0 0,-1 0-1,0 0 1,1 0 0,-1 0 0,1 0 0,-1 0 0,0 1 0,1-1-1,-1 0 1,0 0 0,-3 2-9,1-1 0,1 1 0,-1-1 0,0 1 0,0 0 0,0 0-1,1 0 1,-1 1 0,1-1 0,0 0 0,0 1 0,0 0 0,-3 3 0,1 1 24,0 0 0,1 0 0,0 0 0,0 0 0,-2 7 0,4-9 4,0-1 1,0 1-1,0-1 1,1 1-1,-1-1 1,1 1-1,1 0 1,-1-1-1,1 1 1,-1-1-1,1 1 1,0-1-1,1 1 1,-1-1-1,1 0 1,3 6-1,-2-5-22,0-1 0,0 1-1,1-1 1,-1 0-1,1 0 1,0-1 0,0 1-1,1-1 1,-1 0-1,1 0 1,0 0 0,-1 0-1,9 2 1,5 2-1,1-2-1,0 0 1,0-1 0,0 0-1,37 1 1,-42-5-875,1-1 0,0 0 1,-1-1-1,27-6 0,-37 7 261,1-1-1,-1 1 1,0-1-1,1 0 1,-1 0 0,0-1-1,0 1 1,-1-1 0,5-3-1,-7 5 311,0-1 1,1 1-1,-1-1 0,0 1 1,0-1-1,0 1 0,0-1 1,0 0-1,-1 0 0,1 1 0,-1-1 1,1 0-1,-1 0 0,1 0 1,-1 1-1,0-1 0,0 0 0,0 0 1,0 0-1,0 0 0,0 0 1,0 0-1,-1 1 0,1-1 1,-2-2-1,1-1-442,1 0 220,-2 0 1,1 0 0,-1 0-1,1 0 1,-2 0 0,-1-5-1,-31-42-2820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2:44.89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22 300 9568,'-22'-7'3520,"31"11"-2720,19-8-256,4-1 704,21-3-800,15-12 959,8-12-799,17-7-320,34-1-160,12 0-224,-8 3 64,-14 6-4063,-4 3 2239,3 16-5248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2:47.19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84 786 4992,'-12'-1'510,"6"0"-279,1 0 0,-1 1-1,1-1 1,0 1 0,-1 1-1,1-1 1,-1 1 0,-8 2-1,0 9 4298,23-13-3846,0 1 0,0-2 0,0 1 0,-1-1 0,18-7 0,8-1 506,1 0-546,1-1 0,-1-2 0,-1-2 0,0 0 0,56-37 0,-74 40-454,0 0-1,-1-1 0,-1 0 1,0-2-1,15-19 1,-20 22 48,-1-1 1,0 1-1,-1-1 1,-1-1-1,0 1 1,0-1 0,5-27-1,-9 31-126,0-1-1,-1 0 1,0 0 0,0 1-1,-2-1 1,1 0-1,-1 0 1,-1 0-1,0 1 1,-6-19 0,14 44-337,39 106-64,-42-109 268,-1-1-1,0 1 0,0 15 1,0 6 64,2-6-27,-3-11-6,1 1 1,1-1-1,10 32 1,-12-46 12,0 1 1,0 0-1,0-1 0,0 1 1,1-1-1,-1 0 0,1 1 1,-1-1-1,1 0 0,0 0 1,0 0-1,0 0 0,0 0 1,0 0-1,1-1 0,-1 1 1,0-1-1,1 1 0,-1-1 1,1 0-1,-1 0 0,1 0 1,0 0-1,-1-1 0,1 1 1,0-1-1,0 0 0,0 1 1,-1-1-1,1 0 0,0-1 1,0 1-1,3-1 0,22-4 51,-1-1-1,0-1 1,-1-1-1,0-2 1,0 0 0,-1-2-1,0-1 1,-1-1-1,0-1 1,-2-1-1,28-24 1,23-35 280,-73 75-353,0-1 1,0 1 0,0 0-1,1 0 1,-1 0 0,0 0-1,0 0 1,0-1 0,0 1-1,0 0 1,1 0 0,-1 0-1,0 0 1,0 0-1,0 0 1,1 0 0,-1 0-1,0 0 1,0 0 0,0 0-1,0 0 1,1 0 0,-1 0-1,0 0 1,0 0 0,0 0-1,1 0 1,-1 0-1,0 0 1,0 0 0,0 0-1,1 0 1,-1 0 0,0 0-1,0 0 1,0 0 0,0 0-1,1 0 1,-1 1-1,0-1 1,0 0 0,0 0-1,0 0 1,0 0 0,1 0-1,-1 1 1,0-1 0,0 0-1,0 0 1,0 0 0,0 0-1,0 1 1,0-1-1,0 0 1,0 0 0,0 0-1,0 1 1,0-1 0,0 0-1,0 0 1,0 0 0,0 1-1,0-1 1,0 0-1,0 0 1,0 1 0,1 14-115,-1 1 69,-5 23 0,2-26 26,2-1-1,-1 1 1,2 24-1,1-33 19,-1 0-1,1 0 1,0 0-1,0-1 1,0 1-1,1 0 1,-1-1-1,1 1 1,0-1-1,0 1 1,0-1-1,0 0 1,1 0-1,-1 0 1,1 0 0,0 0-1,3 2 1,-4-3 18,1-1 0,-1 0 0,1 1 0,-1-1 1,1 0-1,0 0 0,0-1 0,-1 1 1,1-1-1,0 1 0,0-1 0,0 0 1,4 0-1,38-6 165,-42 5-179,29-7 57,0-2 1,56-25-1,-48 17-2,110-52 26,-128 57-37,1-1 1,-2 0-1,0-2 0,25-25 0,-43 38-12,0 0 0,0-1 0,-1 0-1,0 1 1,4-8 0,-6 11-30,0-1 0,0 1 0,1-1 0,-1 1 0,0-1 1,0 1-1,0-1 0,0 1 0,0-1 0,0 0 1,0 1-1,0-1 0,0 1 0,0-1 0,0 1 0,0-1 1,0 1-1,0-1 0,0 0 0,0 1 0,-1-1 0,0 0-3,1 1 0,-1 0 0,1-1 0,-1 1 0,0 0 0,0 0 0,1 0 0,-1-1 0,0 1-1,1 0 1,-1 0 0,0 0 0,1 0 0,-1 0 0,0 0 0,0 0 0,1 1 0,-1-1 0,0 0-1,1 0 1,-1 0 0,-1 1 0,-10 3-147,0 1-1,0 1 1,-20 11-1,-35 28-98,48-32 196,-16 13 9,1 2 0,1 1 0,-45 51 0,73-74 35,0 0-1,0 0 0,-7 14 1,12-18 3,-1-1 1,0 1 0,1 0 0,-1-1 0,1 1 0,-1-1 0,1 1 0,0 0 0,0-1-1,0 1 1,0 2 0,0-3 1,0 0 0,1 0 0,-1 0 0,0-1 0,1 1 0,-1 0 0,0 0 0,1-1 0,-1 1 0,1 0 0,0 0 0,-1-1-1,1 1 1,-1-1 0,1 1 0,0-1 0,-1 1 0,1-1 0,0 1 0,0-1 0,0 1 0,-1-1 0,2 1 0,4 0 10,-1 0-1,0 0 1,1 0 0,-1-1 0,1 0 0,-1 0 0,1 0-1,-1-1 1,6 0 0,53-14 207,-58 13-201,9-2 39,0-1 0,0-1 1,0 0-1,-1-1 0,0-1 0,0 0 1,-1 0-1,0-2 0,-1 0 1,0 0-1,0-1 0,-1 0 1,0-1-1,-1 0 0,9-15 1,-9 6-288,-10 21 228,0 0 0,0 0 1,0 0-1,0 0 1,0 0-1,1 0 0,-1 0 1,0 0-1,0 0 1,0-1-1,0 1 0,0 0 1,0 0-1,0 0 1,0 0-1,0 0 0,0 0 1,0 0-1,0 0 1,0 0-1,0-1 0,0 1 1,0 0-1,0 0 1,0 0-1,0 0 0,0 0 1,0 0-1,0 0 1,0 0-1,0 0 0,0-1 1,-1 1-1,1 0 1,0 0-1,0 0 0,0 0 1,0 0-1,0 0 1,0 0-1,0 0 0,0 0 1,0 0-1,0 0 1,0 0-1,-1 0 0,1 0 1,0 0-1,0-1 1,0 1-1,-10 8-135,1 3-2,-1 1 0,-14 24-1,0 1 17,0-3 71,3 1 0,-20 41 0,-26 76 243,39-82 43,-60 105-1,85-169-236,-1 0 58,0 1 0,0-1 0,-1 0 0,-5 6 0,9-11-40,0 0 1,0-1-1,1 1 1,-1 0-1,0 0 0,-1 0 1,1-1-1,0 1 0,0 0 1,0-1-1,0 1 1,0-1-1,-1 1 0,1-1 1,0 0-1,0 1 1,-1-1-1,1 0 0,0 0 1,0 0-1,-1 0 1,1 0-1,0 0 0,-1 0 1,1-1-1,0 1 1,0 0-1,-1-1 0,1 1 1,0-1-1,-2 0 0,1-1-6,0 1-1,1-1 1,-1 0-1,0 0 1,1 0-1,-1 0 0,1 0 1,0 0-1,0 0 1,0-1-1,0 1 1,0 0-1,0-1 0,0 1 1,0-5-1,-1-7-45,-1-23-1,2 23 22,0-11-68,0 0 0,2 0 0,5-39 0,-4 55 67,0 0 0,0 0-1,1 0 1,0 1 0,1-1 0,0 1-1,0 0 1,0-1 0,1 2 0,1-1-1,-1 1 1,1 0 0,9-9-1,-2 6 4,-1 0 0,2 1 0,-1 1-1,1 0 1,24-9 0,79-23-27,-61 23 50,-40 11 3,29-8-23,59-29 0,-91 37 32,0-1 0,-1-1 0,0 1 1,-1-2-1,1 0 0,-2 0 0,1-1 1,-1 0-1,10-14 0,1-10 8,-1-1 0,20-48 0,-5 10-92,127-196 257,-146 249-166,-12 17-18,-1-1 1,0 1-1,0-1 1,0 0-1,-1 0 0,1 0 1,-1 0-1,3-6 0,-5 10-9,0 0 0,0 0-1,-1 0 1,1 0 0,0 0-1,0 0 1,0 0 0,0 0-1,0 0 1,0 0-1,0 0 1,0 0 0,0 0-1,0 0 1,0 0 0,0 0-1,0 0 1,0 0-1,0 0 1,0 0 0,0 0-1,0 0 1,0 0 0,0 0-1,0 0 1,-1 0-1,1 0 1,0 0 0,0 0-1,0 0 1,0 0 0,0 0-1,0 0 1,0 0 0,0 0-1,0 0 1,0 0-1,0 0 1,0 0 0,0 0-1,0 0 1,0-1 0,0 1-1,0 0 1,-6 9-71,-8 13-99,3-4 178,2 2 0,0-1-1,-8 28 1,-14 64 130,24-85-135,-12 47 30,-26 117-6,37-149 166,8-41-187,0 0 0,0 1 0,0-1 0,1 1 0,-1-1 0,0 1 0,0-1 0,0 0 0,0 1 0,0-1 0,0 1 0,1-1 0,-1 0 0,0 1 0,0-1 0,1 0 0,-1 1 0,0-1 0,1 0 0,-1 0 0,0 1 0,1-1 0,-1 0 0,0 0 0,1 1 0,-1-1 0,0 0 0,1 0 0,-1 0 0,1 0 0,-1 1 0,0-1 0,1 0 0,-1 0 0,1 0 0,-1 0 0,1 0 0,-1 0 0,0 0 0,1 0 0,-1 0 0,1-1 0,-1 1 0,0 0 0,1 0 0,0 0 0,21-9 86,4-8 50,39-31 0,8-5-98,-68 49-71,2 0 3,1-1-1,-1 1 0,1 0 1,0 0-1,12-4 1,-17 8 17,-1-1 1,0 1-1,1 0 1,-1 0-1,1 0 1,-1 0-1,1 0 1,-1 0 0,0 1-1,1-1 1,-1 1-1,0-1 1,1 1-1,-1 0 1,0 0-1,0 0 1,0 0-1,1 1 1,-1-1-1,-1 0 1,1 1 0,0 0-1,0-1 1,2 4-1,2 3 7,0 0 1,0 1-1,8 17 0,-12-19 9,1-1 0,1 1 0,-1-1 0,1 0 0,0 0 0,1 0 0,-1-1 0,1 0 0,0 0 0,7 5 0,-11-9 11,1 0-1,0 0 0,0 0 1,0 0-1,0-1 0,0 1 1,0 0-1,0-1 0,0 0 1,0 1-1,0-1 0,0 0 1,0 0-1,0 0 0,0 0 0,0-1 1,0 1-1,0-1 0,0 1 1,0-1-1,0 1 0,0-1 1,0 0-1,0 0 0,0 0 1,2-2-1,0 0 21,1-1-1,-1 0 1,0 0 0,0 0-1,0 0 1,-1-1 0,1 1-1,3-9 1,11-23-46,-2-1 0,16-56-1,10-25 190,-15 63-28,53-80 0,-53 92 45,-9 16-23,-23 37-219,1 0 1,0-1-1,0 1 0,-3 20 1,-9 53 143,-2 67-101,6-35 143,7-56-1267,-2-1-3548,7-55 4029,0-1 0,-1 1 0,1-1 1,-1 1-1,0-1 0,0 1 1,0-1-1,0 0 0,0 1 1,-1-1-1,1 0 0,-3 2 0,4-3 388,-1 0 0,0-1 0,0 1 0,1-1-1,-1 1 1,0-1 0,0 0 0,0 1 0,1-1-1,-1 0 1,0 0 0,0 1 0,0-1 0,0 0-1,0 0 1,1 0 0,-1 0 0,0 0 0,0 0-1,0 0 1,0-1 0,0 1 0,0 0 0,1 0-1,-1-1 1,0 1 0,0 0 0,0-1 0,1 1-1,-1-1 1,0 1 0,1-1 0,-1 1 0,0-1-1,1 0 1,-1 1 0,0-2 0,-23-25-2758,-6-7 986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2:47.54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27 120 9888,'-27'-25'3648,"31"19"-2816,6-8-256,-2 11 1599,10-5-1311,5-1 512,4 3-832,0-3-160,4 1-256,1 0-96,-1-1 0,6 3-1088,-2 1 576,-4 2-3615,-4 3 2271,-9 8-5568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2:47.88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95 64 10816,'-60'-40'4000,"39"40"-3136,7 0-224,28-3-4128,7-2 1952,11 2 896,9 3-4800,31-5 3008,4-2 576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0:42.5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79 4480,'-5'-1'16878,"5"3"-16610,0 1-593,14 2 1199,126 1-26,190-16-58,-229 5-629,33-4 104,-31-2 126,92-15-88,-169 24-244,-23 2-41,0 0 0,0 0 1,0 0-1,0 0 0,-1-1 1,1 1-1,0-1 0,4-1 1,-8-5-1455,1 6 1044,-1 0-1,1 0 1,-1 0 0,1 0-1,-1 0 1,0 0 0,0 0 0,1 0-1,-1 0 1,0 1 0,0-1-1,0 0 1,-1 0 0,-6-5-2627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2:51.81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199 589 5312,'-9'-12'1351,"7"8"-202,-1 0 0,0 0 0,0 1 0,-1-1 0,-4-4 0,6 7-863,0 0 0,0 0 0,0 0 0,0 0 0,0 0 0,0 0 0,0 1 0,0-1 0,0 1 0,0-1 0,-1 1 0,1 0 0,0 0 0,0 0 0,-4 1 0,1 0-142,1-1 1,-1 2 0,1-1-1,-1 0 1,1 1 0,0 0-1,-1 0 1,1 0 0,0 1-1,0-1 1,0 1-1,1 0 1,-7 7 0,-1 1 4,1 2 1,-15 22 0,25-35-150,-2 4 15,-1 1 1,1-1-1,0 0 0,0 1 0,1-1 0,-1 1 0,1-1 0,-2 10 0,3-12 6,0 0-1,0 0 1,0 0-1,0 0 1,0 0-1,0 0 1,1 0 0,-1 0-1,1 0 1,0 0-1,-1 0 1,1 0-1,0 0 1,0 0-1,0 0 1,0-1-1,0 1 1,1 0-1,-1-1 1,0 1-1,1-1 1,1 2-1,3 1 62,0-1 0,0 0 0,0 0 0,0 0 0,0-1-1,0 0 1,1 0 0,-1 0 0,1-1 0,0 0 0,-1 0 0,1-1-1,11-1 1,8-1 188,-1-1 0,30-8-1,-50 10-192,2 0 2,-1-1-1,1 0 0,-1-1 1,1 0-1,-1 1 0,0-2 1,0 1-1,0-1 0,0 0 1,5-5-1,-8 6-37,0 0 0,-1 1 0,1-1 0,-1 0 0,0-1 0,0 1 0,0 0 0,0-1 0,-1 1 0,1-1 0,-1 1 0,0-1 0,0 0 0,0 1 0,0-1 0,-1 0 0,0 0 0,0 1 0,0-1 0,0-4 0,-3-7-47,0 1 1,-1 0 0,-8-21-1,-2-5-105,14 38 107,-1 0 1,1 0-1,-1 0 1,1 0-1,-1 0 1,1 0 0,0 1-1,0-1 1,0 0-1,0 0 1,1 0-1,-1 0 1,0 0-1,1 0 1,-1 0 0,1 0-1,0 1 1,0-1-1,-1 0 1,1 1-1,0-1 1,0 0 0,3-2-1,0 0 6,1 0-1,0 1 1,0-1 0,0 1-1,1 0 1,5-2-1,-2 1-25,7-4 48,0 2 1,0 0 0,0 1-1,1 0 1,0 2 0,-1 0-1,32-2 1,-45 5-11,0 1 0,0-1 0,0 0 0,0 1 0,-1-1 0,1 1 1,0 0-1,0 0 0,0 0 0,-1 0 0,1 1 0,0-1 0,-1 1 0,1-1 0,-1 1 0,0 0 1,0 0-1,0 0 0,0 0 0,0 1 0,0-1 0,0 0 0,0 1 0,-1-1 0,0 1 0,1 0 0,0 3 1,3 5 49,-1 0 0,0 1 0,-1-1 0,0 1 1,-1 0-1,1 17 0,-2 76 572,-2-54-585,1-47-44,0-1 0,1 1 1,-1-1-1,1 1 0,0 0 1,0-1-1,3 6 0,-4-9 7,1 1-1,-1-1 1,1 1 0,-1-1-1,1 1 1,0-1-1,-1 0 1,1 1 0,0-1-1,0 0 1,-1 0-1,1 1 1,0-1 0,0 0-1,-1 0 1,1 0-1,1 0 1,-1 0 13,4 1 6,0-1 0,-1 0 0,1-1-1,0 1 1,0-1 0,-1 0 0,1 0 0,0 0-1,-1 0 1,1-1 0,-1 0 0,1 0-1,5-4 1,5-1 25,113-62 299,-109 58-324,0-1-34,-1-1 1,23-22 0,-32 27 49,-2 3-36,-1-1 0,0 0 0,0 0 0,-1-1 0,0 1 0,8-13-1,-14 31-196,0 1-1,2 12 0,0 5 20,-1-19 212,1 0 0,0 0 0,0 0 0,1-1 0,3 12 0,-3-18-36,-1 0-1,1 0 0,-1 0 1,1 0-1,0 0 0,1 0 1,-1-1-1,1 1 0,-1-1 1,1 0-1,0 1 0,1-1 1,-1-1-1,0 1 0,6 3 1,-3-3-2,-1 0 0,1 0 0,0-1 0,0 1 0,0-1 0,0-1 0,0 1 1,1-1-1,-1 0 0,1-1 0,-1 1 0,0-1 0,10-2 0,-4 1 25,0-2 0,1 0 0,-1 0 0,0-1 0,-1-1-1,1 0 1,10-7 0,-17 10-20,0-1 1,-1 0-1,0 0 1,0 0-1,0-1 1,0 0-1,0 1 1,-1-1-1,1-1 1,-1 1-1,0 0 1,0-1-1,-1 1 1,0-1-1,1 0 1,-2 0-1,1 0 1,0 0-1,0-6 0,-1 3 5,0 0 1,0 0 1,0-18 0,-1 25-32,0 0 0,0 0 1,0-1-1,0 1 0,0 0 1,-1 0-1,1-1 0,0 1 1,-1 0-1,1 0 0,-1-1 1,1 1-1,-1 0 0,1 0 1,-1 0-1,0 0 0,0 0 1,0 0-1,1 0 0,-1 0 1,0 0-1,0 1 0,0-1 0,0 0 1,0 1-1,-1-1 0,-1 0 1,2 1-21,-1 0 0,1 0 0,0 0 0,-1 1 0,1-1 0,0 1 0,-1-1 0,1 1 0,0 0 0,-1-1-1,1 1 1,0 0 0,0 0 0,0 0 0,0 0 0,0 0 0,-1 1 0,-19 21-231,17-16 260,-1 0 1,1 0 0,0 1 0,1-1 0,0 1 0,0 0 0,0 0 0,-2 15 0,5-19-7,-1 0 1,0 0-1,1 0 0,0 1 1,0-1-1,0 0 0,0 0 1,1 0-1,0 0 0,0 0 1,0-1-1,0 1 0,0 0 1,1 0-1,-1-1 0,1 1 1,0 0-1,1-1 0,-1 0 1,4 4-1,-4-5 26,0-1-1,0 1 1,0-1 0,0 0 0,0 0 0,1 0 0,-1 0-1,0 0 1,1-1 0,-1 1 0,1-1 0,-1 1-1,1-1 1,3 0 0,5 0 5,-1-1-1,13-2 1,-15 2-11,63-13 172,-1-2 1,79-29 0,-110 29-207,47-26 0,-45 21 109,-30 16-77,-11 5-11,0-1 0,0 1 0,0 0 0,1 0 0,-1 0-1,0 0 1,0 0 0,1 0 0,-1 0 0,0 0 0,0 0-1,1 0 1,-1 0 0,0 0 0,0 0 0,1 0 0,-1 0-1,0 0 1,0 0 0,1 0 0,-1 0 0,0 0-1,0 0 1,0 0 0,1 0 0,-1 0 0,0 0 0,0 1-1,1-1 1,-1 0 0,0 0 0,0 0 0,0 0 0,0 1-1,1-1 1,-1 0 0,0 0 0,0 0 0,0 1 0,0-1-1,0 0 1,0 0 0,0 0 0,1 1 0,-1-1-1,0 0 1,0 0 0,0 1 0,0-1 0,0 1 0,-1 10-35,1-11 35,0 6 15,-1 1 0,1-1 0,-2 0 0,1 1 0,-1-1 0,0 0 0,-4 9 0,-23 37 78,23-41-56,6-11-33,0 0-1,0 0 0,0 0 1,-1 0-1,1 1 0,0-1 1,0 0-1,0 0 0,0 0 1,0 1-1,-1-1 0,1 0 1,0 0-1,0 1 0,0-1 1,0 0-1,0 0 0,0 1 1,0-1-1,0 0 0,0 0 1,0 1-1,0-1 0,0 0 1,0 0-1,0 0 0,0 1 1,0-1-1,0 0 0,1 0 1,-1 1-1,0-1 0,0 0 0,0 0 1,0 0-1,0 1 0,1-1 1,-1 0-1,0 0 0,0 0 1,0 0-1,0 1 0,1-1 1,-1 0-1,0 0 0,0 0 1,1 0-1,-1 0 0,0 0 1,0 0-1,0 0 0,1 1 1,-1-1-1,0 0 0,0 0 1,1 0-1,-1 0 0,0 0 1,0 0-1,1 0 0,-1-1 1,0 1-1,0 0 0,1 0 1,-1 0-1,17-4 100,-8 1-74,0-2 0,0 1 0,-1-1 0,0 0-1,13-11 1,34-36-2,-13 11-144,-19 17 54,-17 19 57,-3 7-13,-4 5-38,1 18 8,-1-7 90,1-1 0,1 1 1,1-1-1,0 1 0,8 29 1,-9-45-34,-1 0 1,1 0-1,0 0 0,0-1 1,0 1-1,1 0 1,-1 0-1,0-1 0,1 1 1,-1-1-1,0 1 1,1-1-1,0 0 0,-1 1 1,1-1-1,0 0 1,0 0-1,0 0 0,0-1 1,0 1-1,0 0 1,0-1-1,0 1 0,0-1 1,0 0-1,0 1 1,0-1-1,0 0 0,0 0 1,0 0-1,0-1 1,3 0-1,7-1 49,0 0-1,0-2 1,0 1-1,13-7 1,-18 7-77,13-5 54,0-1-1,-1-1 0,0 0 1,-1-2-1,0 0 1,-1-1-1,-1 0 0,0-2 1,0 1-1,-2-2 1,0 0-1,13-20 0,13-33 28,55-135-1,-89 190-34,44-119 5,-28 71-102,-22 62 71,5-15-71,-5 7 7,0 8 62,-1 0 0,1 0 0,0 0 0,0 0 0,0-1 0,0 1 0,0 0 0,0 0 0,0 0 0,0 0 0,0 0 0,0 0 0,-1 0 0,1 0 0,0 0 0,0-1 0,0 1 0,0 0 0,0 0 0,0 0 0,0 0 0,-1 0 0,1 0 0,0 0 0,0 0 0,0 0 0,0 0 0,0 0 0,-1 0 0,1 0 0,0 0 0,0 0 0,0 0 0,0 0 0,0 0-1,0 0 1,-1 0 0,1 0 0,0 0 0,0 1 0,-2 0-15,1 0-1,-1 1 0,1 0 0,-1-1 0,1 1 0,0 0 0,0-1 0,0 1 0,0 0 0,0 0 0,0 0 1,0 0-1,1 0 0,-1 0 0,0 0 0,1 3 0,-4 7-6,-17 53 45,3 2 0,-14 98 0,23-117-54,6-28 28,-30 180 34,33-181-363,0-16-119,0 0 0,0 0-1,0 0 1,0 0 0,0-1 0,-2 6-1,2-8 315,-1 0 0,0 0 0,1 0 0,-1 0 1,1 0-1,-1 0 0,0 0 0,1-1 0,-1 1 0,0 0 0,1 0 0,-1 0 0,1-1 0,-1 1 0,0 0 0,1-1 0,-1 1 0,1 0 1,-1-1-1,0 0 0,-83-69-2079,-101-78 6715,185 148-4476,-1-1 1,1 1 0,-1 0-1,1-1 1,0 1-1,-1 0 1,1-1 0,-1 1-1,1 0 1,0-1-1,0 1 1,-1-1-1,1 1 1,0-1 0,-1 1-1,1-1 1,0 1-1,0-1 1,0 1-1,0-1 1,0 1 0,0-1-1,-1 1 1,1-1-1,0 1 1,1-2-1,-1 2 9,1-1 0,0 1 0,0-1-1,-1 1 1,1 0 0,0-1-1,0 1 1,0 0 0,0-1-1,0 1 1,-1 0 0,1 0-1,0 0 1,0 0 0,0 0-1,0 0 1,1 0 0,20 1 107,0 1 0,-1 0 0,28 8 1,62 22-157,-9-2 82,167 26 588,-252-52-436,10 0 505,-30 3-340,-4 0-268,0 0 1,-1-1-1,0 0 0,-15 8 1,17-10-105,-1 0 1,1 0 0,-1 0 0,1 1 0,1 0 0,-1 0-1,1 0 1,-1 1 0,-7 12 0,2-6 101,11-12-92,7-5 33,149-76 179,-145 74-236,4-1-49,22-10 0,-33 17 36,-1-1 0,1 1 0,0 0 0,0 0 1,-1 0-1,1 1 0,0-1 0,0 1 0,0 0 0,0 0 1,7 1-1,-9 0 25,0 0 1,0 0-1,0 0 1,0-1-1,0 2 1,-1-1-1,1 0 1,0 0-1,-1 0 1,1 1-1,-1-1 1,0 1 0,1-1-1,0 3 1,15 27-130,-5-8 90,-9-18 44,1 0 0,0 0 0,0 0 1,0 0-1,1-1 0,-1 1 0,1-1 0,0 0 0,0-1 0,8 5 0,-10-7-5,0 1 0,1-1-1,-1 0 1,0 0-1,1 0 1,0 0-1,-1-1 1,1 0 0,-1 0-1,1 1 1,-1-2-1,1 1 1,0 0-1,-1-1 1,1 0 0,-1 0-1,1 0 1,-1 0-1,5-3 1,0 1 23,-1-1-1,0 0 1,-1-1 0,1 0 0,-1 0 0,0 0 0,0 0 0,0-1-1,-1 0 1,6-9 0,-2 0-5,-1 1 0,-1-1 0,0 0 0,5-18 0,144-398-146,-152 422 124,41-113-60,-43 113 28,-5 7 21,-9 13-8,6-1 1,-1 1 0,2-1-1,-1 1 1,2 0 0,-1 0 0,-4 21-1,-10 75 67,13-71-30,-48 402 429,53-356-1289,1-49-4003,-8-38-1328,-14-17 3592,14 10 2416,0 0 1,1 0-1,0 0 1,1-1-1,-7-20 1,-11-19 2402,18 39-827,-9-23-1,13 32-1111,1 1-1,0-1 1,0 0 0,1 0 0,-1 0 0,1 0 0,0 1 0,0-1 0,0 0 0,0 0 0,2-6 0,-1 7-206,0 1-1,1 0 1,-1 0 0,1 0 0,-1 0 0,1 0 0,0 0 0,-1 0 0,1 0 0,0 0-1,0 1 1,0-1 0,4-1 0,30-15 160,-23 13-243,2 1 1,-1 0 0,0 1 0,1 1 0,-1 0-1,18 0 1,-10 3-332,0 0-1,-1 1 0,34 7 1,-42-6-31,-1 0 0,1 1 1,-1 1-1,17 9 1,-23-11 286,-1 0 0,0 0 1,0 1-1,-1 0 0,1 0 1,-1 0-1,0 1 0,0-1 0,0 1 1,0 0-1,5 11 0,-8-12 78,1 0 0,-1 1 0,0-1 0,0 0 0,0 1 0,-1-1 0,1 1 0,-1 0 0,0-1 0,-1 1 0,1-1-1,-1 1 1,-1 5 0,0-4 15,0 1 0,0-1-1,0 0 1,-1 0 0,0 0 0,0 0-1,0-1 1,-6 9 0,22-36-7906,-2-8 4606,5-40 5203,2-3 2495,-17 70-4336,0 0 1,0 0-1,0 0 1,1 0-1,-1 1 1,1-1-1,0 0 1,0 1-1,0-1 1,0 1-1,0 0 1,1 0-1,4-4 1,-5 5-163,0 0 0,0 0 0,0 0 0,0 0 0,0 1 0,0-1 0,0 1 0,0-1 0,0 1 1,1 0-1,-1-1 0,0 1 0,0 0 0,0 1 0,1-1 0,-1 0 0,0 0 0,0 1 0,0 0 0,4 1 0,0 1-135,0 0 0,1 0 0,-2 1 0,1 0-1,0 0 1,-1 1 0,0-1 0,0 1 0,8 10-1,-3-1 287,-1 0-1,15 30 1,-21-34 250,1-1 0,-1 1 0,2 14 1,-4-16 148,1 0 1,0 0-1,1-1 0,-1 1 1,1-1-1,5 10 1,-6-15-217,-1 0-1,0 0 1,1 0 0,0 0 0,-1 0 0,1 0 0,0-1 0,0 1-1,0 0 1,0-1 0,0 0 0,0 1 0,4 1 0,-4-3-96,0 0 1,0 1 0,0-1-1,0 0 1,0 0 0,0 0 0,0 0-1,0 0 1,0-1 0,0 1-1,0-1 1,0 1 0,0-1-1,0 0 1,0 1 0,0-1 0,2-2-1,0 1-39,1-1 1,-1 0-1,0 0 0,0 0 0,-1 0 0,1 0 1,-1-1-1,1 0 0,-1 0 0,0 0 0,-1 0 0,1 0 1,-1 0-1,0-1 0,0 1 0,0-1 0,0 0 1,-1 1-1,0-1 0,0 0 0,0 0 0,0 0 1,-1 0-1,0 0 0,0 0 0,0 0 0,-2-6 0,2 9-135,0 1-1,0-1 0,-1 0 1,1 0-1,0 1 0,-1-1 1,0 0-1,1 0 0,-1 1 1,0-1-1,0 1 0,0-1 1,0 1-1,0-1 0,0 1 1,0 0-1,0-1 0,-1 1 1,1 0-1,0 0 0,-1 0 1,1 0-1,-1 0 0,1 0 1,-1 0-1,0 1 0,1-1 1,-1 0-1,0 1 0,0-1 1,1 1-1,-1 0 0,0 0 1,0 0-1,1 0 0,-1 0 1,0 0-1,0 0 0,0 0 1,-2 1-1,-3 1-317,1 0 0,-1 0 1,0 1-1,0 0 0,1 0 0,0 1 1,0-1-1,-11 9 0,15-10-159,-1 1 0,1-1 0,0 0 0,0 1 0,-1-1 0,-2 6 0,5-8 329,0 1 0,-1-1 0,1 1 0,0 0 0,0-1 0,-1 1 0,1 0 0,0 0-1,0-1 1,0 1 0,0 0 0,0-1 0,0 1 0,0 0 0,0 0 0,0-1 0,0 1 0,0 0 0,1-1 0,-1 1 0,0 0 0,0-1 0,1 1 0,-1 0-1,0-1 1,1 1 0,-1 0 0,1-1 0,-1 1 0,1-1 0,-1 1 0,1-1 0,-1 1 0,1-1 0,1 1 0,4 3-1322,1 0-1,0 0 1,9 3 0,10 1-2395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2:52.18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40 5632,'98'0'3408,"-69"0"1795,-11 0 2041,-18 1-6964,-1 0 0,1 1 0,0-1-1,0 0 1,-1 0 0,1 0 0,-1 0 0,1 0-1,-1 0 1,1 0 0,-1 0 0,-1 1 0,-10 8 256,-1-1 1,-1-1 0,0 0 0,-15 6 0,14-6-230,127-54 349,-5-4-725,-102 48 111,1-1 0,-1 1 1,0 0-1,1 0 0,-1 1 0,1 0 0,0 0 0,0 0 0,8 1 0,-11 0 5,0 0-1,0 1 1,-1-1-1,1 1 1,0 0-1,-1 0 1,1 0-1,0 0 1,-1 0-1,1 0 1,-1 1-1,0-1 1,1 1-1,-1 0 1,0 0-1,0 0 1,0 0-1,0 0 0,0 0 1,2 4-1,3 7-148,0 0-1,0 1 0,5 18 1,-5-13-429,-2-9-1455,-2 0-1,1 0 0,-1 1 1,2 16-1,-2 17-7287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2:52.65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68 15136,'5'-28'5599,"-5"25"-4351,8-6-352,-3 4-832,0 2-224,3 0 128,1-2 32,1 2-1120,-10-2 608,8 1-4927,5 4 3007,15 17-5152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3:15.46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20 964 4640,'-2'2'175,"0"0"0,0 0 1,1 0-1,-1 1 0,1-1 0,-1 0 0,1 0 1,0 1-1,0-1 0,0 1 0,0-1 1,0 1-1,1-1 0,-1 1 0,1 0 1,0-1-1,0 1 0,-1 0 0,2-1 1,-1 1-1,0 0 0,1-1 0,-1 1 0,1 0 1,0-1-1,-1 1 0,3 2 0,-2-2 283,0 0 0,1 1 0,0-1 0,0 0 0,0-1 0,0 1 0,0 0 0,4 3 0,-5-5-311,0 0-1,1 0 0,-1 0 1,0 0-1,1-1 0,-1 1 1,1 0-1,-1-1 0,1 1 0,0-1 1,-1 1-1,1-1 0,0 0 1,-1 0-1,1 0 0,0 0 1,-1 0-1,1 0 0,-1 0 1,3-1-1,5-1 194,0-1 0,-1 0 0,1 0 0,-1-1 0,0-1 0,13-7 1,43-38 947,32-49 482,-73 74-1417,-8 7 4,-1 0 0,0-2 1,-1 1-1,-1-2 0,-1 0 1,13-36-1,8-13 288,-30 62-553,1-1 0,0 1-1,1 0 1,5-10 0,-6 18-325,1 6 178,0 9 34,5 25-142,9 52 118,0 293 567,-18-369-489,-3 25-1,2-36 25,0 0-1,0 0 0,0 0 0,-1 0 0,0-1 0,0 1 1,0 0-1,-6 7 0,8-11-40,-1-1-1,0 1 1,0 0 0,1 0 0,-1-1 0,0 1-1,0 0 1,0-1 0,0 1 0,0-1 0,0 0-1,0 1 1,0-1 0,0 0 0,0 1 0,0-1-1,0 0 1,0 0 0,0 0 0,0 0 0,0 0-1,0 0 1,0 0 0,0 0 0,0 0 0,0-1-1,0 1 1,0 0 0,0-1 0,0 1 0,0 0-1,-1-2 1,-3-1 31,0 0 1,0 0-1,0 0 0,-7-7 0,-9-12-78,0-1 0,-28-43 0,21 29-132,21 27 55,-1 0 0,2-1 0,-9-15 0,29 35-580,-1 1 542,26 21 3,46 28-1,-70-51 152,-1 0-1,1-1 1,1 0-1,-1-1 1,1-1-1,0-1 0,23 4 1,-13-5-2,-1-2-1,1 0 1,0-2 0,-1-1-1,1-1 1,25-6 0,-32 4 41,0 0 1,-1-1 0,0-1 0,-1 0-1,1-2 1,-2 0 0,1-1-1,26-20 1,-26 16 25,0-1-1,-1 0 1,-1-1-1,-1-1 1,0 0-1,-1-1 1,-1-1-1,0 0 1,10-24 0,-20 37-41,0 0 1,0 0 0,0-1-1,-1 1 1,0 0 0,0-1 0,-1 1-1,0-1 1,0 1 0,0-1 0,-1 1-1,0-1 1,-2-7 0,2 11-49,0 0 1,0 0 0,0 0-1,-1-1 1,1 1-1,-1 1 1,0-1 0,0 0-1,0 0 1,0 1 0,0-1-1,-1 1 1,1 0-1,-1-1 1,0 1 0,1 0-1,-1 1 1,0-1-1,0 0 1,0 1 0,0 0-1,0-1 1,-1 1-1,1 1 1,0-1 0,-6 0-1,0 0-14,0 1-1,-1 0 1,1 0-1,0 1 1,-1 1-1,1 0 0,0 0 1,0 0-1,0 1 1,1 1-1,-1-1 1,1 1-1,-1 1 1,1 0-1,0 0 1,1 0-1,0 1 1,-9 8-1,9-6 0,0-1 1,0 1-1,1 1 0,0-1 0,0 1 0,1 0 0,0 0 1,1 1-1,0 0 0,1-1 0,-1 1 0,2 1 0,0-1 1,0 0-1,1 0 0,-1 12 0,3-8 32,0-1 0,1 0 1,0 0-1,1 0 0,0 0 0,1 0 0,1-1 0,0 0 0,1 0 1,0 0-1,0 0 0,1-1 0,1 0 0,0-1 0,1 1 0,0-2 1,0 1-1,1-1 0,0-1 0,0 0 0,1 0 0,0-1 0,1 0 1,0-1-1,0 0 0,0-1 0,16 4 0,-21-7 24,-1-1-1,1 0 0,-1 0 1,0 0-1,1-1 0,-1 0 1,1-1-1,-1 1 1,1-1-1,-1 0 0,1-1 1,-1 1-1,0-1 1,0-1-1,0 1 0,0-1 1,0 0-1,-1 0 0,1-1 1,5-5-1,18-14 62,-2 0 0,38-43 0,-37 36-200,3-3 32,53-52 106,-69 72 20,6-6-99,1 0 0,0 1 1,2 2-1,26-16 0,-43 30 80,-1 0-1,1 0 1,0 1-1,-1-1 1,1 1 0,12 0-1,-11 1 322,-28 2-252,-1 0-116,0 1 0,0 1 0,1 0 0,-1 2 0,-20 8 0,28-8-23,0 0 1,0 1-1,0 1 0,-16 13 0,24-17 30,0 0 1,1 0-1,0 1 0,0 0 0,0 0 0,0 0 0,1 0 0,0 1 1,0-1-1,1 1 0,-1 0 0,1 0 0,-1 8 0,1-9-3,1 0 1,1 0-1,-1 0 0,1 0 0,0 0 0,0 0 0,0 0 1,1 0-1,0 0 0,0 0 0,0 0 0,1 0 0,-1 0 1,4 5-1,-2-4 14,0-1 1,1 0-1,0 0 1,0-1-1,0 1 1,0-1-1,1 0 0,-1 0 1,1 0-1,9 5 1,-3-3 10,0-1 0,0 0 1,1-1-1,-1 0 0,1-1 1,0 0-1,1-1 0,-1 0 1,0-1-1,0 0 0,17-2 1,-16 0 19,-1-1 1,0 0-1,1-1 1,-2 0-1,1-1 1,0 0-1,17-10 1,-11 4 25,0-2 0,-1 0 0,27-24 0,4-7-89,2 3 0,103-64 1,-144 99 31,39-22 134,62-48 0,-96 64-104,0-1 1,-1 0 0,-1-1-1,0 0 1,0-1 0,-2 0-1,0-1 1,13-25 0,-4-4 14,-3 0 0,-1-1 0,-2-1-1,-2 0 1,5-57 0,-12 68-8,-1-45-1,-4 65-14,0 0-1,0 0 1,-1 0 0,-1 0-1,-8-23 1,10 35-61,-1-1-1,1 0 1,-1 1 0,0-1-1,0 1 1,-1 0 0,1-1 0,-1 1-1,1 0 1,-6-4 0,6 6 20,1 0 0,-1 0 0,1 0 1,-1 0-1,1 1 0,-1-1 0,0 0 1,1 1-1,-1 0 0,0-1 0,0 1 1,1 0-1,-1 0 0,0 0 0,0 0 0,0 0 1,1 0-1,-1 0 0,0 1 0,0-1 1,1 1-1,-1-1 0,0 1 0,-2 1 1,-4 3-6,0 0 0,0 0 0,1 1 1,0 0-1,0 0 0,0 1 0,1 0 1,0 0-1,0 1 0,1-1 0,0 1 1,0 0-1,1 0 0,-6 15 1,-1 10-30,1-1 1,-9 54 0,17-71 54,-10 52 105,3 0-1,3 1 1,4 94 0,4-138-66,0 0 1,9 33 0,-8-43 3,1-1 1,1 0-1,0 0 1,0 0 0,13 19-1,-17-29-19,1 0 0,0-1 0,0 1 0,1-1 0,-1 1 0,0-1 0,1 0 0,-1 0 0,1 0 0,0 0 0,0-1 1,0 1-1,0-1 0,0 1 0,5 0 0,-4-1-5,1 0 1,-1-1-1,0 0 1,1 1-1,-1-2 1,0 1-1,1-1 1,-1 1-1,0-1 1,7-2 0,6-4 30,-1-1 1,0 0-1,0-1 1,23-17 0,-28 18 0,98-71-92,-109 79 37,0 0 0,0-1 1,1 1-1,-1 0 0,0 0 1,0 0-1,1 0 0,-1 0 1,0 0-1,1-1 0,-1 1 1,0 0-1,0 0 0,1 0 0,-1 0 1,0 0-1,1 0 0,-1 0 1,0 0-1,1 0 0,-1 1 1,0-1-1,0 0 0,1 0 1,-1 0-1,0 0 0,0 0 0,1 0 1,-1 1-1,0-1 0,0 0 1,1 0-1,-1 0 0,0 1 1,0-1-1,1 0 0,-1 1 0,6 15-100,-4 19-8,-2-28 99,4 108-13,-2-100 47,0 0 1,1 0-1,0 0 1,1 0 0,9 20-1,-12-33-12,-1-1 0,1 0 1,0 0-1,-1 0 0,1 0 0,0 1 0,0-1 0,0 0 0,-1-1 0,1 1 0,0 0 1,0 0-1,0 0 0,1 0 0,-1-1 0,0 1 0,0 0 0,0-1 0,1 1 0,0-1 1,0 1-3,1-1 0,-1 0 0,0 0 1,0 0-1,0 0 0,0-1 0,0 1 1,0-1-1,0 1 0,0-1 0,0 1 1,1-2-1,7-3 10,-1-1 0,0 0 0,0 0 0,8-8 0,-15 12-9,194-143 197,-67 54-230,-119 82-37,-11 11 18,-8 6 5,0 1 0,1 0 0,0 0 0,1 1 0,0 0 0,0 0 0,-8 19 1,12-19 11,0 0 0,0 1 0,1-1 0,0 1 1,1-1-1,1 1 0,0 17 0,1-21 40,-1-1 0,2 1-1,-1 0 1,1-1 0,0 1 0,0-1-1,0 1 1,1-1 0,0 0 0,1 0-1,-1 0 1,9 9 0,-8-10 0,0-1 1,0 0-1,1 0 1,-1 0 0,1 0-1,0-1 1,0 0-1,0 0 1,1 0-1,-1-1 1,8 3-1,-9-4 2,-1-1 0,0 1 0,0-1 0,0 0 0,0 0 0,0 0 0,0 0-1,0-1 1,1 1 0,-1-1 0,0 0 0,0 0 0,0 0 0,0 0 0,-1 0 0,1-1 0,0 1-1,0-1 1,-1 0 0,1 0 0,-1 0 0,0 0 0,4-4 0,0-2 13,1-2 0,-1 1 0,-1 0 0,0-1 0,-1 0 0,1 0 0,-2-1 0,5-17 0,-5 10-49,-1-1 0,-1 1-1,0 0 1,-4-33-1,3 47 19,0 1 0,-1-1 0,0 0 1,0 0-1,0 1 0,0-1 0,-1 0 0,1 1 0,-1-1 0,0 1 0,0 0 0,0-1 0,-1 1 1,1 0-1,-1 0 0,1 1 0,-1-1 0,0 1 0,0-1 0,0 1 0,-1 0 0,1 0 0,-6-3 1,2 2-21,0 1 0,0 0 0,0 0 0,0 0 0,0 1 0,-1 0 0,1 1 1,0-1-1,0 1 0,-1 1 0,-11 1 0,7 2-104,10-1 25,9-2 33,22-3 84,0-1 0,0-1 0,0-2-1,51-16 1,-66 18 84,0 1-1,0 0 1,0 1-1,22-1 1,-30 2-46,0 1-1,1 1 1,-1-1-1,0 1 1,0 0 0,0 1-1,0 0 1,0-1 0,0 2-1,0-1 1,-1 1 0,11 6-1,-14-7-11,0 0-1,-1 0 1,1 0-1,0 1 1,-1-1-1,0 0 0,1 1 1,-1-1-1,0 1 1,0-1-1,0 1 0,-1 0 1,1-1-1,-1 1 1,1 0-1,-1-1 1,0 1-1,0 0 0,0 0 1,0-1-1,-1 1 1,0 3-1,-1 7 123,-1 1-1,-9 25 1,8-29-94,1-3-60,0 1 1,1 0-1,0 1 1,0-1-1,0 9 1,17-33 29,7-8-128,29-26 1,-41 41 42,1 1 0,0 0 0,0 0 0,1 1 0,21-9 0,-27 14 47,0 1 0,0-1 0,0 1 0,0 1 0,1-1 0,-1 1 0,0 0 0,0 0 0,0 1 0,0 0 0,1 0 0,-1 0 1,10 4-1,-3 0 18,-1 0 0,0 1 1,0 0-1,0 1 0,13 10 0,39 38 229,-19-15-3718,-40-34 1051,-29-15-14006,19 8 15691,-28-2-2954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3:15.79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103 72 12128,'-26'-20'4479,"-3"14"-3455,3-3-320,21 4-2208,2 2 673,-2-5-65,0-1 512,1-2-2528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3:16.18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29 259 10976,'-28'-20'4960,"33"17"-4321,8 0 33,10-11-512,4 3 896,31-9-576,50-8 0,23-1-288,-6 3-128,6-7-32,22 4-3423,8 6 1855,-8 3-6784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3:17.66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165 14 9632,'-8'-13'3120,"6"25"3171,-5 28-6183,5-25 602,-51 334 2111,-33 207-432,84-545-2239,1 0-1,-1 19 0,0-22 28,2-7-32,2-2 93,2-4-221,0 0-1,0 1 0,-1-2 1,1 1-1,-1 0 1,0-1-1,-1 1 1,4-11-1,3-7-94,1 4 18,20-32 0,-26 45 57,0 1-1,1-1 0,-1 1 1,1 0-1,1 0 1,-1 0-1,1 1 1,-1 0-1,8-4 1,-12 8 1,-1 0 1,0 0-1,1 0 1,-1 0-1,1 0 1,-1 0-1,0 0 1,1 0-1,-1 0 1,0 1-1,1-1 1,-1 0-1,0 0 1,1 0-1,-1 1 1,0-1-1,1 0 1,-1 0-1,0 1 1,1-1-1,-1 0 1,0 1-1,0-1 1,0 0-1,1 1 1,-1-1-1,0 0 1,0 1-1,0-1 1,0 0-1,0 1 1,0-1-1,1 1 0,-1-1 1,0 0-1,0 1 1,0-1-1,0 0 1,-1 1-1,5 24-32,-4-20 54,3 25 82,-1-11-11,3 21 1,-3-34-98,0 0-1,0 0 1,0 1 0,0-2 0,1 1-1,0 0 1,5 6 0,-6-8 12,1-1 0,0 1 0,0-1 0,1 0 0,-1 0 1,1 0-1,0 0 0,-1-1 0,1 0 0,0 1 0,1-1 0,-1-1 0,0 1 0,0-1 0,1 0 1,-1 1-1,1-2 0,-1 1 0,1-1 0,7 1 0,6-2 57,-1-1-1,1-1 1,33-8 0,-6-2-73,-1-1 1,0-2 0,74-40-1,36-21-313,10-5 380,-163 81-38,0 1 0,0-1 0,1 0 0,-1 0 0,0 0 0,0 0 0,0 0 0,0 0 0,0 0 0,0 0 0,0-1 0,1-1 0,-2 3-15,0 0 0,0-1-1,0 1 1,0 0 0,0 0 0,0 0 0,0 0 0,0 0 0,0-1-1,0 1 1,0 0 0,0 0 0,0 0 0,0 0 0,0-1-1,0 1 1,0 0 0,0 0 0,0 0 0,0 0 0,0 0 0,0 0-1,0-1 1,0 1 0,0 0 0,-1 0 0,1 0 0,0 0-1,0 0 1,0 0 0,0 0 0,0 0 0,0-1 0,-1 1 0,1 0-1,0 0 1,0 0 0,0 0 0,-13 1-39,-3 3 40,0 1 0,1 1-1,0 0 1,0 2 0,1-1 0,0 1 0,0 1-1,1 1 1,0 0 0,1 0 0,0 2-1,1-1 1,0 1 0,0 1 0,2 0-1,-1 0 1,2 1 0,0 0 0,0 1-1,2 0 1,0 0 0,0 0 0,1 1-1,1-1 1,1 1 0,0 0 0,0 30 0,3-42 2,0 0 0,0 0 1,1 0-1,-1 0 1,1 0-1,0 0 0,3 7 1,-3-11-4,-1 1 1,0 0 0,1 0 0,-1 0-1,1-1 1,-1 1 0,1 0-1,-1-1 1,1 1 0,0 0 0,-1-1-1,1 1 1,0-1 0,-1 1-1,1-1 1,0 1 0,0-1 0,0 0-1,-1 1 1,1-1 0,0 0-1,0 0 1,0 1 0,0-1 0,-1 0-1,1 0 1,0 0 0,0 0-1,0 0 1,0 0 0,0-1 0,0 1-1,-1 0 1,1 0 0,0 0-1,0-1 1,0 1 0,0-1 0,-1 1-1,1 0 1,0-1 0,0 1 0,0-2-1,9-5 72,-1-1 0,0 0 0,0-1 0,8-10 0,-4 4-50,12-16-92,-1-1 1,-2-1 0,32-61-1,-31 38-83,-23 55 144,0 1 0,0 0 0,1 0 0,-1 0 0,0 1 0,1-1 0,-1 0 0,0 0 0,0 0 0,1 0 0,-1 0 0,0 0 0,0 0-1,1 0 1,-1 0 0,0 1 0,0-1 0,1 0 0,-1 0 0,0 0 0,0 1 0,1-1 0,-1 0 0,0 0 0,0 1 0,0-1 0,0 0 0,0 0 0,1 1 0,-1-1 0,0 0 0,0 1 0,10 14-159,-8-12 153,9 12 34,0 1 1,1-2-1,1 0 1,0 0 0,1-1-1,18 13 1,-25-21-9,-1 0 1,1-1-1,1 0 0,-1 0 1,1-1-1,-1 0 0,1 0 1,0 0-1,0-1 1,0-1-1,1 1 0,-1-1 1,0-1-1,0 1 0,1-1 1,12-2-1,-12 0 43,1-1 0,0 1 1,0-2-1,-1 1 0,0-1 0,0-1 0,0 0 0,0 0 1,-1-1-1,0 0 0,0 0 0,0-1 0,-1 0 0,0 0 0,10-14 1,1-7 0,-1 0 1,-1-1-1,17-46 1,-20 43-201,2 0 0,31-50 1,-43 78 151,0-1 1,1 1-1,0 0 1,-1 0-1,8-6 1,-10 9-14,0 1 0,0-1 0,0 1-1,0-1 1,0 1 0,0-1 0,0 1 0,0 0 0,0-1 0,0 1 0,0 0-1,0 0 1,0 0 0,0 0 0,0 0 0,0 0 0,0 0 0,1 0-1,-1 0 1,0 0 0,0 1 0,0-1 0,0 0 0,0 1 0,0-1 0,0 1-1,0-1 1,0 1 0,0 0 0,-1-1 0,1 1 0,0 0 0,0 0 0,0 0-1,6 7 18,-1 0 0,0 0-1,0 0 1,-1 1 0,0 0-1,-1 0 1,5 13 0,-3-6 107,-1 0 1,-1 1 0,3 27-1,-6-30-40,-1 1 0,0-1 0,-1 0 0,-1 0 0,0 0 0,-1 0 0,-9 26 0,-2-4 38,-31 56 0,42-84-110,-1-1 0,0 0-1,-1 0 1,1 0-1,-1 0 1,0-1 0,-1 0-1,0 0 1,-6 5-1,11-11-20,0 1 0,-1-1 0,1 1 0,0-1 0,-1 1 0,1-1-1,0 0 1,-1 0 0,1 1 0,0-1 0,-1 0 0,1 0 0,-1 0-1,1-1 1,0 1 0,-1 0 0,1 0 0,0-1 0,-1 1-1,1-1 1,0 1 0,0-1 0,-1 0 0,0 0 0,-4-3-111,1 0 1,0 0 0,-8-8-1,12 11 97,-7-8-67,1-1 1,0 1-1,0-1 0,1 0 0,0-1 1,0 0-1,1 0 0,1 0 1,-6-20-1,10 30 87,0 1-1,0 0 1,0-1 0,0 1-1,0 0 1,0-1 0,0 1-1,0-1 1,0 1 0,0 0-1,0-1 1,0 1 0,0-1-1,0 1 1,0 0 0,1-1 0,-1 1-1,0 0 1,0-1 0,0 1-1,0 0 1,1-1 0,-1 1-1,0 0 1,0-1 0,1 1-1,-1 0 1,1-1 0,12-1 32,16 7 212,43 13-335,1-3 0,0-4 0,134 5 0,-188-16-1150,0-2 1,37-6-1,38-18-8222,-34 9 5479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3:18.83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32 972 7040,'-26'14'2282,"20"-8"-1029,12-4 1000,11-6 385,92-63 1521,-29 15-3278,-51 35-592,-2-1 0,39-33 0,-51 36-229,0 0 0,0-1 0,-2 0 0,0-1 0,12-20 0,3-17 224,-2-2 1,32-98-1,-57 150-263,53-174 876,-48 151-525,-1 0 0,-2-1 0,0 1 0,-2-49 1,-2 73-342,1 0 1,0 0 0,-1 0 0,0 0 0,1 0 0,-1 0 0,-3-5 0,4 7-35,0 1 0,-1-1 0,1 1 0,0-1 0,-1 1-1,1-1 1,-1 1 0,1-1 0,-1 1 0,1 0 0,-1-1 0,1 1 0,-1 0 0,1-1 0,-1 1 0,1 0-1,-1 0 1,1 0 0,-1-1 0,0 1 0,1 0 0,-1 0 0,0 0 0,1 0 0,-1 0 0,1 0 0,-1 0 0,0 0-1,1 0 1,-1 0 0,1 1 0,-1-1 0,0 0 0,1 0 0,-1 0 0,1 1 0,-1-1 0,1 0 0,-1 1 0,1-1-1,-1 1 1,0 0 0,-3 2-23,1 0-1,0 1 1,-1 0-1,1 0 0,1 0 1,-1 0-1,-2 5 1,0 0-2,-4 5-5,2 1-1,0 0 0,-10 29 1,-4 47 53,15-66-7,-13 60 68,-18 88 469,31-134-293,1 1 0,2 56 1,4-76-252,0 0 1,2 0 0,6 25 0,-6-34 28,0 0 0,1 0 0,1 0 0,0 0 0,0-1 0,13 18 0,-16-25-19,0-1 0,0 1 0,1-1 0,-1 0 0,1 1 0,-1-1 0,1 0 0,0-1 0,-1 1 0,1 0 0,0-1 0,0 0 0,0 0 0,1 0 0,-1 0 0,0 0 0,0 0 0,1-1 0,-1 0 0,0 1 0,0-1 0,1 0 0,-1-1 0,0 1 0,7-2 0,4-2-13,1-1 0,-1-1-1,0 0 1,19-11 0,-1 0-7,144-62-28,-151 68-10,9-6 63,-32 15-142,-10 4-7,-12 6-50,10-3 185,1 1 1,-1 0-1,1 0 0,1 1 0,-1 0 0,1 0 1,0 1-1,-13 17 0,16-18 1,0 0 0,1 0 0,0 1 1,0-1-1,0 1 0,1 0 0,1 0 0,-1 0 0,1 0 0,1 0 1,-1 0-1,1 13 0,0-17-4,2-1 0,-1 1 1,0-1-1,1 1 0,-1-1 1,1 1-1,0-1 0,1 0 1,-1 1-1,0-1 0,1 0 0,0 0 1,-1 0-1,1 0 0,1 0 1,-1 0-1,0 0 0,5 3 1,-3-3 7,-1-1 0,1 0 1,-1 0-1,1 0 1,0 0-1,-1-1 1,1 0-1,0 1 1,0-1-1,0-1 0,0 1 1,0-1-1,0 1 1,0-1-1,0 0 1,5-1-1,4-1 33,-1 0 0,1-1 0,0 0 1,-1-1-1,0-1 0,20-9 0,-24 9-57,0 1 0,-1-1 0,0 0 0,0 0-1,0-1 1,-1 0 0,1 0 0,-2-1 0,1 0 0,-1 0 0,5-7 0,-8 11 16,-1-1 0,1 1 0,-1 0 0,1-1 0,-1 1 0,-1-1 0,1 1 0,0-1 0,-1 0 0,1 1 0,-1-1 0,0 1 0,-1-1 0,1 0 0,-1 1 0,1-1 1,-1 1-1,0-1 0,0 1 0,0-1 0,-1 1 0,1 0 0,-1-1 0,0 1 0,0 0 0,0 0 0,0 1 0,-1-1 0,-2-3 0,-1 1 27,0-1 0,-1 1 1,1 0-1,-1 0 0,-1 1 0,1 0 1,0 0-1,-1 1 0,0 0 0,0 0 1,-14-2-1,8 2 160,-24-4 162,35 6-311,5 0-25,20 2-66,104 11 492,-64-5-661,1-2-1,75-4 0,-137-1 93,29-4-2497,-29 4 2438,-1 0 0,1 0 0,0 0 0,-1 0 0,1-1 0,0 1 0,-1 0 0,1 0 0,0 0 0,-1-1 0,1 1 0,-1 0 0,1-1 0,-1 1 0,1-1 0,-1 1 1,1 0-1,-1-1 0,1 1 0,-1-1 0,1 1 0,-1-1 0,0 1 0,1-1 0,-1 0 0,0 1 0,0-1 0,1 1 0,-1-1 0,0 0 0,0 1 0,0-1 0,0 0 0,0 1 0,0-2 0,-5-15-4407,-4-3 2755,3 8 501,-23-41-4674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3:19.20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59 1 12064,'-53'0'4447,"48"8"-3455,10-5-288,3 2-160,5 4-448,16-3 1152,24 3-672,28-1 384,17 0-576,7-5-352,3-3-32,30-6-608,14-2 352,-12-6-3488,-9-1 2049,-1 4-6305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3:20.63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0 983 6144,'1'-1'221,"-1"-1"1,0 0-1,0 1 1,1-1-1,-1 0 1,1 1-1,0-1 0,-1 0 1,1 1-1,0-1 1,0 1-1,0-1 1,2-1-1,19-19 2029,-10 11-150,16-18 1395,-13 12-1856,25-20 0,37-21 485,43-38-1154,-84 60-675,-2-2 1,46-63 0,41-96 449,-103 162-430,25-66 0,-38 86-145,-1 0 0,0 0 0,-1-1 0,-1 1-1,0-1 1,-1 1 0,-1-21 0,-6 11-19,6 24-151,0 1 0,0-1 0,0 1 0,0-1 0,0 0 0,-1 1 1,1-1-1,0 1 0,0-1 0,-1 1 0,1-1 0,0 1 0,-1-1 0,1 1 0,-1 0 0,1-1 1,-1 1-1,1-1 0,-1 1 0,1 0 0,-1 0 0,1-1 0,-1 1 0,1 0 0,-1 0 0,1-1 0,-1 1 1,1 0-1,-1 0 0,1 0 0,-1 0 0,0 0 0,1 0 0,-1 0 0,1 0 0,-1 0 0,0 0 0,-8 5-41,0 1 0,0-1-1,1 1 1,-1 1-1,1 0 1,1 0-1,0 0 1,-12 16-1,3-3 8,2 1 0,0 0 0,2 1-1,-16 36 1,-29 98 149,55-149-112,-38 126 52,32-104-46,2 0-1,-3 47 0,9-68-5,-1-1-1,2 1 1,-1 0 0,1-1 0,0 1-1,1-1 1,0 1 0,5 12 0,-6-17 11,1 1 0,0-1 0,0 0 1,0 1-1,0-1 0,1 0 0,-1-1 1,1 1-1,0 0 0,-1-1 0,2 1 0,-1-1 1,0 0-1,0 0 0,0 0 0,1 0 1,-1-1-1,1 1 0,4 0 0,-1 0-6,0-1 0,0 0-1,0 0 1,0-1 0,0 1 0,0-1-1,0-1 1,0 0 0,0 0 0,-1 0-1,1-1 1,0 0 0,0 0 0,9-5-1,-9 3-38,1 0-1,-1-1 1,0 0-1,0 0 1,0-1 0,-1 0-1,0 0 1,0-1-1,0 1 1,-1-1-1,6-11 1,2-4-70,10-27-1,-22 44 73,2 0-148,-2 8-51,4 10 60,-2-9 182,0 0 1,0 0 0,1-1 0,-1 0 0,1 1 0,-1-1 0,1 0 0,0-1 0,7 5 0,0-1 77,1-1 1,19 7-1,-15-7-43,1-2 1,-1 0-1,1-1 0,0-1 0,25 0 0,86-13-112,-110 10 77,5 0 77,0-2 0,0-1 0,39-13 0,-54 15-47,-1 0 0,0 0 0,0 0 0,-1-1-1,1 0 1,-1-1 0,0 0 0,0 0 0,0 0 0,-1 0 0,0-1 0,0 0-1,0 0 1,0 0 0,3-8 0,-6 9-12,1-1 1,-1 1-1,0-1 0,0 0 1,-1 0-1,1 0 1,-1 0-1,0-9 0,-1 13-31,0 0 0,0 0 0,0 1 0,-1-1 0,1 0 0,0 1 0,-1-1 0,1 0 0,-1 1 0,0-1 0,0 1 0,1-1 0,-1 1 0,0-1 0,0 1 0,0-1 0,-1 1 0,1 0 0,0 0 0,0 0 0,-1 0 0,1 0 0,0 0 0,-1 0 0,1 0 0,-1 0 0,0 0 0,1 1 0,-1-1 0,0 1 0,1-1 0,-1 1 0,0 0 0,-2 0-1,-3-1 3,-1 1 0,0 0 0,1 1-1,0 0 1,-1 0 0,1 1 0,-1 0-1,1 0 1,-9 4 0,-10 6 114,-25 16 0,34-19-26,0 2 1,1 0-1,-14 13 1,25-20-73,1 0 0,-1 1 1,1-1-1,0 1 0,0 0 0,1 0 0,0 0 0,0 1 1,0-1-1,0 1 0,1-1 0,0 1 0,-2 10 0,3-13 1,1 0-1,0 1 0,1-1 1,-1 1-1,0-1 0,1 0 1,0 1-1,0-1 0,0 0 0,0 0 1,0 1-1,1-1 0,0 0 1,-1 0-1,1 0 0,0-1 1,0 1-1,1 0 0,-1-1 1,0 1-1,1-1 0,0 0 0,-1 0 1,5 2-1,7 5 28,1 0 0,0-2 0,25 10 0,-25-11-3,11 5-94,1-2-1,0-1 0,1 0 1,49 5-1,-49-11-1489,1-1-1,46-5 1,41-10-4612,-91 9 3890,0 0 0,39-15-1,-40 9-1062,30-17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0:43.0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88 5152,'-22'-6'11370,"26"4"-10814,0 0 1,-1 0-1,1 0 0,0 0 0,0 0 0,6-1 0,17-4-23,0 2-1,0 0 1,36 0-1,-38 3-336,212-17 993,-158 14-1031,381-14 132,-274 28-482,-184-9 145,32 4-1315,-32-4 906,-1 0 1,1 1 0,0-1-1,-1 1 1,1-1 0,-1 1-1,1-1 1,-1 1 0,1 0-1,-1 0 1,0 0 0,1 0-1,-1 0 1,0 0 0,0 0 0,0 0-1,2 2 1,1 5-2382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3:23.07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48 1363 3392,'-8'6'634,"-16"11"33,23-16-541,0 0 0,0 0 0,0 0-1,0 0 1,0 0 0,0 0 0,1 0 0,-1 0-1,0 0 1,1 0 0,-1 1 0,0-1 0,1 0-1,-1 0 1,1 1 0,-1 1 0,0 5 523,0-1 4909,7-11-2203,-2 0-2917,-1 0 1,0 0-1,1-1 0,-1 1 1,2-7-1,10-13 591,16-14-256,1 1 1,51-44 0,0 1-471,155-181 481,-181 197-411,-27 29-111,-22 23-53,0 2 0,2-1-1,-1 1 1,1 1 0,22-17 0,-32 26-206,0 0 1,0 0-1,0 0 1,0 0 0,0 0-1,0 0 1,0 1-1,-1-1 1,1 0 0,0 0-1,0 0 1,0 0 0,0 0-1,0 0 1,0 0-1,0 0 1,0 0 0,0 0-1,0 0 1,0 0-1,0 0 1,0 0 0,0 1-1,0-1 1,0 0-1,0 0 1,0 0 0,0 0-1,0 0 1,0 0 0,1 0-1,-1 0 1,0 0-1,0 0 1,0 0 0,0 0-1,0 0 1,0 0-1,0 0 1,0 0 0,0 0-1,0 0 1,0 1 0,0-1-1,0 0 1,0 0-1,0 0 1,0 0 0,0 0-1,0 0 1,1 0-1,-1 0 1,0 0 0,0 0-1,0 0 1,0 0 0,0 0-1,0 0 1,0 0-1,0 0 1,0 0 0,-4 185 1244,-1-129-1005,-2 0 0,-18 65 1,13-64-121,0-17-11,9-32-70,0 0-1,1 0 1,0 0 0,0 0 0,-1 12-1,13-28 61,1-2-88,-1 0 0,-1-1 0,0 0 0,9-15 0,28-52 53,-23 37-55,-3 7-36,2 2 0,2 0 0,0 2 0,3 0 0,57-50 0,-82 78 17,4-2-11,-1-1 0,1 1 1,0 0-1,11-6 0,-16 10 18,0-1 0,1 1 0,-1-1-1,0 1 1,0 0 0,0 0 0,0-1 0,0 1 0,1 0 0,-1 0-1,0 0 1,0 0 0,0 0 0,0 0 0,1 1 0,-1-1 0,0 0-1,0 1 1,0-1 0,0 0 0,0 1 0,0-1 0,0 1 0,0 0 0,0-1-1,0 1 1,0 0 0,0 0 0,0 0 0,0-1 0,-1 1 0,1 0-1,0 0 1,-1 0 0,1 0 0,0 1 0,2 6 22,0 0-1,0-1 1,-1 1 0,0 0-1,-1 0 1,1 0 0,-1 0-1,-1 0 1,0 1 0,-1 15 0,-3 7 149,-12 44 0,6-41-80,-1-1-1,-2 0 1,-20 35 0,33-68-94,0 0 1,-1 1 0,1-1-1,0 0 1,0 0 0,0 1-1,-1-1 1,1 0-1,0 0 1,0 0 0,0 1-1,0-1 1,0 0 0,0 1-1,-1-1 1,1 0-1,0 0 1,0 1 0,0-1-1,0 0 1,0 1-1,0-1 1,0 0 0,0 0-1,0 1 1,0-1 0,0 0-1,1 1 1,-1-1-1,0 0 1,0 0 0,0 1-1,0-1 1,0 0 0,0 0-1,1 1 1,-1-1-1,0 0 1,0 0 0,0 0-1,1 1 1,-1-1 0,0 0-1,0 0 1,1 0-1,-1 0 1,0 0 0,0 1-1,1-1 1,-1 0 0,0 0-1,0 0 1,1 0-1,-1 0 1,0 0 0,1 0-1,-1 0 1,1 0 0,19-5-40,-3-4 68,0 0 0,0-2 0,-1 0 0,0 0-1,-1-2 1,0 1 0,17-22 0,83-113-118,-64 76 95,12-10-99,-63 81 90,1-1 0,-1 0 0,1 0 0,0 0 0,0 1-1,-1-1 1,1 0 0,0 1 0,0-1 0,-1 1 0,1-1 0,0 1 0,0-1 0,0 1 0,0-1 0,2 1 0,-3 0 7,0 0 0,1 0 0,-1 0-1,1 0 1,-1 1 0,0-1 0,1 0 0,-1 0 0,0 0 0,1 1 0,-1-1-1,0 0 1,1 1 0,-1-1 0,0 0 0,0 0 0,1 1 0,-1-1 0,0 1-1,0-1 1,0 0 0,0 1 0,1-1 0,-1 0 0,0 1 0,0 0 0,1 5 24,0 0-1,0 0 1,-1 1 0,0 5 0,0-6-28,-16 244 726,9-172-646,7-75-68,-1 4 6,0 0 0,1 0 0,0 1 0,0-1 0,0 0 0,1 0 0,0 0 0,3 9 0,-4-15-10,1 0 0,-1-1 0,0 1 0,1 0 0,-1-1 0,0 1-1,1 0 1,-1-1 0,1 1 0,-1-1 0,1 1 0,-1-1 0,1 1 0,-1-1-1,1 1 1,0-1 0,-1 0 0,1 1 0,-1-1 0,1 0 0,0 1-1,0-1 1,-1 0 0,1 0 0,0 0 0,-1 0 0,1 0 0,0 0-1,0 0 1,-1 0 0,1 0 0,0 0 0,-1 0 0,1 0 0,0 0-1,0 0 1,-1-1 0,1 1 0,0 0 0,-1-1 0,1 1 0,0 0 0,-1-1-1,1 1 1,0-1 0,4-3 4,1 0-1,-1-1 1,0 1-1,4-6 1,-8 8-4,14-16 39,21-31-1,-9 11-34,22-32-64,-20 28 58,2 2-1,37-39 0,-68 78-2,1 1 0,0-1-1,0 0 1,0 0-1,0 0 1,0 1 0,0-1-1,0 0 1,0 1-1,0-1 1,0 1-1,0-1 1,0 1 0,2-1-1,-2 1-2,-1 0-1,1 0 0,-1 0 1,0 0-1,1 1 0,-1-1 1,1 0-1,-1 0 0,0 0 1,1 1-1,-1-1 1,0 0-1,1 0 0,-1 1 1,0-1-1,0 0 0,1 1 1,-1-1-1,0 0 0,0 1 1,1-1-1,-1 0 1,0 1-1,0-1 0,0 0 1,0 1-1,1 0 0,0 5-34,-1-1 0,1 1 0,-1-1 0,-1 11 0,1-15 38,-3 32-122,-13 57 0,10-60 145,0-1-1,-2 54 1,8-81-14,0 0 1,0 0-1,0 0 1,1 0-1,-1 0 1,0 0-1,1 0 1,-1 0-1,1 0 1,0-1-1,0 1 1,0 0-1,0 0 1,0-1-1,0 1 0,0-1 1,0 1-1,0-1 1,1 1-1,-1-1 1,1 0-1,-1 1 1,1-1-1,0 0 1,-1 0-1,1 0 1,0 0-1,0-1 1,0 1-1,-1 0 1,1-1-1,0 1 1,0-1-1,0 0 1,4 0-1,2 1 12,0-1-1,1-1 1,-1 0-1,0 0 1,0 0-1,1-1 1,-1 0 0,-1-1-1,15-6 1,-9 3-34,0-1 1,0-1 0,0 0-1,19-17 1,-17 11 2,0-1 1,-1-1-1,-1 0 0,0-1 0,15-26 0,-17 24 4,-1 0-2,2 0-1,21-27 0,-33 46 6,0 0 0,0-1-1,0 1 1,0 0 0,1 0-1,-1 0 1,0 0 0,0 0 0,0 0-1,0 0 1,0 0 0,0-1-1,0 1 1,0 0 0,0 0-1,1 0 1,-1 0 0,0 0-1,0 0 1,0 0 0,0 0-1,0 0 1,0 0 0,0 0-1,1 0 1,-1 0 0,0 0-1,0 0 1,0 0 0,0 0-1,0 0 1,0 0 0,1 0 0,-1 0-1,0 0 1,0 0 0,0 0-1,0 0 1,0 0 0,2 7-66,-1 13 11,-1-14 29,-2 23 13,-1-1-1,-9 38 1,-2 25 177,13-88-154,1 5-25,-1-1 1,1 1 0,0-1 0,1 12-1,0-17 17,-1-1-1,0 0 0,0 1 0,1-1 0,-1 0 0,1 0 0,-1 0 0,1 1 1,-1-1-1,1 0 0,0 0 0,0 0 0,-1 0 0,1 0 0,0 0 0,0 0 0,0 0 1,0 0-1,0-1 0,0 1 0,0 0 0,0-1 0,1 1 0,-1 0 0,0-1 0,0 0 1,0 1-1,1-1 0,-1 0 0,0 1 0,1-1 0,-1 0 0,2 0 0,3-1 25,0 1-1,0-1 0,0 0 0,0-1 1,0 1-1,0-1 0,-1 0 0,8-4 0,44-28-94,-28 16 99,5-4-54,-1-2-1,-1 0 0,-1-3 1,-2 0-1,39-46 1,-21 14-67,-3-2-1,39-70 1,-65 97-9,-1 0-1,-2-1 1,-1-1-1,16-71 1,13-154-152,-39 231 259,-2 12-7,3-14-8,-2-1-1,-1-57 1,-2 88-16,0 0 0,-1 0 0,1 0 0,-1 0 0,1 0 1,-1 0-1,0 0 0,1 0 0,-1 0 0,0 0 0,-1 0 0,-1-2 1,3 3 12,0 1 1,-1-1 0,1 1 0,0 0-1,-1 0 1,1-1 0,-1 1 0,1 0 0,-1 0-1,1-1 1,0 1 0,-1 0 0,1 0 0,-1 0-1,1 0 1,-1 0 0,1 0 0,-1 0 0,1 0-1,-1 0 1,1 0 0,-1 0 0,-1 0-2,1 1 0,0-1-1,0 1 1,0 0 0,0-1 0,1 1 0,-1 0 0,0-1 0,0 1 0,0 0 0,0 0 0,1 0 0,-2 2 0,-7 11-16,1 2 1,1-1-1,0 1 1,1 0-1,1 1 1,-5 29-1,-1-2 53,-28 86 122,-24 98 245,51-161-271,2 0-1,0 71 1,10-105-99,1 1 0,2 0 0,1-1 0,1 0 0,2 0-1,13 37 1,-18-64 24,0-1-1,0 0 0,0 0 0,1 0 0,0 0 0,0-1 0,0 1 0,1-1 0,0 0 0,-1 0 0,2 0 0,6 6 0,-9-9-31,1 0-1,-1 1 1,1-1-1,-1 0 0,1 0 1,-1-1-1,1 1 0,-1-1 1,1 1-1,0-1 0,-1 0 1,1 0-1,0 0 1,-1 0-1,1 0 0,0 0 1,-1-1-1,1 1 0,-1-1 1,1 0-1,0 0 1,-1 0-1,0 0 0,1-1 1,-1 1-1,0 0 0,4-4 1,0 1-10,-1-2-1,1 1 1,-1-1 0,0 0 0,0 0 0,-1 0 0,8-13-1,20-53-6,-17 36-16,-3 9-8,65-132-169,-55 116 199,-19 39-12,-1 6-20,-3 9-68,-4 40 20,-4 23 110,4 0 0,4 80 1,1-151-24,1 1 0,-1-1 0,1 0 0,-1 1 0,1-1 0,0 0 0,0 0 0,1 0 0,-1 0 0,1 0 0,-1 0 0,1 0 1,0 0-1,0-1 0,0 1 0,0-1 0,1 1 0,-1-1 0,1 0 0,-1 0 0,1 0 0,0 0 0,0 0 0,0-1 0,0 0 0,0 1 0,0-1 0,0 0 0,0 0 1,1 0-1,-1-1 0,0 1 0,6-1 0,-2 0-53,-5 1 64,0-1-1,0 0 1,-1 0-1,1 0 1,0 0-1,0 0 0,0 0 1,-1 0-1,1-1 1,0 1-1,-1-1 1,4-1-1,-4 2 4,-9-9-6164,7 9 5768,0-1 1,0 1-1,1 0 1,-1-1-1,1 1 1,-1-1 0,0 1-1,1-1 1,-1 1-1,1-1 1,-1 1 0,1-1-1,-1 1 1,1-1-1,-1 0 1,1 1-1,0-1 1,-1 0 0,1 1-1,0-1 1,-1 0-1,1 1 1,0-1-1,0 0 1,0-1 0,1-21-4280,0 16 4312,4-35-4532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3:24.17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10 949 5984,'0'0'157,"0"0"0,-1 0 1,1 0-1,0 0 0,0 1 0,-1-1 1,1 0-1,0 0 0,-1 0 0,1 0 1,-1 0-1,1 0 0,0 0 0,-1 0 1,1 0-1,0 0 0,-1 0 0,1 0 0,0 0 1,-1 0-1,1 0 0,0 0 0,-1 0 1,1 0-1,0-1 0,-1 1 0,1 0 1,6-8 6552,5-6-5893,1-8 738,16-46 0,-19 42-798,21-38 0,61-86 102,18-35-731,7-61 442,-110 230-493,0 1-1,5-26 0,-10 36-67,0 1-1,0 0 1,0 0 0,-1-1 0,0 1-1,0 0 1,0 0 0,-1-1-1,1 1 1,-1 0 0,0 0-1,0 0 1,-1-1 0,1 1 0,-3-4-1,3 6-11,0 1-1,0-1 0,0 1 0,-1-1 1,1 1-1,0 0 0,0 0 1,-1-1-1,1 1 0,-1 0 1,1 0-1,-1 0 0,1 1 1,-1-1-1,0 0 0,1 1 0,-1-1 1,0 1-1,0-1 0,1 1 1,-1 0-1,0 0 0,0-1 1,0 1-1,1 1 0,-1-1 0,0 0 1,0 0-1,0 1 0,1-1 1,-1 1-1,0-1 0,1 1 1,-4 1-1,-1 2-57,-1 0 0,1 0 0,1 0 0,-1 1 0,0 0 1,1 0-1,0 0 0,-5 7 0,-1 4 9,0 0 1,1 1-1,0 1 0,-7 21 0,-26 79 102,39-105-33,-83 305 1232,74-248-761,3 0 1,-2 115 0,11-149-390,1 32 50,1-59-95,0-1 0,0 1-1,1 0 1,0-1 0,5 13-1,-6-19-24,0 0 0,0 0-1,1 1 1,-1-1 0,1 0 0,-1-1-1,1 1 1,-1 0 0,1 0 0,0-1 0,0 1-1,0-1 1,0 0 0,0 1 0,0-1-1,0 0 1,1 0 0,-1 0 0,0-1-1,1 1 1,-1 0 0,0-1 0,1 0-1,-1 1 1,1-1 0,3 0 0,6-1-20,0 0 0,0-1 0,0 0 1,13-4-1,-10 2-80,-11 2 91,-1 1 1,1-1-1,-1 1 0,0-1 1,0 0-1,0 0 0,0-1 1,0 1-1,4-5 0,-3 3-38,1 1-1,-1-1 0,9-5 0,-2 2 47,0 0 0,0-1-1,-1-1 1,-1 0 0,1 0 0,-1-1-1,-1 0 1,0 0 0,9-15-1,24-47 133,-23 45-1,-1 4-63,-2-1 1,20-41-1,-31 57-131,0-2-74,-8 15 45,-16 32 98,2 1-1,1 0 0,-12 45 1,19-52 104,2 0 1,-10 64 0,18-90-131,-1 0 0,1-1 0,1 1 0,-1 0 0,1-1 0,0 1 0,0-1 0,0 1 0,1-1 0,-1 0 0,1 1 0,3 5 0,-3-8 8,0 1 0,-1-1-1,1 0 1,0 0-1,0 1 1,1-1-1,-1 0 1,0-1 0,1 1-1,-1 0 1,1-1-1,-1 1 1,1-1-1,0 0 1,0 0 0,-1 0-1,1 0 1,0 0-1,6 0 1,6-1-93,0 0 1,0 0-1,0-2 1,0 0 0,0-1-1,0 0 1,0-1-1,-1-1 1,0 0-1,0-1 1,0 0-1,-1-1 1,0-1 0,16-12-1,-26 18-378,0-1 0,-1 1 0,0 0 0,0-1-1,1 0 1,-2 0 0,1 0 0,0 0 0,0 0 0,-1 0 0,0 0 0,0 0-1,2-5 1,-1-5-2283,1 0-1,0-15 1,-2 11 1320,4-24-5296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3:24.52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23 15 12704,'-14'8'4703,"6"-11"-3647,8-2-288,8 5-1760,2 0 32,-1 0 544,-1 0-3935,2 0-1409,-7-8 3232,-11 1-96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3:24.88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18 126 11968,'-18'-12'4416,"18"7"-3425,10 5-287,-2-3 544,6-2-832,9-2 1024,8-6-800,33-2-256,34-2-224,1 2-416,-1 2 128,-11 6-2624,-3 7 1504,16 0-6239,-2-5 4159,-16-3-1024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3:27.13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68 796 7040,'5'-34'5904,"-2"68"-2570,-2 63 0,-12 35-2357,4-54-143,-34 384 1540,35-400-2147,-6 100 826,15-212-1081,9-57 1,0 6 28,-11 91 5,27-218-81,-26 219 70,43-182-186,-37 165 151,1 1 0,2 0-1,0 1 1,1 0 0,20-28 0,-24 41 2,0 1 0,1 0 0,0 0 1,1 1-1,17-13 0,-24 19 37,1 0 0,0 1 0,0-1 0,1 1 0,-1 0 0,0 0 0,1 0 0,-1 1 0,1-1 0,0 1 0,-1 0 0,1 1 0,0-1 0,0 1 0,-1 0 0,1 0 0,0 0 0,7 2 0,-9-1 17,0 1-1,1-1 0,-1 1 1,0 0-1,0 0 1,0 0-1,-1 0 0,1 1 1,0-1-1,-1 1 1,0-1-1,1 1 0,-1 0 1,0 0-1,0 0 1,1 3-1,2 5 44,0 1-1,0-1 1,2 14-1,-4-13-7,0 1-1,-1-1 0,0 0 1,-1 1-1,-1-1 0,0 1 1,-1-1-1,0 0 0,-4 19 1,3-24-9,0 1 0,0-1 0,-1 0 0,0 0 1,0 0-1,-1 0 0,0 0 0,0-1 1,-1 1-1,1-1 0,-1 0 0,-1-1 1,1 1-1,-1-1 0,0 0 0,-9 6 1,1-3-97,-1-1 1,-27 11 0,37-16 2,-1-1 0,0 1 0,0-1 0,0 0 0,0 0 0,0 0 0,0-1 0,0 0 0,0 0 1,-10-2-1,15 2 27,0 0 1,0 0 0,1 0 0,-1 0 0,0-1 0,1 1-1,-1 0 1,0 0 0,0 0 0,1-1 0,-1 1 0,1 0-1,-1-1 1,0 1 0,1-1 0,-1 1 0,1-1 0,-1 1-1,1-1 1,-1 1 0,1-1 0,-1 1 0,1-1 0,0 0-1,-1 1 1,1-1 0,0 0 0,-1 1 0,1-1 0,0 0-1,0 1 1,0-1 0,0 0 0,0 0 0,0-1-20,1 1-1,-1 0 1,1 0 0,0 0 0,-1 0 0,1 0 0,0 0-1,0 0 1,0 1 0,0-1 0,0 0 0,0 0 0,0 1-1,0-1 1,0 0 0,0 1 0,0-1 0,0 1 0,1-1-1,1 1 1,17-5-85,0 2 0,0 0-1,0 1 1,0 1-1,34 2 1,-7 0 216,2-1 166,0-2 0,74-14 0,-100 12-96,0-2 1,0-1 0,-1-1 0,0 0-1,-1-2 1,0 0 0,30-21 0,-19 7-50,-1-1 1,-1-2-1,33-38 1,-19 12 161,42-63 1,-64 80-156,-1 0 1,-2-2-1,-2 0 0,19-58 1,-14 19-29,17-106-1,-15-25 228,-24 207-315,0-4 0,1-20 19,-1 24-16,0 0 1,0 1-1,0-1 1,-1 0 0,1 0-1,0 0 1,0 0-1,-1 0 1,1 1 0,0-1-1,-1 0 1,1 0-1,-1 0 1,1 1-1,-1-1 1,1 0 0,-1 1-1,0-1 1,1 0-1,-1 1 1,0-1 0,0 0-1,0 1-2,1 0 1,0 0-1,-1 0 0,1 0 1,-1-1-1,1 1 0,-1 0 0,1 0 1,0 0-1,-1 0 0,1 0 1,-1 1-1,1-1 0,-1 0 1,1 0-1,0 0 0,-1 0 0,1 0 1,-1 0-1,1 1 0,0-1 1,-1 0-1,1 0 0,0 1 0,-1-1 1,1 0-1,0 1 0,-1-1 1,1 0-1,-1 1 0,-7 14-111,6-11 90,-16 35-82,-13 46 1,4-10 112,-22 38 125,-10 26 82,48-110-118,2 1 1,-10 56-1,14-52-63,2 1 0,1-1 0,1 1 0,3 0 0,5 34 0,-4-49-28,1-1 0,1 0 0,1 0 0,1 0 0,0 0 0,1-1 0,1 0 0,1-1 0,1 0 0,14 18-1,-21-30 14,0 0-1,1 0 0,0 0 0,0-1 0,0 0 1,1 0-1,-1 0 0,1 0 0,0-1 1,0 0-1,0 0 0,0-1 0,10 3 0,-10-4 4,0 0 0,1-1 0,-1 1 0,0-1 0,1-1 0,-1 1 0,0-1 0,1 0 0,-1 0 0,0-1 0,0 0 0,0 0 0,0-1 0,7-3 0,-2 0-38,0-1 0,0-1 0,-1 1 0,1-2 0,14-15 0,39-54 33,-42 50-4,148-184 218,-161 203-398,-16 22-30,-2 5 190,-5 17 77,1 2-1,-12 63 1,23-92-73,-2 8 31,1 0 0,0 0-1,2-1 1,-1 24-1,3-33-26,-1 0-1,1 0 0,0 0 1,1 0-1,-1 0 0,1-1 1,0 1-1,1-1 0,0 1 1,-1-1-1,2 0 0,-1 0 1,0 0-1,9 8 0,-6-7 1,-1-1-1,2 0 1,-1 0 0,1-1-1,-1 0 1,1 0 0,0 0-1,1-1 1,-1 0-1,12 3 1,-8-3 7,0-1 0,0-1 0,0 0 0,0 0 0,1-1 0,-1 0 0,14-3 0,-14 1-3,0 0-1,0 0 1,0-1-1,0-1 1,0 0-1,-1-1 1,1 0-1,-1 0 1,-1-1-1,1 0 1,-1-1-1,0 0 1,0 0 0,-1-1-1,0 0 1,8-12-1,-4 2-35,-2-1 0,9-21 0,-5 9-32,-1 6 20,32-75-28,-39 85 67,-1 0 1,-1 0-1,0 0 0,3-31 0,-7 42-10,0 0-1,-1 0 1,1 0-1,-1 1 1,1-1-1,-1 0 1,0 0-1,-1 0 1,1 1-1,-1-1 1,-3-5-1,4 7 13,1 1 0,-1 1 0,0-1 0,1 0 0,-1 0 0,0 0 0,0 0 0,0 0 0,0 1 0,0-1 0,0 0 0,0 1 0,0-1 0,0 1 0,0-1 0,-1 1 0,1 0 0,0-1 0,0 1 0,0 0 0,-1 0 0,1 0 0,0 0 0,0 0 0,0 0 0,-1 0 0,1 0 0,0 0 0,0 1 0,0-1 0,0 0-1,-1 1 1,1-1 0,0 1 0,0-1 0,0 1 0,0 0 0,0-1 0,0 1 0,0 0 0,0 0 0,0 1 0,-4 2 4,0 1 0,1 0 0,0 0 0,0 0 0,0 0 0,1 1 0,0-1 0,0 1 0,0 0 0,-2 7 0,-2 10-42,-7 32 0,13-49 40,-6 30 17,-5 51 1,11-73-57,1-1-1,0 1 1,1 0 0,1-1-1,0 1 1,8 25 0,-9-36 43,0-1 0,0 1 0,0 0 0,1-1 0,-1 1 0,1-1 0,0 1 1,0-1-1,0 0 0,0 0 0,0 0 0,0 0 0,0 0 0,1-1 0,-1 1 0,1 0 0,-1-1 0,1 0 1,0 0-1,0 0 0,-1 0 0,1 0 0,0 0 0,4 0 0,4 0 9,1-1 0,-1 0-1,1 0 1,21-4 0,1-2-69,-1-2 1,1-1-1,-1-1 1,-1-2-1,0-2 1,-1 0-1,0-2 1,-1-2-1,-1-1 1,-1-1-1,0-1 1,45-46-1,56-61 405,-128 128-349,-1-1-1,1 0 1,0 0 0,0 0-1,0 1 1,0-1 0,-1 0-1,1 0 1,0-1 0,-1 1-1,1 0 1,-1 0 0,1 0-1,-1 0 1,0 0 0,0 0-1,1-2 1,-3 2-95,-4 5 19,-7 12-23,-49 88-57,26-41 124,6-15-102,-17 28 59,41-64 26,0 0 1,1 0-1,0 1 0,-4 17 1,8-28 46,1 1 1,-1-1 0,1 1 0,0-1 0,0 1 0,0-1 0,0 1 0,0-1 0,0 1-1,1-1 1,-1 1 0,1-1 0,0 1 0,0-1 0,0 1 0,0-1 0,0 0 0,0 1-1,0-1 1,1 0 0,-1 0 0,1 0 0,0 0 0,0-1 0,0 1 0,0 0 0,0-1-1,0 1 1,0-1 0,0 1 0,0-1 0,5 1 0,-3 0 6,1 0 1,0-1-1,0 0 1,0 0-1,0 0 0,0 0 1,0-1-1,0 0 1,0 0-1,1-1 1,-1 1-1,0-1 1,0 0-1,0 0 0,6-3 1,-5 1-5,1-1-1,-1 1 1,0-2 0,0 1 0,-1 0 0,1-1-1,-1 0 1,0-1 0,0 1 0,0-1 0,-1 0-1,0 0 1,6-11 0,1-8 16,0-1-1,10-35 1,-9 21-26,113-311 150,-44 62-16,-79 280-108,0 4 67,-1 0-1,0 0 0,0 0 1,0-1-1,-1 1 0,0-9 0,-1 13 90,-1 5-64,-24 120 11,-28 141-2913,23 3-1275,30-259 3976,-1 6-1911,0 1 0,0-1 1,-1-1-1,-10 29 0,5-32-2365,8-10 4238,0-1 0,-1 0 1,1 0-1,-1 0 0,1 0 0,0 0 0,-1 0 0,1 1 0,0-1 0,-1 0 1,1 0-1,-1 0 0,1 0 0,0-1 0,-1 1 0,1 0 0,-1 0 0,1 0 1,0 0-1,-1 0 0,1 0 0,0-1 0,-1 1 0,1 0 0,0 0 0,-1 0 1,1-1-1,0 1 0,-1 0 0,1 0 0,0-1 0,0 1 0,-1 0 0,1-1 1,-17-21-2093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3:27.52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137 15 11872,'-77'-15'4416,"46"18"-3457,8 1-255,18-4-1920,23 8-2495,8 0-641,16-4 2464,8-8-2080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3:28.91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55 107 4576,'-12'-39'1450,"11"37"-1242,1-1 0,-1 1 0,0 0 0,1 0 0,-1-1 0,1 1 0,0-1 0,0 1 0,0 0 0,0-1 0,0 1 0,1 0 0,-1-1 0,0 1 0,1 0 0,0-1 0,0 1 0,0 0 0,0 0 0,0 0 0,0 0 0,0 0 0,1 0 0,-1 0 0,4-3 0,-4 4-101,-1 0-1,1 1 1,0-1-1,0 1 1,0-1-1,-1 1 1,1-1-1,0 1 0,0 0 1,0-1-1,0 1 1,0 0-1,0 0 1,0 0-1,0 0 1,0-1-1,0 1 1,0 1-1,0-1 1,0 0-1,0 0 1,0 0-1,0 0 0,0 1 1,0-1-1,-1 0 1,1 1-1,0-1 1,0 1-1,0-1 1,0 1-1,1 1 1,0 0 83,0 0 0,1 0 0,-1 1 0,0-1 0,-1 1 1,1 0-1,0-1 0,-1 1 0,1 0 0,0 5 0,6 19 350,-1 2 0,-2-1 0,-1 0 0,-1 1 0,-1 34 0,-18 153 1426,2-119-1310,-28 94 0,-18 61 394,55-220-607,6-32-418,0 0 0,0 0 0,0 0 0,0 0 0,-1 0 0,1-1 1,0 1-1,0 0 0,0 0 0,-1-1 0,1 1 0,0 0 0,-1-1 0,1 1 0,0-1 0,1 0 1,3-4-25,0 0 0,-1 0 0,1-1 1,-1 0-1,0 1 0,5-10 0,1-3-57,43-73-192,9-16-118,-48 85 288,1 2 0,32-35 0,-44 52 85,1-1-23,0 0 1,1 0 0,-1 0-1,10-5 1,-13 8 15,-1 0 0,1 1-1,0-1 1,0 1 0,0 0 0,0-1 0,0 1 0,0 0 0,0 0-1,0-1 1,0 1 0,1 0 0,-1 0 0,0 0 0,0 0-1,0 1 1,0-1 0,0 0 0,0 0 0,0 0 0,0 1 0,0-1-1,0 1 1,0-1 0,0 1 0,0-1 0,-1 1 0,1-1 0,0 1-1,0 0 1,0 0 0,-1-1 0,2 2 0,1 3 40,0-1 0,-1 1 0,1 0 0,-1 0 0,0 0 0,-1 0 0,1 0 0,-1 1 0,0-1 0,1 9 0,-1 5 233,-1 32 1,-1-32-106,-1-1 0,-1 1 0,0 0 0,-1-1 0,-8 19 0,9-29-141,0-1-1,0 1 0,-1-1 0,0 0 1,-1-1-1,1 1 0,-1-1 0,0 0 1,-1 0-1,0 0 0,0-1 0,0 0 1,0 0-1,-11 6 0,5-5-49,-1-1-1,1 0 1,-1-1 0,0 0-1,0-1 1,0 0-1,-1-1 1,1-1 0,0 0-1,-1-1 1,1 0 0,-27-4-1,24-1-82,15 5 68,0 0-1,1 0 1,-1 0-1,0 0 1,1-1-1,-1 1 1,0 0-1,1-1 1,-1 1-1,1 0 1,-1-1-1,1 1 1,-1 0-1,1-1 1,-1 1-1,1-1 1,-1 1-1,0-2 1,2 2 21,0-1-1,1 1 1,-1-1 0,0 1-1,0-1 1,0 1 0,0 0 0,0-1-1,0 1 1,1 0 0,0 0 0,-2 0 11,96-6-43,-62 5 137,38-6 1,-7-6 83,0-4 0,95-37 1,-115 37-58,-1-2 0,-1-2 0,-1-2 0,-2-2 0,0-2 0,-1-1 0,-2-2 0,37-38 0,-68 62-45,16-16 168,-1-2 1,-1 0-1,21-32 0,-39 50-120,-3 6-39,-6 11-73,-13 45 73,3 1-1,-18 99 1,23-96 64,11-53-130,-1-1 0,1 1 0,0 0 0,0-1 0,1 1 0,0 0 0,0-1 0,2 12 0,-1-17-8,-1-1 1,0 1-1,0 0 1,1-1-1,-1 1 0,1-1 1,-1 1-1,0-1 0,1 1 1,-1-1-1,1 1 1,-1-1-1,1 1 0,-1-1 1,1 0-1,-1 1 0,1-1 1,-1 0-1,1 0 0,0 1 1,-1-1-1,1 0 1,0 0-1,-1 0 0,1 0 1,-1 0-1,1 1 0,0-1 1,-1 0-1,1-1 1,0 1-1,-1 0 0,1 0 1,0 0-1,-1 0 0,2-1 1,1 0 23,0 0 1,0 0-1,0-1 1,-1 1-1,1-1 1,3-2-1,4-6 13,-1 1-1,0-2 1,-1 1-1,0-1 1,0 0-1,8-19 1,15-20-77,-17 31-14,0 1 0,29-27-1,-34 37 33,0 0-1,1 1 0,0 0 1,0 0-1,1 1 0,21-9 0,-30 14 19,0 1-1,0-1 0,0 0 0,1 1 0,-1-1 1,0 1-1,1 0 0,-1-1 0,0 1 0,1 0 1,-1 1-1,4-1 0,-4 1-2,-1 0 0,1 0-1,-1-1 1,1 1 0,-1 0 0,0 0-1,1 0 1,-1 1 0,0-1-1,0 0 1,0 0 0,1 1 0,-1-1-1,-1 0 1,1 1 0,0-1 0,0 1-1,0 0 1,0 2 0,1 3 1,1 1 0,-2 0 0,1-1 0,-1 1 0,-1 0 0,1 0 0,-1 0 0,-2 14 0,-2 5 46,-9 31-1,-6 5-37,-28 63-1,-2 4-41,32-78 116,-38 108 72,39-119-158,-40 71 0,47-98-7,0 0 0,-1-1-1,-1 0 1,0 0-1,0-1 1,-1-1-1,-1 0 1,0-1-1,0 0 1,-1-1 0,0 0-1,-1-1 1,0-1-1,0 0 1,0-1-1,-1-1 1,-20 4-1,28-7-21,0-1-1,0 0 0,0-1 0,0 1 0,0-2 0,-9 0 0,13 0 22,0 0 1,1 0-1,-1 0 0,1 0 1,-1 0-1,1-1 0,0 0 0,-1 1 1,1-1-1,0 0 0,0-1 0,0 1 1,1 0-1,-1-1 0,-4-5 0,3 1-13,0 0-1,0 0 1,1 0-1,0 0 1,0-1-1,0 0 0,1 1 1,0-1-1,-1-13 1,2 2-25,0 1 0,1-1 0,3-21 0,-2 27 37,2 0-1,0-1 1,0 1 0,1 1-1,1-1 1,0 0 0,0 1-1,1 0 1,1 1 0,0-1-1,16-18 1,-9 15 2,0 1-1,1 0 1,1 1-1,0 0 1,1 1-1,0 1 1,20-9-1,4-1-1762,1 1 0,0 3 1,1 1-1,83-17 0,-77 25-600,-9 2-1617,-1-2-1,51-16 1,-30 0 819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3:34.19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187 774 8320,'-1'-13'2519,"2"23"2887,-2 29-3912,-11 55 0,7-60-1160,-1 11 111,-20 117 758,-9 14-306,-27 110-103,42-191-425,8-37 73,9-47-335,-2 8 423,5-16-211,5-8-33,2-11-298,0 1-1,-1-1 0,-1 0 1,7-29-1,-6 20 2,1-2-48,67-235 123,-39 154-42,-12 33-23,41-92-1,-54 145 53,2 1 0,-1 1 1,2 0-1,1 0 0,0 1 0,2 1 0,0 1 1,30-26-1,-34 33-37,1 0 1,0 0-1,1 1 1,0 1-1,1 1 1,25-10-1,-38 16-6,1 0 0,-1 0 0,1 1-1,0-1 1,-1 1 0,1 0 0,0-1-1,-1 1 1,1 1 0,0-1 0,-1 0-1,1 1 1,0-1 0,-1 1 0,1 0 0,-1 0-1,1 0 1,-1 0 0,0 0 0,1 0-1,-1 1 1,0-1 0,0 1 0,0 0 0,0-1-1,0 1 1,0 0 0,0 0 0,-1 1-1,1-1 1,-1 0 0,1 0 0,-1 1-1,2 3 1,0 4 80,0 0-1,0 0 1,-1 0-1,-1 0 1,1 1 0,-1 11-1,-1 0 108,-6 42 0,3-48-128,0 0-1,-1 1 1,-1-1 0,-1-1 0,0 1 0,-1-1 0,0 0-1,-1-1 1,-1 0 0,-1 0 0,0-1 0,0 0 0,-1 0-1,-1-1 1,0-1 0,-25 18 0,31-24-59,-6 3 3,1 0 0,-1-1 0,-1-1 0,-18 8 0,28-13-20,0 0 0,0 0 0,0-1 0,0 1 0,0-1 0,0 1 1,0-1-1,-1 0 0,1-1 0,-6 0 0,7 0-6,0 1 0,0-1 0,0 0-1,0 0 1,0 0 0,0-1-1,0 1 1,0 0 0,1-1 0,-1 1-1,1-1 1,-1 1 0,1-1 0,-1 0-1,1 1 1,0-1 0,-2-3-1,2 3 2,0 0-1,0-1 1,0 1-1,0 0 1,1 0-1,-1 0 0,1-1 1,-1 1-1,1 0 1,0-1-1,0 1 0,0 0 1,0-1-1,0 1 1,0 0-1,1-1 1,-1 1-1,1 0 0,0 0 1,-1 0-1,1-1 1,0 1-1,0 0 0,1 0 1,-1 0-1,0 0 1,1 0-1,-1 1 1,1-1-1,-1 0 0,1 1 1,2-2-1,6-5-17,0 2 0,0-1-1,0 2 1,22-10 0,-31 15 29,144-55 15,-84 34-36,108-54-1,86-89 382,-241 154-236,0-1 1,-1 0-1,22-25 0,-34 35-85,0-1 0,0 1-1,-1 0 1,1-1 0,0 1-1,0-1 1,-1 1 0,1-1-1,-1 0 1,1 1 0,-1-1-1,0 1 1,1-1 0,-1-2-1,0 4-19,0-1-1,0 0 0,-1 1 1,1-1-1,0 0 0,0 1 1,-1-1-1,1 0 0,0 1 1,-1-1-1,1 1 0,0-1 1,-1 0-1,1 1 0,-1-1 1,1 1-1,-1-1 0,1 1 1,-1 0-1,1-1 0,-1 1 1,0-1-1,1 1 0,-1 0 1,1 0-1,-1-1 0,0 1 1,1 0-1,-1 0 0,0 0 0,0 0 1,1 0-1,-2 0 0,-1-1-15,-1 1 1,1 0-1,0 1 0,-1-1 0,1 1 0,0-1 0,0 1 0,0 0 0,-1 0 0,1 1 0,0-1 0,0 0 0,0 1 0,1 0 0,-1 0 0,0 0 0,1 0 0,-1 0 0,1 0 0,0 1 1,-1-1-1,0 4 0,-4 4-23,0 0 0,1 0 1,0 1-1,-7 20 0,-33 106-98,41-119 108,1 1-1,1 0 0,0 0 1,2 0-1,1 30 1,0-46 18,0 1 1,0-1 0,1 0 0,-1 1-1,1-1 1,0 0 0,0 1-1,0-1 1,0 0 0,1 0-1,-1 0 1,1 0 0,0 0-1,0-1 1,0 1 0,0 0 0,0-1-1,1 1 1,-1-1 0,1 0-1,-1 0 1,1 0 0,0 0-1,0 0 1,0-1 0,0 1-1,0-1 1,0 0 0,4 1-1,5 1 0,1-1 0,-1 0-1,1 0 1,-1-2-1,1 1 1,22-4-1,76-16 222,-110 19-222,23-5 22,-1 0 0,0-2 0,0-1 0,-1-1 0,0 0 0,-1-2 0,33-21 0,21-17-80,-64 40 49,-5 5 9,-4 6 1,-3 6-43,1-8 30,-9 25-63,0-1 0,-1 0 0,-1 0 0,-18 26 0,5-7-44,23-41 120,0 0-1,0 0 0,0 0 0,0 1 1,0-1-1,0 0 0,0 1 0,1-1 0,0 1 1,-1-1-1,1 1 0,0-1 0,0 0 1,0 1-1,0-1 0,0 1 0,1-1 0,-1 1 1,1-1-1,0 0 0,0 1 0,0-1 1,0 0-1,0 0 0,0 1 0,0-1 0,1 0 1,-1 0-1,1 0 0,-1-1 0,1 1 1,0 0-1,0-1 0,0 1 0,0-1 0,0 1 1,0-1-1,0 0 0,1 0 0,-1 0 1,0 0-1,0 0 0,1-1 0,-1 1 0,1-1 1,-1 1-1,5-1 0,-3 0 5,0 0 1,-1 0-1,1 0 1,0 0-1,0-1 0,-1 1 1,1-1-1,0 0 0,-1-1 1,1 1-1,-1 0 1,1-1-1,-1 0 0,0 0 1,0 0-1,1 0 0,-1 0 1,-1-1-1,1 1 1,0-1-1,-1 0 0,5-5 1,-3 2-19,-1 0 0,0 0 1,0 0-1,0-1 1,-1 1-1,0-1 0,0 1 1,0-1-1,-1 0 0,0 1 1,0-14-1,-5-65-10,2 74-50,0-1 1,-1 0-1,0 1 0,-1-1 0,-5-11 0,8 21 52,0 0 1,0 1-1,0-1 0,-1 0 1,1 1-1,0 0 0,-1-1 1,1 1-1,-1 0 1,1-1-1,-3 0 0,4 2 13,-1 0 0,1 0-1,-1-1 1,1 1 0,0 0 0,-1 0 0,1 0-1,-1 0 1,1-1 0,-1 1 0,1 0-1,-1 0 1,1 0 0,-1 0 0,1 0-1,-1 0 1,1 1 0,-1-1 0,1 0-1,-1 0 1,1 0 0,-1 0 0,1 0-1,0 1 1,-1-1 0,1 0 0,-1 0 0,1 1-1,0-1 1,-1 0 0,1 1 0,0-1-1,-1 0 1,1 1 0,0-1 0,-1 1-1,1-1 1,0 1 0,0-1 0,-1 0-1,1 1 1,0-1 0,0 1 0,0-1 0,0 1-1,0-1 1,0 1 0,0-1 0,0 1-1,0 0 1,-1 3-23,1 0 0,0 1 0,1-1 0,-1 0 0,1 0 0,0 1 0,0-1 0,0 0-1,0 0 1,1 0 0,3 6 0,-2-3 22,1 0-1,0 0 1,1 0 0,-1 0-1,9 7 1,-10-11 11,1 0-1,0 0 1,0-1 0,0 1-1,1-1 1,-1 0 0,0 0-1,1 0 1,0-1 0,-1 1-1,1-1 1,0-1 0,0 1 0,-1 0-1,1-1 1,0 0 0,7-1-1,6-1 28,0-1 0,0 0 0,22-8 1,-13 2 26,-1-1 1,0-2-1,-1 0 1,-1-2-1,0 0 1,0-2 0,-2 0-1,0-2 1,36-37-1,-24 17 28,-1-2 0,-2-1 0,-2-1 0,36-71 0,-52 89-78,-1-1 1,-1 0 0,-1-1-1,-2 0 1,9-42 0,-16 67-13,-1 1 0,0-1 1,0 0-1,0 0 0,0 1 1,0-1-1,0 0 0,0 1 0,0-1 1,0 0-1,0 0 0,0 1 1,0-1-1,0 0 0,-1 1 0,1-1 1,-1-1-1,1 2-4,0 0 0,-1 0 0,1 0 1,0 0-1,-1 0 0,1 0 0,0 0 0,-1 0 0,1 1 1,0-1-1,-1 0 0,1 0 0,0 0 0,-1 0 0,1 1 1,0-1-1,0 0 0,-1 0 0,1 0 0,0 1 0,0-1 0,-1 0 1,1 1-1,0-1 0,-18 26-253,18-26 257,-21 36 68,2 1-1,2 1 1,-14 46-1,-24 122 41,55-206-106,-21 106 4,18-86 16,1 1 1,1 0-1,1 21 1,1-37-18,-1 1 0,1-1 0,0 0 0,0 0 1,1 0-1,-1 0 0,1 0 0,0-1 0,0 1 1,1 0-1,3 4 0,-4-7 4,-1 0 0,1 0 0,0 0 0,0-1 0,0 1 0,-1-1 0,2 1 0,-1-1 0,0 0 0,0 0 0,0 0 0,1 0 0,-1 0 0,0 0 0,1-1 0,-1 1 0,1-1 0,-1 1 0,1-1 0,-1 0 0,0 0 0,1 0 0,-1 0 0,5-2 0,-2 1-26,0-1 1,0 0-1,1 0 0,-1 0 1,0-1-1,-1 0 0,1 0 1,0 0-1,-1 0 0,0-1 1,0 0-1,0 0 0,0 0 1,0 0-1,-1-1 0,0 1 1,0-1-1,4-9 0,0 0-18,0-1-1,-2 0 0,0-1 0,0 1 1,2-19-1,-5 6-115,-2 23 125,0 0 0,1 0 1,0 1-1,0-1 0,2-7 0,-3 11 20,1 0 0,-1 1 0,1-1 1,-1 0-1,1 1 0,-1-1 0,1 0 0,0 1 1,-1-1-1,1 1 0,0-1 0,0 1 0,-1 0 1,1-1-1,0 1 0,0 0 0,1-1 0,20-4 37,-6 2-19,243-71-151,-138 41 272,-101 28-99,31-5 0,-50 10-24,-1 0 0,1 0 0,-1 0 0,0 0 0,1-1 1,-1 1-1,1 0 0,-1 0 0,0 0 0,1 0 0,-1 0 0,1 0 1,-1 0-1,1 0 0,-1 0 0,0 1 0,1-1 0,-1 0 0,1 0 0,-1 0 1,0 0-1,1 1 0,-1-1 0,0 0 0,1 0 0,-1 0 0,0 1 1,1-1-1,-1 1 0,-2 4 158,2-5-134,-9 17 45,-1 0-1,0-1 1,-20 23-1,4-5-51,-66 86 121,32-45-100,60-74-50,-12 18-7,12-19 12,0 0 0,-1 1-1,1-1 1,0 0 0,0 0 0,0 1 0,0-1 0,0 0 0,0 1 0,0-1 0,0 0 0,0 1 0,0-1 0,0 0 0,0 1 0,0-1 0,0 0 0,0 1 0,0-1-1,0 0 1,0 1 0,0-1 0,0 0 0,0 1 0,1-1 0,-1 0 0,0 1 0,0-1 0,0 0 0,1 0 0,-1 1 0,0-1 0,0 0 0,1 0 0,-1 0 0,0 1 0,1-1-1,-1 0 1,0 0 0,0 0 0,1 0 0,-1 1 0,0-1 0,1 0 0,-1 0 0,0 0 0,1 0 0,-1 0 0,0 0 0,1 0 0,-1 0 0,0 0 0,1 0 0,-1 0 0,1-1-1,2 1-11,0 0-1,0-1 0,0 0 0,0 0 1,0 0-1,0 0 0,0 0 0,0-1 1,0 1-1,0-1 0,-1 0 0,4-3 1,2-1-34,-1 0 0,12-15-1,9-18-89,-2-2-1,40-82 1,-64 121 131,0 11-44,-1 15 19,0-7-22,1 2 49,6 59 138,-6-69-123,1 1 1,-1 0-1,1-1 0,1 0 0,9 17 0,-12-23-12,1 0 0,0 0 1,0-1-1,0 1 0,0-1 0,0 0 0,0 0 0,1 0 1,-1 0-1,1 0 0,0 0 0,-1 0 0,1-1 0,0 0 1,0 1-1,0-1 0,0 0 0,0 0 0,0-1 0,0 1 0,1-1 1,-1 1-1,0-1 0,0 0 0,0 0 0,6-1 0,-2-1-3,-1 1-1,1-1 1,0-1-1,0 1 0,-1-1 1,0 0-1,0-1 1,1 1-1,-2-1 0,1 0 1,8-8-1,12-15-45,36-48 0,-19 23 32,87-90-33,14-16-326,-116 124 442,-2-1-1,40-73 1,-51 81-69,-7 14 35,-1 0-1,-1-1 1,7-19-1,-11 24 85,-5 10 32,-5 14 6,7-14-160,-14 25 56,-2-1 0,-1 0 1,-28 29-1,0 0-64,20-19 41,1 2 1,2 0-1,-21 47 1,16-22 90,-26 86 0,31-63-66,21-75-50,0 0 0,1 0 0,0 0 0,1 0 0,0 1 1,2 12-1,-2-21 2,1 0 0,0 0 0,-1 0 0,1 0 1,0 0-1,0 0 0,0 0 0,0 0 0,1 0 0,-1-1 0,1 1 1,-1 0-1,1-1 0,-1 1 0,1-1 0,0 0 0,0 1 0,-1-1 1,1 0-1,0 0 0,0 0 0,0 0 0,0-1 0,1 1 1,-1-1-1,0 1 0,0-1 0,0 0 0,4 1 0,2-1-3,0 0-1,-1 0 0,1 0 1,0-1-1,-1-1 0,1 1 1,7-3-1,-4 0-37,-1-1 0,0 0 0,0 0 0,-1-1 0,1 0 0,-1 0 0,-1-1 0,1-1 0,-1 1-1,0-1 1,-1-1 0,0 1 0,0-1 0,8-15 0,2-8-3,-1-1-1,-2-1 1,12-39-1,-20 50-70,-6 11 6,0 12 102,0 0 0,0 0 0,0 0-1,-1-1 1,1 1 0,0 0 0,0 0-1,0-1 1,0 1 0,0 0 0,0 0-1,0 0 1,0-1 0,-1 1 0,1 0-1,0 0 1,0 0 0,0 0 0,0-1 0,-1 1-1,1 0 1,0 0 0,0 0 0,0 0-1,-1 0 1,1 0 0,0 0 0,0 0-1,0-1 1,-1 1 0,1 0 0,0 0-1,-1 1 2,0-1 0,1 0 0,-1 1 0,1-1 0,-1 1 0,1-1 0,-1 1-1,1-1 1,-1 1 0,1-1 0,-1 1 0,1-1 0,-1 1 0,1 0 0,0-1-1,0 1 1,-1 0 0,1-1 0,0 1 0,0 0 0,0-1 0,0 1 0,-1 0-1,1 0 1,0-1 0,0 1 0,0 0 0,1 1 0,1 22-95,-1-21 92,0 0 0,1 0-1,0 0 1,0 0-1,0 0 1,0 0-1,0 0 1,0-1-1,1 1 1,-1-1-1,1 0 1,0 0-1,0 0 1,0 0-1,0 0 1,0 0-1,0-1 1,6 2-1,-4-1 21,0 0 0,1-1-1,-1 0 1,0 0-1,1 0 1,-1-1-1,1 0 1,-1 0-1,1 0 1,-1-1-1,8-1 1,33-14-118,-32 11 130,0 0 1,24-4 0,-37 8-23,0 1 0,0 0 0,0 0 0,0 0 0,0 0 0,0 1 0,0-1 0,-1 0 0,1 0 0,0 0 0,0 1 0,0-1 0,0 0 0,0 1 0,0-1 0,-1 1 0,1-1 0,0 1 0,0 0 0,-1-1 0,1 1 0,0 0 0,-1-1 0,1 1 0,-1 0 0,1 0 0,-1-1 0,1 1 0,-1 0 0,1 0 0,-1 0 0,0 0 0,1 0 0,-1 0 0,0-1 0,0 1 0,0 0 0,0 0 0,0 1 0,1 6 69,-1 0 1,0 0 0,-2 14-1,1-14-63,-7 52-36,4-44 79,2 1 0,0 0 0,1 0 0,1 26 0,1-41-56,-1-1-1,0 1 1,0 0-1,1 0 1,-1 0-1,1-1 1,0 1-1,-1 0 1,1-1-1,0 1 1,0-1-1,0 1 1,0-1-1,0 1 1,0-1-1,1 1 1,-1-1-1,0 0 1,3 1-1,-2 0 7,0-1 0,1 0 0,-1 0 0,1 0 0,-1-1 0,1 1 0,-1-1 0,1 1 0,-1-1 0,1 0 0,0 0 0,2 0 0,6-2 12,1 0 1,-1 0-1,0-1 1,21-9 0,-13 4-1,-1-1 0,-1-1 0,0 0 0,0-1 1,-1-1-1,0-1 0,25-26 0,1-9-54,42-60 0,-53 66-37,222-353-150,-36 61 117,-183 291 79,-24 31-23,-1 0 0,14-22 0,-23 33 42,1 1-1,-1-1 1,1 0 0,-1 0-1,0 0 1,1 0-1,-1 0 1,0 0 0,0 0-1,1 0 1,-1 0 0,0 0-1,0-2 1,-1 3 0,1 0 0,0-1 0,0 1 0,-1 0 0,1-1 0,0 1 0,-1 0 0,1-1 0,0 1 0,-1 0 0,1 0 0,0-1 0,-1 1 0,1 0 1,-1 0-1,1 0 0,-1 0 0,1 0 0,0-1 0,-1 1 0,1 0 0,-1 0 0,1 0 0,-1 0 0,1 0 0,-1 0 0,1 0 0,0 1 0,-1-1 0,1 0 0,-1 0 0,0 0 0,-2 1-12,-1 0-1,1 0 1,-1 0-1,1 1 1,0-1-1,-1 1 1,1 0-1,0 0 1,-6 4-1,1 1 0,0 0-1,-11 16 1,-5 8-1,-34 60 0,-13 43 55,69-129-29,-36 71 110,4 1-1,-37 125 1,58-152-49,2 0-1,2 0 1,2 1 0,3 0-1,2 72 1,2-118-42,1 0 0,-1 0 0,1 0 0,1 0 0,-1 0 0,1 0 1,-1 0-1,1-1 0,5 9 0,-6-11-11,1 0 0,-1-1 0,0 1 0,1 0 1,-1-1-1,1 1 0,-1-1 0,1 0 1,0 1-1,-1-1 0,1 0 0,0 0 0,0 0 1,0 0-1,0-1 0,0 1 0,0 0 0,0-1 1,0 1-1,0-1 0,0 0 0,1 0 0,-1 0 1,0 0-1,4 0 0,9-4-58,1 0 0,0 0 0,-1-2 0,18-8 0,60-34 20,-85 43 70,46-26-28,-1-3-1,74-62 0,-76 53 18,82-90 0,-128 128-30,-4 5 8,-1-1 0,1 1 0,0-1 0,-1 1 0,1-1 0,-1 0 0,1 1 0,-1-1 0,1 0 0,-1 1 0,1-1 0,-1 0 0,0 1 0,1-1 0,-1 0 0,0 0-1,1 0 1,-6 7-26,-25 76 266,-19 90 0,38-132-254,3-11 66,-5 44-1,13-71-46,0 1 0,0-1 0,0 0-1,0 1 1,0-1 0,1 0 0,-1 0 0,1 1 0,0-1 0,0 0-1,0 0 1,1 3 0,-1-4-2,0 0-1,-1 0 1,1 0-1,0 0 1,-1 0-1,1 0 1,0-1-1,0 1 1,0 0-1,0 0 1,0-1-1,-1 1 1,1-1 0,0 1-1,0-1 1,1 1-1,-1-1 1,0 0-1,0 0 1,0 1-1,0-1 1,0 0-1,0 0 1,0 0-1,0 0 1,1 0 0,0-1-1,4 0-9,-1-1 1,1 0-1,-1 0 0,0 0 0,0-1 1,0 0-1,0 0 0,0 0 0,0 0 0,-1-1 1,8-7-1,0-4 19,1 0 0,11-20-1,-4 6 14,7-8-10,1 1 1,2 2 0,2 1-1,69-56 1,41-27 95,-122 97-148,0-1 1,-1-1 0,-1-1-1,22-36 1,86-200-167,-63 117 87,-52 118 16,-1 0-1,10-39 0,-20 62 85,0 0-1,0 0 1,0 0 0,0 1-1,-1-1 1,1 0-1,0 0 1,0 0-1,0 0 1,0 0-1,0 0 1,0 0-1,0-1 1,0 1-1,0 0 1,0 0-1,0 0 1,0 0-1,-1 0 1,1 0-1,0 0 1,0 0-1,0 0 1,0 0 0,0 0-1,0 0 1,0 0-1,0 0 1,0 0-1,0 0 1,0 0-1,0 0 1,0 0-1,0 0 1,0-1-1,0 1 1,0 0-1,0 0 1,0 0-1,0 0 1,0 0-1,0 0 1,0 0 0,0 0-1,0 0 1,0 0-1,0 0 1,0 0-1,0-1 1,0 1-1,-7 8-73,0 1 39,0 1 0,1 1 0,0-1 0,1 1 0,-5 15 0,-20 49-126,-48 104-12,52-131 188,-57 112 133,64-120-109,3 1 0,-13 46 0,22-60-25,0-1-1,2 1 0,1 1 1,0 31-1,4-49-2,0-1 0,1 0 0,1 1 0,0-1 0,0 0 0,6 16 0,-5-19 19,-1 0 0,2-1 0,-1 0-1,0 1 1,1-1 0,0 0 0,0-1 0,1 1-1,-1-1 1,1 0 0,6 5 0,-7-7-13,0 0 1,1 0 0,-1 0 0,1-1-1,-1 1 1,1-1 0,-1 0 0,1 0-1,-1-1 1,1 1 0,0-1 0,0 0-1,-1-1 1,1 1 0,0-1-1,-1 0 1,1 0 0,-1 0 0,6-3-1,-2 1 6,0 0 1,0 0-1,0-1 0,0-1 0,-1 1 0,0-1 0,0-1 0,0 1 0,9-11 0,8-14-41,29-49 0,-37 51 5,2 1 1,2 1-1,24-26 0,-31 40 14,-9 9 13,-1 0 1,0 0-1,0 0 1,0 0-1,0-1 0,3-5 1,-77 190 144,14-31 46,33-97-99,7-18-70,-12 40 0,29-74-25,0-1 0,-1 1 0,1 0 1,0 0-1,0 0 0,0-1 0,0 1 0,0 0 1,0 0-1,0 0 0,0 0 0,0-1 1,0 1-1,1 2 0,-1-3-3,0 0 1,0 0-1,0 1 1,1-1-1,-1 0 0,0 0 1,0 1-1,1-1 1,-1 0-1,0 0 0,0 0 1,1 1-1,-1-1 1,0 0-1,1 0 0,-1 0 1,0 0-1,1 0 1,-1 0-1,0 1 0,1-1 1,-1 0-1,0 0 1,1 0-1,1-1 2,0 1 0,-1 0 0,1-1 0,0 1 1,-1-1-1,1 0 0,0 1 0,-1-1 0,1 0 0,-1 0 0,1 0 1,2-2-1,-4 2-4,32-28-89,1 1 0,67-42 0,-98 68 80,1 0-1,0 1 1,0-1 0,0 1-1,0 0 1,0 0 0,0 0-1,1 1 1,-1-1 0,0 1-1,0-1 1,6 1 0,-7 1 4,0-1 0,0 1 0,0-1 0,0 1 0,-1 0 1,1 0-1,0 0 0,0 0 0,0 0 0,-1 0 0,1 0 0,0 1 0,-1-1 1,0 1-1,1-1 0,-1 1 0,0-1 0,1 1 0,1 3 0,-2-2 13,0 0-1,1 0 0,-1-1 0,0 1 1,0 0-1,-1 0 0,1 0 0,-1 0 1,1 0-1,-1 0 0,0 0 0,0 1 1,-1-1-1,1 0 0,0 0 0,-1 0 1,0 0-1,0 0 0,0-1 0,0 1 1,-2 4-1,-3 5 55,-1-1 0,-1 0-1,-15 18 1,4-5-15,-63 95-132,-3 6-32,67-102 109,-1-1 0,0-1-1,-27 22 1,14-19-67,0-1 1,-1-2-1,-2-1 0,0-2 1,-38 14-1,69-31 52,-2 2-16,0-1 0,0 0 0,-11 3 0,16-5 33,1 0 0,-1 0 0,0 0 0,0 1 0,1-1 0,-1 0 0,0 0 0,0 0 0,0 0-1,1 0 1,-1 0 0,0-1 0,0 1 0,1 0 0,-1 0 0,0 0 0,0-1 0,1 1 0,-1 0 0,0-1 0,1 1 0,-1-1 0,0 1 0,1-1 0,-1 1 0,1-1 0,-1 1-1,1-1 1,-1 0 0,1 1 0,-1-1 0,1 1 0,-1-1 0,1 0 0,0 0 0,0 1 0,-1-1 0,1 0 0,0-1 0,0-1-7,0-1 1,0 1 0,0-1-1,1 1 1,-1 0 0,1-1-1,0 1 1,0 0 0,2-4-1,16-30-61,-7 20 52,0 0-1,1 1 0,0 1 0,2 0 1,-1 1-1,21-14 0,107-68-239,-108 76-627,2 2-1,0 1 1,60-20 0,-52 24-54,-13 5-792,-1-2 1,0-1-1,-1-1 1,30-18-1,0-14-4707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3:34.54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9 8 13120,'-9'-7'4863,"23"14"-3775,30 9-320,-4-4 672,18 4-960,16 1 416,-3-5-512,0 3-192,1 1-128,-4-4-1760,0-4 928,-5 4-3647,-10-1 2463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3:34.88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963 66 13472,'-19'-17'4991,"19"14"-3903,5-2-288,-1 5-2976,6 0 1024,-2-4-799,2 1 1151,-10-14-8064,-23 1 5536</inkml:trace>
  <inkml:trace contextRef="#ctx0" brushRef="#br0" timeOffset="1">27 114 13792,'-13'-14'5119,"3"11"-3999,7 0-288,6-2-2560,12 1 768,-2 4-1119,0 0 1215,1 0-4320,-6-8 2880,-8-3-2240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0:46.1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122 4 3648,'0'-1'181,"0"1"-1,-1 0 1,1-1 0,0 1-1,0 0 1,-1 0 0,1 0 0,0-1-1,-1 1 1,1 0 0,0 0-1,-1 0 1,1 0 0,0 0 0,-1-1-1,1 1 1,0 0 0,-1 0 0,1 0-1,0 0 1,-1 0 0,1 0-1,-1 0 1,1 0 0,0 0 0,-1 0-1,1 1 1,0-1 0,-1 0-1,1 0 1,0 0 0,-1 0 0,1 0-1,-1 1 1,-3 13 6635,2-2-7589,-13 52 3031,-12 101 1,9 73-543,11-135-1427,2 48-38,-9 90 314,-3-161-2165,16-67-3253,5-34-8080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3:37.06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1030 2976,'2'-3'1136,"5"1"782,15 2 2458,-7 0-2345,10-3-1189,-1-2 0,0 0 1,0-1-1,-1-1 0,1-1 0,35-19 0,-32 12-596,-2-1 0,0-1 0,-1-1 0,0-1 0,21-23-1,231-207 977,-224 205-1136,-2-2 1,-1-2 0,62-82-1,65-130 1632,-173 254-1714,-5 9-90,-8 15-142,-47 127-192,16-36 531,15-49 1,-25 63 221,44-101-278,0-1 1,1 2-1,-4 36 1,9-48-32,1-1 1,0 1 0,1-1 0,0 0 0,1 1 0,0-1-1,0 0 1,1 0 0,0 0 0,1 0 0,0 0 0,8 13 0,-9-19 1,-1 0 1,1-1 0,0 1 0,0 0-1,0-1 1,1 0 0,-1 0 0,1 0-1,-1 0 1,1 0 0,0-1 0,0 0-1,1 1 1,-1-1 0,0-1-1,1 1 1,-1-1 0,1 0 0,-1 0-1,1 0 1,-1 0 0,1-1 0,0 0-1,-1 0 1,1 0 0,0-1 0,-1 1-1,1-1 1,7-3 0,-3 1 10,0 0 1,-1-1-1,0 0 1,0 0-1,0-1 1,8-6-1,43-40 186,-17 14-121,112-97 187,-122 102-223,-1-2-1,38-53 0,114-223 250,-177 298-310,11-15 26,-12 19 5,0 1-1,-1-1 1,0-1 0,0 1-1,2-9 1,-5 4 74,-1 13-111,0-1-1,0 1 0,0 0 1,0 0-1,0 0 0,0 0 1,0 0-1,0 0 0,0 0 1,0 0-1,0-1 1,-1 1-1,1 0 0,0 0 1,0 0-1,0 0 0,0 0 1,0 0-1,0 0 0,0 0 1,-1 0-1,1 0 0,0 0 1,0 0-1,0 0 0,0 0 1,0 0-1,0 0 0,-1 0 1,1 0-1,0 0 0,0 0 1,0 0-1,0 0 0,0 0 1,0 0-1,-1 0 0,1 0 1,0 0-1,0 0 0,0 0 1,0 0-1,0 0 0,0 1 1,-2 0-15,1 0 1,0 0 0,-1 0-1,1 1 1,0-1-1,0 0 1,0 1 0,0-1-1,0 1 1,1 0-1,-2 2 1,-35 125 46,10-29 167,-1-26 20,-59 114 1,23-59 160,34-67-203,-21 51-245,44-95-30,3-7 244,13-23 28,3-5-180,1 0 0,0 0 1,1 2-1,1 0 1,19-15-1,-22 21-12,0 0 1,1 1-1,-1 1 0,2 0 0,-1 0 1,1 1-1,0 1 0,16-4 1,-25 8 7,-1 1 1,0-1 0,0 1 0,1 0 0,-1 0 0,0 0 0,0 1 0,0-1 0,1 1 0,-1 0 0,0 0 0,0 1 0,0-1 0,0 1 0,0 0 0,-1 0 0,1 0 0,0 0 0,-1 1 0,0 0 0,1-1 0,-1 1 0,5 7 0,4 5-19,-1 1 1,-1 0-1,0 0 1,8 20-1,-5-9 130,-10-22-69,-1 0 0,1-1 0,0 1 0,1-1 0,-1 1 0,1-1 0,0 0 0,0 0 0,0-1 0,5 4 0,-7-6-26,1 1 0,-1-1 0,1 0 0,0 0 0,-1 0 0,1 0 0,0-1 0,-1 1 0,1-1 0,0 0 0,0 0 0,-1 0 0,1 0 0,0 0 0,0 0 0,-1-1 0,1 1 0,0-1 0,-1 0 0,1 0 0,0 0 0,2-2 1,8-4 2,0-1 1,-1 0-1,22-20 1,3-2-22,10-2 106,79-38-1,-40 24 136,-75 40-186,0-1-1,11-9 1,-22 16-46,0 0 0,0-1 0,-1 1 0,1 0 0,0 0-1,-1-1 1,1 1 0,0 0 0,-1 0 0,1 0 0,0-1 0,-1 1-1,1 0 1,0 0 0,-1 0 0,1 0 0,0 0 0,-1 0 0,1 0 0,0 0-1,-1 0 1,1 0 0,-1 0 0,1 0 0,0 0 0,-1 0 0,1 0 0,-1 0-1,-16 1-134,7 3 124,1 1 0,-1 0 0,1 0 0,0 1 0,1 0-1,-1 0 1,1 1 0,0 0 0,1 0 0,-12 15 0,3 0 42,1 0 0,1 1 0,1 1 0,1 0 0,1 1 0,1 0 0,-11 47 0,19-65 17,1-1 1,0 1-1,-1 12 0,2-19-41,0 1-1,0-1 0,0 0 0,0 1 0,0-1 0,0 0 0,0 0 0,0 1 0,0-1 0,0 0 0,0 0 0,0 1 0,1-1 0,-1 0 0,0 0 0,0 1 0,0-1 0,0 0 0,0 0 0,0 0 1,1 1-1,-1-1 0,0 0 0,0 0 0,0 0 0,1 1 0,-1-1 0,0 0 0,0 0 0,0 0 0,1 0 0,-1 0 0,0 1 0,10-5 84,9-12 80,61-81-162,-61 77 7,-9 7-26,2 1 1,-1 0-1,2 1 1,-1 0-1,28-17 1,-37 26-3,0 1 1,0-1 0,1 1-1,-1 0 1,1 0-1,-1 0 1,1 0-1,-1 0 1,1 1-1,0 0 1,-1 0 0,1 0-1,-1 0 1,1 0-1,3 1 1,-2 1-2,-1-1-1,0 1 1,1 0 0,-1 0 0,0 0-1,0 1 1,0-1 0,-1 1 0,1 0-1,4 5 1,4 6 35,0 1 1,-1 0-1,-1 1 0,14 28 0,-17-31 72,-3-6-55,31 53 181,-30-54-175,-1 0-1,1 0 1,0-1-1,0 1 1,1-1 0,-1 0-1,8 4 1,-11-8-25,-1 0-1,1 0 1,-1 0 0,1-1 0,0 1-1,-1-1 1,1 1 0,0-1-1,-1 0 1,1 1 0,0-1 0,0 0-1,-1 0 1,1-1 0,0 1 0,0 0-1,-1 0 1,1-1 0,0 1 0,-1-1-1,1 1 1,-1-1 0,1 0 0,0 0-1,-1 0 1,0 0 0,3-1 0,3-5 31,0 1 0,0-1 1,-1 0-1,7-9 1,-2 2-44,27-31 36,112-139 205,-120 142-239,-1-1 1,36-74-1,18-84-99,-8 18 42,-74 180 73,0 1 0,0-1 0,1 0 0,-1 1 0,1-1 0,3-2 0,-5 4-19,0 1 0,0 0-1,0 0 1,0 0 0,1 0-1,-1 0 1,0 0 0,0 0-1,0 0 1,0 0 0,0-1-1,1 1 1,-1 0 0,0 0 0,0 0-1,0 0 1,0 0 0,1 0-1,-1 0 1,0 0 0,0 0-1,0 0 1,0 0 0,1 0-1,-1 0 1,0 0 0,0 1 0,0-1-1,0 0 1,1 0 0,-1 0-1,0 0 1,0 0 0,0 0-1,0 0 1,0 0 0,0 0-1,1 1 1,-1-1 0,4 15 109,-1 10-52,-2 42-1,1 3-61,15 102-158,-13-136 51,3 0 0,11 35 0,-7-30-668,-4-4-2507,-1-2-4232,-6-34 7286,0-1 0,0 1 0,0-1 0,0 1 0,0 0 0,0-1 0,0 1 0,0 0 0,0-1 0,-1 1 0,1-1 0,0 1 0,0-1 0,-1 1 0,1 0 0,0-1 0,-1 1 0,1-1 0,0 1 0,-1-1 0,1 0 0,-1 1 0,1-1 0,-1 1 0,1-1 0,-1 0 0,1 1 0,-1-1 0,0 0 0,1 0 0,-1 1 0,1-1 0,-1 0 0,0 0-1,1 0 1,-1 0 0,-1 0 0,-23 4-4756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3:37.43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28 180 12480,'-27'-7'4607,"32"10"-3583,-5 1-288,3-8-256,16-4-416,-1 0 832,3-4-512,16-4-224,18 1-128,16-5-320,11 0 160,-6 0-3616,-9 3 2049,-13 6-4705,-22-6 3584,-24 5-704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3:37.78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69 120 10208,'-50'-4'3776,"42"8"-2912,-2 1-256,20 3-608,11-5-128,11 6 1311,8-6-639,23-3 96,50-8-416,26-4-192,1-8-64,16-8-2495,38-7 1343,-6-10-6752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3:38.51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8 929 6976,'-1'0'150,"1"1"1,-1 0-1,0 0 0,1 0 1,-1 0-1,0 0 0,1 0 1,0 0-1,-1 0 0,1 0 1,-1 0-1,1 0 0,0 0 1,0 0-1,0 0 1,-1 0-1,1 0 0,0 1 1,0-1-1,1 0 0,-1 0 1,0 2-1,1-2 45,0 0 1,0 0-1,-1 0 0,1 0 0,0 0 1,0 0-1,0 0 0,0-1 1,0 1-1,0 0 0,0-1 0,0 1 1,0-1-1,1 1 0,-1-1 1,0 1-1,0-1 0,0 0 0,1 1 1,-1-1-1,2 0 0,0 0 71,0 0-1,0 0 0,0 0 0,0-1 1,0 1-1,0-1 0,0 0 1,-1 0-1,1 0 0,0 0 1,-1 0-1,1 0 0,0-1 1,-1 1-1,4-4 0,3-2 267,-1-1-1,13-13 1,126-129 2105,-114 122-2412,1 0 0,66-39 0,-12 20-18,24-15 141,-86 47-55,8-6 470,-40 27-745,0 0 0,0 1 0,1-1 0,-1 1 0,2 0 0,-1 1 0,1-1 0,-5 14 0,0 1-27,-10 45 0,15-52 7,2 1 1,0 0 0,1 0 0,0 0-1,1 1 1,4 23 0,-3-31-2,1 1 1,0-1-1,1 0 0,0 0 1,0 0-1,1 0 1,0 0-1,0-1 0,1 1 1,0-1-1,1-1 1,7 9-1,-11-13 18,1 0 0,-1-1 0,1 1-1,0-1 1,0 0 0,0 0 0,0 0 0,0 0 0,1 0 0,-1-1-1,0 1 1,1-1 0,-1 0 0,1 0 0,0 0 0,-1 0 0,1-1 0,0 0-1,-1 0 1,1 0 0,0 0 0,-1 0 0,1-1 0,0 1 0,-1-1-1,1 0 1,-1 0 0,1-1 0,-1 1 0,1-1 0,-1 1 0,6-5 0,2-3 48,1-1 1,-1 0-1,10-13 1,-7 8-20,35-35 72,1 2-1,89-64 1,-139 112-115,103-77 254,-83 61-204,-1-2-1,-1 0 1,17-22 0,-16 14-16,-1-1 1,-2-1-1,0-1 1,21-56-1,25-128 241,-54 187-272,-6 20 25,0 0 1,0 0-1,-1 0 1,0 0 0,1-10-1,-3 9-72,-2 13-131,-1 17-14,-6 72 333,4 146 1,9-186-211,2 0 0,3 0 1,2 0-1,19 59 1,-24-98-599,9 23-1212,-4-22-1486,5-4-3284,-18-32-3141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3:38.88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22 8 12384,'-22'-8'4575,"26"13"-3551,9-5-288,2 3-1088,6 6 32,19-6 1536,28 2-640,9 2-192,4-2-256,-4 3-224,-6-5 64,1 6-1312,1-6 736,-2 2-3199,-8-2 2111,-10-3-5504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3:39.24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60 0 9632,'-55'5'3584,"50"-5"-2784,15 0-256,-2 0-1536,21 0 416,24 0-2304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3:40.81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430 498 7968,'-2'2'9636,"-10"1"-7731,-105 33 969,81-24-2643,1 1 0,1 2-1,-41 25 1,66-34-212,0 0 0,0 0 0,1 0 0,0 1 1,0 1-1,1-1 0,0 1 0,1 1 0,-1-1 0,1 1 0,1 0 1,0 0-1,0 1 0,1-1 0,0 1 0,-4 18 0,7-22-29,0 0-1,0 0 0,0 1 1,1 6-1,0-11 21,0-1-1,0 1 1,1-1-1,-1 1 1,0-1-1,1 1 1,-1-1 0,0 1-1,1-1 1,0 1-1,-1-1 1,1 0-1,0 1 1,0-1-1,0 0 1,0 0-1,0 0 1,0 1 0,0-1-1,0 0 1,0 0-1,1-1 1,1 2-1,2 0 11,-1-1-1,1 0 0,0 0 1,0 0-1,-1 0 1,1-1-1,0 0 0,0 0 1,0 0-1,0-1 1,-1 0-1,6-1 0,9-3 16,27-11-1,-45 16-35,38-17-72,0-1-1,-1-2 0,-1-2 1,34-26-1,-57 38 96,0-1 0,-1 0 0,0-1-1,-1-1 1,-1 0 0,0 0-1,0-1 1,-1-1 0,-1 0 0,-1 0-1,0 0 1,6-18 0,0-14-72,-3-2 0,10-83-1,-18 106 31,2-9 108,-2 0-1,-1 0 1,-2 0-1,-4-37 1,4 68-97,-1 1 0,1 0 0,-1 0 0,0-1 0,0 1 0,0 0 0,-1 0 0,1 0 0,-4-5 0,5 8-9,-1-1 1,0 0-1,1 1 1,-1-1-1,0 1 0,0-1 1,1 1-1,-1-1 1,0 1-1,0-1 1,0 1-1,0 0 0,0 0 1,1-1-1,-1 1 1,0 0-1,0 0 1,0 0-1,0 0 0,0 0 1,0 0-1,0 0 1,0 0-1,0 1 1,1-1-1,-1 0 1,0 0-1,0 1 0,0-1 1,0 0-1,1 1 1,-1-1-1,0 1 1,0-1-1,1 1 0,-1 0 1,-1 0-1,-2 4-6,-1-1 0,1 1-1,0 0 1,0 0 0,0 1-1,1-1 1,-1 1 0,1 0-1,-3 9 1,5-13 22,-14 35 98,2 2 0,1-1 0,2 2 0,2 0 0,-4 50 0,11-73-44,0 0 1,1 0-1,1 0 0,0 0 1,2 0-1,0-1 1,7 25-1,-6-30 19,0 0 0,1-1-1,0 1 1,0-1 0,1 0 0,1 0 0,-1-1 0,1 0 0,1 0-1,0 0 1,15 12 0,-15-16-52,0-1-1,0 1 1,0-1-1,0 0 0,1-1 1,0 0-1,0 0 1,0-1-1,0 0 1,0-1-1,14 1 1,11-1-10,59-7-1,-86 5 4,168-22 38,-142 16-23,-1-1 1,1-1-1,38-18 1,-40 15-24,-24 9 49,1 1 1,0-1-1,-1-1 1,1 0-1,-1 0 1,0 0-1,0-1 1,6-5-1,-7 1 355,-6 8-406,0 1 1,0 0 0,0 0-1,0 0 1,0 0 0,0 0-1,0-1 1,0 1-1,0 0 1,-1 0 0,1 0-1,0 0 1,0 0 0,0 0-1,0-1 1,0 1-1,0 0 1,0 0 0,0 0-1,0 0 1,0 0-1,-1 0 1,1 0 0,0 0-1,0 0 1,0 0 0,0-1-1,0 1 1,0 0-1,-1 0 1,1 0 0,0 0-1,0 0 1,0 0 0,0 0-1,0 0 1,-1 0-1,0 0-33,-1 0 0,0 1-1,0-1 1,0 0-1,1 1 1,-1-1-1,0 1 1,-3 1-1,-48 21-691,13-6 591,-62 35 0,92-45 149,-1 0-1,1 0 1,0 1-1,1 1 1,0-1-1,0 1 1,1 1-1,0 0 1,0 0-1,-7 14 1,12-18-15,0 1-1,1-1 1,0 0 0,0 1-1,0 0 1,1-1 0,-1 1-1,2 0 1,-1 0 0,1-1-1,0 1 1,2 12 0,-1-15 15,0 1 0,0-1 0,0 0 0,1 1 0,-1-1 0,1 0 0,0 0 0,1 0 0,-1 0 0,1-1 0,-1 1 0,1-1 0,0 1 0,0-1 0,1 0 0,-1 0 0,1 0 0,-1-1 1,8 5-1,-5-5 3,0 1 0,0-1 0,0 1 1,0-2-1,1 1 0,-1-1 1,1 0-1,-1 0 0,1 0 0,-1-1 1,1 0-1,-1-1 0,9-1 1,-6 0-41,0 0-1,0-1 1,0 0 0,-1-1 0,1 0 0,-1 0 0,0-1 0,12-9 0,-7 4-27,-1-1 1,-1 0 0,0 0 0,-1-1 0,0-1-1,-1 0 1,0 0 0,-1 0 0,-1-1-1,11-28 1,-15 33 93,0-1 0,-1 0 0,-1 0 0,1 0 0,-1 0 0,-1 0-1,0 0 1,0 0 0,-4-19 0,3 26-29,0-1 0,0 1 0,0-1 1,-1 1-1,1-1 0,-1 1 0,0 0 0,0-1 0,0 1 0,0 0 0,0 1 0,-6-6 0,6 6-40,-1 1-1,1-1 0,-1 0 0,0 1 0,0 0 0,0 0 1,0 0-1,0 0 0,0 0 0,0 0 0,0 1 1,0 0-1,0-1 0,0 1 0,0 0 0,0 1 0,-5 0 1,-2-1-179,-13 4 105,22-4 89,0 1 0,0-1-1,0 0 1,0 1-1,0-1 1,0 1-1,1-1 1,-1 1-1,0 0 1,0-1-1,1 1 1,-1 0-1,0-1 1,1 1-1,-1 0 1,1 0-1,-1 0 1,1 0-1,-1 0 1,0 1-1,1-1-3,0 0-1,1-1 1,-1 1-1,0 0 1,0 0-1,0 0 1,1 0-1,-1 0 0,1 0 1,-1 0-1,0 0 1,1-1-1,-1 1 1,1 0-1,0 0 1,-1-1-1,1 1 1,0 0-1,-1-1 1,1 1-1,0 0 1,1 0-1,21 14-28,-21-14 41,3 2-1,4 3 20,0-1 0,0 0-1,0 0 1,1-1-1,0 0 1,0-1-1,0 0 1,18 2-1,11-2 220,1-3-1,43-4 1,79-16 126,-148 18-358,25-4 88,42-12 0,-62 12-55,0 0 0,0-2 0,0 0 0,19-12 0,-35 18-8,0 0 1,0 0 0,0-1 0,0 1 0,0-1-1,-1 0 1,1 0 0,-1 0 0,1 0 0,-1-1-1,0 1 1,-1 0 0,1-1 0,0 0 0,-1 1 0,0-1-1,0 0 1,0 0 0,0 1 0,-1-1 0,1 0-1,-1-6 1,-1 3-14,1 0 0,-1-1 0,0 1 0,-1 0 0,0 0 0,0 0-1,-1 0 1,1 0 0,-2 1 0,1-1 0,-5-6 0,7 11-50,-1 0 1,0-1 0,1 1-1,-1 0 1,0 0 0,0 1-1,0-1 1,0 0 0,-1 0-1,1 1 1,0 0 0,-1-1-1,1 1 1,-1 0 0,1 0-1,-1 0 1,0 1 0,1-1-1,-1 0 1,0 1 0,1 0-1,-1 0 1,0 0 0,0 0-1,1 0 1,-1 0 0,0 1-1,0-1 1,1 1 0,-1 0-1,-3 1 1,-6 3-48,0 1 0,0 1-1,1-1 1,0 2 0,-11 8 0,12-8 72,1-1 1,0 2-1,1-1 0,0 1 1,0 1-1,0-1 0,-10 21 1,15-25 17,0 0 0,1 1 0,-1 0 0,2-1 0,-1 1 0,0 0 0,1 0 0,0 0 0,1 0 0,-1 0 0,1 0 0,0 0 0,1 0 0,-1 0 0,1 0 0,0 0 0,4 9 0,0-2 38,1 0 0,0-1 0,1 0 1,0 0-1,1-1 0,1 0 0,-1 0 0,2-1 1,-1 0-1,2 0 0,-1-1 0,1-1 1,0 0-1,1 0 0,0-1 0,0-1 1,1 0-1,17 6 0,-25-11-15,0 0-1,0 0 1,0-1 0,0 1-1,0-1 1,0 0-1,0-1 1,1 1 0,-1-1-1,0 0 1,0-1-1,7-2 1,5-3 19,-1 0 0,20-14-1,-11 7-35,98-50 66,16-10-23,-106 55-8,0-2 0,32-29 0,51-61 145,-115 110-197,-1 1 0,1-1 0,-1 1 0,1-1 0,-1 1 0,1 0 1,-1-1-1,1 1 0,-1-1 0,1 1 0,0 0 0,-1 0 0,1-1 0,0 1 0,-1 0 0,1 0 1,0 0-1,-1 0 0,1-1 0,0 1 0,-1 0 0,1 0 0,0 1 0,0-1 0,-1 0 1,2 0-1,-2 1 1,1-1 0,-1 1 1,1 0-1,0-1 0,-1 1 1,1 0-1,-1 0 0,0-1 1,1 1-1,-1 0 0,1 0 0,-1 0 1,0 0-1,0-1 0,0 1 1,1 0-1,-1 1 0,0 8 20,0-1 0,-1 20-1,0-25-19,0 9 90,-1 1-1,0-1 0,-1 0 1,0 0-1,-1 0 0,-1 0 1,-6 13-1,-4 2 75,-27 38 1,33-54-178,-1 0 0,0-1 0,0-1 0,-1 0 0,-17 13 0,12-12-18,0-1 1,0-1 0,-1 0-1,-1-1 1,-18 6 0,26-10 22,0-2 1,-1 1 0,0-2-1,1 1 1,-1-1-1,0-1 1,0 0 0,1 0-1,-1-1 1,-14-4-1,21 4 5,0 0 1,1 0-1,-1-1 0,0 0 0,-5-3 0,8 4 1,0 1 0,0-1 0,1 1 0,-1-1 0,0 1 0,0-1 0,1 1 0,-1-1 0,0 0 0,1 1 0,-1-1 0,1 0 0,-1 0 0,1 1 0,-1-1 0,1 0 0,-1 0 0,1 0 0,0 0 0,0 0 0,-1 0 0,1 1 0,0-1 0,0 0 0,0 0 0,0 0 0,0 0 0,0 0 0,0-2 0,1 2 8,0 1 0,-1-1 0,1 0 0,0 0 1,-1 0-1,1 1 0,0-1 0,0 0 0,-1 1 0,1-1 0,0 1 0,0-1 0,0 1 0,0-1 0,0 1 0,0 0 0,0-1 1,1 1-1,23-4 131,-1 4-97,0 0-1,27 4 0,-3 0-154,-25-3-7,108 3-253,-104-5-1338,34-6 1,-45 4-1244,1 0 0,0 1 0,-1 1 0,1 1 0,0 0 1,27 4-1,-8 4-406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3:41.16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40 32 17119,'-18'3'6336,"5"11"-4928,8-8-256,1-6-3392,8 0 1248,1-11-5727,0-18 3743,-10 14-4608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4:20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1168 166 1728,'4'-5'3376,"-4"5"-3264,0 0 1,0 0-1,1 0 1,-1 0-1,0-1 1,0 1-1,0 0 1,0 0-1,0 0 1,0 0-1,0 0 1,0-1-1,0 1 1,0 0-1,0 0 1,0 0-1,0 0 1,0-1-1,0 1 1,0 0-1,-1-4 325,0 1 0,0-1-1,0 1 1,0-1 0,-1 1-1,1-1 1,-1 1 0,0 0-1,0 0 1,0 0 0,0 0-1,-1 0 1,1 0 0,-4-2-1,-3-4 240,0 1 0,-1 0 0,-12-8-1,-1 3-113,-1 2-1,0 0 0,-28-7 1,41 15-464,-1 0 1,0 1-1,1 1 1,-1 0-1,0 0 1,0 2-1,0-1 1,0 1-1,0 1 1,1 0-1,-1 1 1,1 0-1,-1 1 1,1 0-1,0 1 1,-19 11-1,-110 60 606,84-46-475,-26 16 81,30-14 37,-102 70 618,137-88-857,1 0 0,0 1 0,1 0 1,1 1-1,1 1 0,-20 32 0,18-22 17,2 0-1,-15 48 1,-12 64 158,16-47-102,2-4 73,20-74-201,1-1 1,0 1 0,1 0-1,2 21 1,2-6 69,1 0 0,2-1-1,1 1 1,1-1 0,1-1-1,1 0 1,2 0 0,23 36-1,-28-52-92,1-1-1,0 0 0,1 0 1,-1-1-1,2 0 1,0-1-1,0 0 1,0-1-1,1 0 0,0-1 1,0 0-1,20 6 1,14 2 75,1-1-1,51 6 1,-97-19-103,49 7-21,0-2 1,94-3-1,95-27-32,-195 17 35,0-1 0,0-3 0,-1-1 0,0-2 0,-1-2 0,-1-2 0,62-38 0,171-144 438,-252 180-461,0 0 0,-1-2 1,-1 0-1,-1-2 1,-1 0-1,-2-1 1,14-28-1,-14 22-5,-2-1-1,-1-1 0,-2 0 1,-2-1-1,10-61 1,-17 79 9,0 0 1,-1-1 0,-1 1 0,-1 0 0,0-1 0,-2 1 0,1 0 0,-2 0 0,0 0 0,-2 1 0,1-1 0,-11-19 0,5 18 23,0 1 1,-1 0-1,-15-17 1,-47-43 9,42 46-41,-42-30-1,59 50 10,0 0 0,-1 2 1,0-1-1,-19-6 0,8 6-80,-54-12 1,33 13 8,-1 2 0,0 2 0,0 3 0,-1 1 0,-62 8 0,101-5-143,0-1 1,0 1-1,0 1 1,0 0-1,0 1 1,1 0-1,-16 8 1,22-9-229,-1 0 1,1 0-1,0 1 1,0-1-1,0 1 1,0 0-1,-3 5 1,4-5-266,0 0 0,1 0 0,0 0 0,0 1 0,0-1 0,1 0 0,-1 1 0,1-1 0,-1 6 0,1 17-2689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4:21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234 116 6048,'-5'-8'8116,"6"8"-8014,-2 1 49,0-1 0,1 1-1,-1 0 1,1 0 0,-1 0 0,1-1-1,-1 1 1,1 0 0,0 0-1,0 0 1,-1 0 0,1 0 0,0 0-1,0 0 1,0 0 0,0 0-1,0 1 1,-1 5 240,-15 84 601,-4-2 0,-4 0 0,-49 120 0,50-156-565,-39 98 517,57-127-256,5-24-673,0 0 1,0 1 0,0-1 0,0 0 0,0 0 0,0 0-1,1 0 1,-1 0 0,0 0 0,0 0 0,0 0 0,0 0 0,0 1-1,0-1 1,0 0 0,0 0 0,0 0 0,0 0 0,1 0-1,-1 0 1,0 0 0,0 0 0,0 0 0,0 0 0,0 0-1,0 0 1,0 0 0,0 0 0,1 0 0,-1 0 0,0 0-1,0 0 1,0 0 0,0 0 0,0 0 0,0 0 0,0 0-1,1 0 1,-1 0 0,0 0 0,0 0 0,0 0 0,0 0-1,0 0 1,0 0 0,0 0 0,0 0 0,0 0 0,1-1-1,-1 1 1,0 0 0,0 0 0,0 0 0,0 0 0,0 0 0,0 0-1,0 0 1,0 0 0,0-1 0,0 1 0,0 0 0,0 0-1,0 0 1,0 0 0,0 0 0,72-133 539,-48 75-514,21-79 1,5-66 425,-31 125-377,27-109 1110,-38 146-550,2 67-618,9 64 230,-11-46-300,-3-19 53,47 194 312,-42-187-265,2 0 0,0-1-1,2 0 1,29 45 0,67 80-143,-99-141 87,6 11-536,-11-14-5985,-18-19-2084,10 5 6724,-10-3-2749,-2 4 1616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0:47.0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13 3552,'-4'-2'532,"-9"-1"3608,6-4 697,6 7-4609,0-1-1,0 1 1,0 0-1,0 1 1,0-1 0,0 0-1,1 0 1,-1 0-1,0 0 1,0 1 0,0-1-1,0 0 1,1 1 0,-1-1-1,0 1 1,0-1-1,1 1 1,-1-1 0,0 1-1,1-1 1,-1 1-1,1 0 1,-1-1 0,1 1-1,-1 0 1,1-1-1,-1 2 1,1 0-114,1 0 0,-1 0 0,1 0 0,-1-1 0,1 1 0,0 0-1,0-1 1,0 1 0,0 0 0,0-1 0,2 3 0,3 3 60,3 6 114,1-1-1,1 0 0,23 20 0,-23-22-161,0 0 0,-1 0 0,0 1 0,0 1-1,9 14 1,-10-7 75,0 0 0,-1 0 0,-1 1 0,-1-1 0,-1 2 0,5 35 0,-4 1 151,-2 66 1,-5-91-221,-2 0 0,0 0 0,-3 0 0,0-1 0,-2 0 0,-1 0 0,-2-1 0,-1 0 0,-1-1 0,-1 0 0,-24 33 0,31-51-160,6-8-328,-1 0 0,0 0-1,0 0 1,0-1-1,0 1 1,-4 4 0,6-21-5980,2 11 5296,0-1 0,0 1 0,1-1 0,-1 1 0,1 0 0,0 0 0,0 0 0,4-3 0,19-14-2741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4:21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41 9312,'-5'-4'4192,"1"8"-3616,4-8 1568,9 4-1281,4-8 289,5 3-704,0-2-416,4 2-32,1-3-96,4 8 32,0-3-1408,1 3 769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4:23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34 4064,'0'0'1307,"0"2"-801,-1 6-259,-1-9 651,-4-12 1954,5 11-2402,0 0 0,0-1-1,0 1 1,0 0 0,0 0-1,-1-1 1,-2-2 0,1 3-186,0 1 1,-1 0 0,1 0-1,0 0 1,0 0 0,-1 1 0,1-1-1,0 1 1,-1 0 0,1 0 0,0 0-1,-1 0 1,1 1 0,0-1-1,0 1 1,-1 0 0,1 0 0,0 0-1,-5 2 1,-3 3-14,1 1 0,-1 0 1,-17 15-1,21-17-65,0 2-90,-1-1 0,1 1 1,1 0-1,-1 0 0,1 1 1,1 0-1,-1 0 0,-5 13 1,9-17-51,0 0 0,1 0 0,0 0 0,-1 0 1,2 0-1,-1 0 0,0 0 0,1 0 0,0 0 0,0 1 1,0-1-1,0 0 0,1 0 0,0 0 0,-1 0 0,1 0 1,1 0-1,-1 0 0,1 0 0,0 0 0,4 7 0,-1-5 85,0 0 0,1 0-1,-1 0 1,1 0 0,1-1-1,-1 0 1,1 0 0,0-1-1,0 0 1,0 0 0,1 0-1,0-1 1,-1 0 0,1-1-1,0 0 1,0 0 0,11 1-1,-15-3-27,1-1-1,-1 1 0,0-1 1,1 0-1,-1 0 0,0-1 1,6-2-1,-7 3-91,-1 0 0,0 0 0,0 0-1,0 0 1,0 0 0,-1-1 0,1 1 0,0-1-1,0 0 1,-1 1 0,1-1 0,-1 0 0,0 0-1,1 0 1,-1 0 0,1-3 0,0-5-18,0 0 1,-1 0-1,-1 0 1,1 0-1,-3-17 1,1 12 56,0-2-34,-1 0 1,-1 0 0,0 0 0,-2 0-1,0 1 1,-8-19 0,12 32-39,0 0 0,0 0 0,-1 0 0,0 0 0,1 0 0,-5-4 0,5 6 13,0 0 1,1 1 0,-1-1 0,0 1 0,0-1 0,0 1 0,1-1 0,-1 1 0,0 0 0,0-1 0,0 1-1,0 0 1,0 0 0,1 0 0,-1 0 0,0 0 0,0 0 0,0 0 0,0 0 0,0 0 0,0 0 0,0 0-1,0 0 1,1 1 0,-1-1 0,0 0 0,0 1 0,0-1 0,0 0 0,1 1 0,-1-1 0,-1 2 0,-5 4-2,1 0 0,-1 1 0,1 0 0,1 0 0,-1 0 1,-4 9-1,1-2 9,2-5 16,1 1 0,0 0 0,1 0 0,0 1 0,-5 16-1,9-24-3,0-1 0,1 1-1,-1 0 1,0 0-1,1 0 1,0 0-1,0-1 1,0 1-1,0 0 1,0 0-1,0 0 1,1 0-1,-1 0 1,1-1-1,0 1 1,0 0-1,0 0 1,0-1 0,1 1-1,-1-1 1,0 1-1,1-1 1,0 1-1,0-1 1,0 0-1,0 0 1,3 2-1,0 0 63,0 0-1,1-1 0,-1 1 1,1-1-1,0-1 0,0 1 1,0-1-1,0 0 0,10 1 1,-14-2-30,1-1 1,0 0 0,0 0 0,-1 0 0,1-1-1,0 1 1,0-1 0,-1 1 0,1-1 0,0 0-1,-1 0 1,1 0 0,-1 0 0,1-1 0,-1 1 0,0-1-1,1 1 1,-1-1 0,0 0 0,0 0 0,0 0-1,0 0 1,-1 0 0,3-4 0,0 0-42,-2 1 0,1-1-1,0 0 1,-1-1 0,0 1 0,-1 0 0,0-1 0,0 1 0,0-1 0,0 1-1,-1-1 1,0 1 0,-1-1 0,1 1 0,-1-1 0,-1 1 0,1-1-1,-1 1 1,-3-8 0,5 13-20,-1 0 0,1 0 0,0 0 0,-1 0 0,1 0 0,-1 0 0,1 1 0,-1-1 0,0 0 1,1 0-1,-1 0 0,0 1 0,0-1 0,1 0 0,-1 1 0,0-1 0,0 0 0,0 1 0,0 0 0,0-1 0,0 1 0,0-1 0,0 1 0,0 0 0,0 0 0,0-1 0,0 1 0,0 0 0,0 0 0,0 0 0,0 0 0,0 0 0,0 0 0,0 1 0,0-1 0,0 0 0,0 0 0,-1 1 0,-2 1-9,0 0-1,0 0 1,1 0-1,-1 0 0,1 0 1,0 1-1,0-1 0,-5 6 1,-47 58 203,49-59-210,3-3 76,-1 0 0,1 0 0,0 0 0,0 1 0,-3 7 0,5-11-26,1 0 0,0 0 0,-1 0-1,1 0 1,0 0 0,0 0 0,0 1 0,0-1 0,0 0 0,0 0-1,0 0 1,0 0 0,0 0 0,0 1 0,1-1 0,-1 0-1,0 0 1,1 0 0,-1 0 0,1 0 0,-1 0 0,1 0 0,0 0-1,-1 0 1,1 0 0,0 0 0,0-1 0,0 1 0,-1 0-1,1 0 1,2 0 0,0 1 28,0 0-1,0 0 1,0 0-1,1 0 1,-1-1-1,0 0 1,1 0-1,-1 0 1,1 0 0,0 0-1,-1-1 1,1 1-1,-1-1 1,1 0-1,0 0 1,-1 0-1,1-1 1,0 0-1,-1 1 1,1-1-1,-1 0 1,1 0-1,-1-1 1,0 1 0,1-1-1,-1 0 1,0 0-1,0 0 1,0 0-1,0 0 1,-1-1-1,1 1 1,-1-1-1,1 0 1,-1 0-1,0 0 1,0 0-1,0 0 1,0 0 0,-1 0-1,1-1 1,1-6-1,-1 3-61,-1-1 0,0 1 0,0-1 0,-1 1 0,1-1 0,-3-14 1,2 18-18,-1 0 1,0 0-1,1 0 1,-1 1-1,-1-1 1,1 0-1,-1 0 1,1 1-1,-1-1 1,0 1-1,0 0 1,0-1-1,-1 1 1,1 0-1,-6-5 1,7 8 14,0-1 0,-1 0 0,1 0 0,0 1 0,-1-1 0,1 1 1,0-1-1,-1 1 0,1 0 0,-1-1 0,1 1 0,0 0 0,-1 0 0,1 0 0,-1 0 0,1 0 1,-1 1-1,1-1 0,0 0 0,-1 0 0,1 1 0,-1-1 0,1 1 0,0 0 0,0-1 1,-1 1-1,-1 1 0,-4 3-8,0 1 0,0 0 0,-9 11 1,0-1 55,11-11-23,0-1-1,1 1 1,0 0 0,0 0 0,0 0 0,0 1-1,1-1 1,0 1 0,0 0 0,-3 12 0,5-16 8,1 0 1,-1 1 0,1-1 0,0 0-1,-1 1 1,1-1 0,1 0 0,-1 0-1,0 1 1,0-1 0,1 0-1,-1 1 1,1-1 0,0 0 0,0 0-1,0 0 1,0 0 0,0 0-1,0 0 1,1 0 0,-1 0 0,0 0-1,1-1 1,0 1 0,-1 0 0,1-1-1,0 1 1,0-1 0,0 0-1,0 0 1,0 0 0,0 0 0,0 0-1,4 1 1,-3 0 46,1-1 0,0 0 0,0 0 0,0 0 0,0-1 0,0 1 0,0-1-1,0 0 1,0 0 0,0 0 0,0-1 0,0 0 0,5-1 0,-7 2-32,1-1 0,-1 0 0,0 0 0,0 0 0,1-1 0,-1 1-1,0-1 1,0 1 0,0-1 0,0 1 0,0-1 0,-1 0 0,1 0 0,-1 0 0,1 0 0,-1 0 0,1 0 0,-1-1 0,0 1 0,0 0 0,0-1 0,-1 1 0,2-4-1,0-8-54,-1 1 0,0 0 0,-1-1-1,-1 1 1,0 0 0,0 0 0,-1 0-1,-8-25 1,10 37 10,0 0 1,-1 0-1,1 0 0,0 0 0,0 1 1,-1-1-1,1 0 0,-1 0 1,1 0-1,-1 1 0,1-1 0,-1 0 1,1 0-1,-1 1 0,0-1 1,1 1-1,-1-1 0,0 0 0,1 1 1,-1-1-1,-1 1 0,1 0-1,0 0-1,0 0 1,0 0 0,0 1-1,0-1 1,0 0-1,0 1 1,0-1 0,0 1-1,0-1 1,0 1-1,1 0 1,-1-1 0,0 1-1,0 0 1,0-1-1,1 1 1,-1 0 0,0 1-1,-8 9-87,1 1-1,-12 21 1,4-6 20,14-24 104,0 0 0,1 1 0,-1 0 0,1-1 0,0 1 0,0 0 0,0-1 0,1 1 0,-1 0 0,1 0 0,0 0 1,0 7-1,0-9-43,1 0 0,-1 1 1,1-1-1,-1 0 1,1 0-1,0 1 1,0-1-1,0 0 0,0 0 1,0 0-1,0 0 1,1 0-1,-1 0 0,1 0 1,-1 0-1,1-1 1,0 1-1,-1-1 0,1 1 1,0-1-1,0 0 1,3 2-1,-3-2-247,0-1-1,0 1 0,-1-1 1,1 1-1,0-1 1,0 0-1,0 1 1,0-1-1,0 0 1,0 0-1,0-1 0,0 1 1,0 0-1,0-1 1,0 1-1,0-1 1,3-1-1,1-1-1220,0 0 0,0-1 1,8-7-1,-6 6-120,30-19-2728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4:30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23 5216,'-4'-15'3419,"4"7"2212,4 21-3198,-4-8-2018,10 34 294,-4-13-271,6 43-1,10 170 1243,-16-208-1161,0-22-10,-6-9-475,0-1 1,1 1-1,-1 0 1,1 0-1,-1-1 1,0 1-1,1 0 1,-1-1 0,0 1-1,1 0 1,-1-1-1,0 1 1,0 0-1,1-1 1,-1 1-1,0-1 1,0 1-1,0-1 1,0 1-1,1-1 1,-1 1-1,0 0 1,0-1-1,0 1 1,0-2-1,21-107 430,-15 71-581,16-58 0,-17 82 131,-5 10 76,1 1-1,0-1 1,0 1 0,1-1 0,-1 1 0,1-1 0,-1 1 0,1 0 0,0 0 0,0 0 0,5-5 0,-7 8-72,1 0 1,-1-1-1,0 1 0,1 0 0,-1 0 1,0 0-1,1 0 0,-1 0 0,0 0 1,1 0-1,-1 0 0,0 0 1,1 0-1,-1 0 0,0 0 0,0 0 1,1 0-1,-1 1 0,0-1 0,1 0 1,-1 0-1,0 0 0,1 0 1,-1 0-1,0 1 0,0-1 0,1 0 1,-1 0-1,0 1 0,0-1 1,0 0-1,1 0 0,-1 1 0,8 9 199,-8-9-196,7 12 128,0 0 0,-2 0 0,1 0 1,3 18-1,2 2-133,2 13 76,-3-8-2093,-1-14-3316,-6-13 2912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4:39.1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95 1620 1056,'5'47'6437,"-5"-19"1312,2-38-5370,1-15-1253,0-39 1,-2 16-495,29-310 1560,-18 127-1416,-9 127-469,0 45-134,-3 0 0,-2 1 1,-12-74-1,9 103-162,1-1-1,0-33 1,7-19-64,0 37 83,-2 32-15,0 0 0,-1 0 1,0 1-1,-1-1 1,-4-21-1,6 15-137,-6 30-359,3-8 437,1 0 1,-1 0 0,1 0-1,0 0 1,-1 0 0,1 4 0,-3 10 112,-1 1 0,0 0 0,-2-1 0,-9 20 1,4-10-43,8-19-42,-1 1-1,1-1 1,-9 10 0,8-11 50,0 0 0,0 0 1,-6 15-1,10-19 22,-1-1 0,1 1-1,-1 0 1,0-1 0,0 1 0,-2 2 140,6-7-90,1-2-63,-1 1 0,0-1 1,0 1-1,0-1 0,-1 0 0,1 0 0,-1 0 0,0 0 0,0 0 1,0 0-1,0-5 0,2-7 50,61-224-270,-61 230 175,2-14-31,2 1 0,0-1 1,18-34-1,-25 57 32,0 1-1,0-1 0,0 1 1,0-1-1,1 1 0,-1 0 1,0-1-1,0 1 1,1-1-1,-1 1 0,0-1 1,1 1-1,-1 0 0,1-1 1,-1 1-1,0 0 0,1-1 1,-1 1-1,1 0 1,-1 0-1,1-1 0,-1 1 1,1 0-1,-1 0 0,1 0 1,-1 0-1,1 0 0,-1 0 1,1 0-1,-1-1 1,1 2-1,-1-1 0,1 0 1,-1 0-1,1 0 0,-1 0 1,1 0-1,-1 0 0,1 0 1,-1 1-1,2-1 1,-1 1-5,0 1 0,1-1 0,-1 0 0,0 0 0,0 1 0,0-1 0,0 0 0,0 1 1,0-1-1,0 1 0,0 2 0,17 46 61,13 64 0,-13-48 105,4 15 206,-17-59-179,-3-13-56,0 0-1,0-1 1,0 16 0,-2-24-114,0 1 0,0-1 0,0 0 1,0 0-1,0 0 0,-1 1 0,1-1 1,0 0-1,0 0 0,0 0 1,0 0-1,0 0 0,-1 1 0,1-1 1,0 0-1,0 0 0,0 0 0,0 0 1,-1 0-1,1 0 0,0 0 0,0 0 1,0 0-1,-1 1 0,1-1 1,0 0-1,0 0 0,0 0 0,-1 0 1,1 0-1,0 0 0,0 0 0,0-1 1,-1 1-1,1 0 0,0 0 1,0 0-1,0 0 0,-1 0 0,1 0 1,0 0-1,0 0 0,0 0 0,0 0 1,-1-1-1,1 1 0,0 0 1,0 0-1,0 0 0,0-1 0,-18-9 42,7 3-1,-100-42 32,105 47-602,0-1 0,1-1 0,0 1 1,-9-8-1,6 5-2295,7 5 2431,1 0 1,-1 1-1,0-1 1,1 0-1,-1 0 1,1 0-1,-1 1 1,1-1-1,-1 0 1,1 0-1,-1 0 1,1 0-1,0 0 1,0 0-1,-1 0 0,1 0 1,0 0-1,0 0 1,0 0-1,0 0 1,0-1-1,2-14-3283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4:40.4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15 4480,'0'-15'7024,"0"16"-6793,1-1 0,0 0 1,-1 0-1,1 1 1,0-1-1,-1 0 0,1 1 1,-1-1-1,1 1 1,0-1-1,-1 0 0,1 1 1,-1-1-1,1 1 1,-1 0-1,0-1 0,1 2 1,8 36 1585,-4-13-1162,0 0-1,1 28 1,-1 45 416,12 172 450,-16-265-1496,0 1 35,-1 0 0,1 0-1,-1 0 1,-1 0-1,1 0 1,-2 6 0,2-12-96,0 0 0,0 0 0,0 0 1,0 0-1,0 0 0,-1 0 0,1 0 1,0 0-1,0 0 0,0 0 0,0 0 0,0 0 1,-1 0-1,1 0 0,0 0 0,0 0 1,0 0-1,0 0 0,-1 0 0,1 0 1,0 0-1,0 0 0,0 0 0,0 0 0,0 0 1,-1 0-1,1 0 0,0 0 0,0 0 1,0 0-1,0 0 0,0-1 0,0 1 1,-1 0-1,1 0 0,0 0 0,0 0 0,0 0 1,0 0-1,0 0 0,0-1 0,0 1 1,0 0-1,0 0 0,0 0 0,0 0 1,0-1-1,0 1 0,-1 0 0,1 0 0,0 0 1,0 0-1,1-1 0,-7-9-3926,5 9 3339,1-8-1905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4:40.8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372 1 6304,'-2'11'5228,"-7"14"-3347,3-9-804,1-2-483,-129 329 6743,82-242-6237,20-43-653,-40 104 0,55-115-455,-25 79-736,46-130-2600,8 0 1616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4:41.1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44 34 8896,'-17'-8'8028,"27"4"-6697,0 0-943,0 0-1,0 1 1,1 0 0,16-3-1,-21 6-302,-1-1 0,0 1-1,1 0 1,-1 0 0,1 0 0,-1 1-1,0 0 1,1 0 0,-1 0 0,0 1-1,7 2 1,-11-3-70,-1-1 0,1 1 0,0-1 0,0 1-1,-1 0 1,1-1 0,0 1 0,-1 0 0,1 0 0,-1-1 0,1 1 0,-1 0 0,1 0-1,-1 0 1,0 0 0,1-1 0,-1 1 0,0 0 0,0 0 0,0 0 0,1 0 0,-1 0-1,0 0 1,0 0 0,0 0 0,-1 0 0,1 0 0,0 0 0,0 0 0,0 0 0,-1-1-1,1 1 1,-1 1 0,-1 4 69,-1-1-1,1 1 0,-1-1 0,-6 8 1,-53 62 613,45-57-402,1 1-1,1 0 1,1 0 0,-19 37-1,32-54-236,0 0 0,0 1 0,0-1 1,0 1-1,0-1 0,1 1 0,-1-1 0,1 1 0,0 0 0,0 4 0,0-5-5,1 0 1,-1 0-1,1-1 1,0 1-1,-1 0 0,1-1 1,0 1-1,0-1 1,0 1-1,0-1 0,0 1 1,0-1-1,0 1 1,1-1-1,-1 0 0,3 2 1,3 2 18,1-1 0,-1 0 0,1 0 0,0 0 1,0-1-1,0 0 0,1-1 0,8 2 0,71 7 127,-74-10-183,60 3 63,1-1-2175,-25 5-2666,-19-3-1920,1-1 2069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4:43.0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40 4800,'-1'-2'403,"0"-1"0,1 1 0,-1 0 0,0-1 0,1 1 0,-1-1 0,1 1 0,0-1 0,0-14 10001,5 108-6376,0 8-2557,-1 333-2212,-5-421-352,0-9-335,0-7-1337,0-3 206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4:42.3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 1 2976,'-1'16'18763,"2"-11"-17260,-1-1-4484,-5 151 5525,-3-26-1744,8-121-1234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4:44.1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158 199 3392,'0'-1'152,"-1"1"-1,1-1 1,-1 0 0,1 1-1,-1-1 1,1 0 0,-1 0-1,1 0 1,0 1 0,0-1-1,-1 0 1,1 0 0,0 0-1,0 0 1,0 0 0,0 1 0,0-1-1,0 0 1,0 0 0,0 0-1,0 0 1,0 0 0,1 1-1,-1-1 1,0 0 0,1 0-1,-1 0 1,0 1 0,1-1-1,-1 0 1,2-1 0,2-7 1948,-2 6-1086,-1 0 0,0 0 0,-1-1 0,1 1 0,0 0 0,-1 0 0,0-1 0,0-3-1,-18 42 486,10-6-1206,5-18-87,0 1 1,-8 15-1,-12 24 262,-36 69 1021,59-120-1474,0 1-1,-1-1 0,1 0 1,0 0-1,0 0 0,0 0 1,0 0-1,0 0 0,0 0 1,0 0-1,-1 1 0,1-1 1,0 0-1,0 0 0,0 0 0,0 0 1,0 0-1,-1 0 0,1 0 1,0 0-1,0 0 0,0 0 1,0 0-1,0 0 0,-1 0 1,1 0-1,0 0 0,0 0 1,0 0-1,0 0 0,0 0 1,-1 0-1,1 0 0,0 0 1,0 0-1,0-1 0,0 1 1,0 0-1,-1 0 0,1 0 1,0 0-1,0 0 0,0 0 1,0 0-1,0 0 0,0-1 1,0 1-1,0 0 0,0 0 1,0 0-1,-1 0 0,1 0 1,0-1-1,0 1 0,0 0 1,0 0-1,0 0 0,0 0 0,0 0 1,0-1-1,0 1 0,0 0 1,0 0-1,0 0 0,-2-13 191,5-55-13,5-11-251,-3 35 38,13-122 128,-18 154-148,0-7-13,0 18 53,0 1-1,0-1 1,0 1 0,0-1-1,0 0 1,0 1 0,0-1-1,1 1 1,-1-1 0,0 1-1,0-1 1,1 1 0,-1-1 0,0 1-1,0-1 1,1 1 0,-1-1-1,1 1 1,-1-1 0,1 0-1,0 1-3,-1 0-1,1 1 0,0-1 1,-1 0-1,1 0 1,-1 1-1,1-1 1,-1 0-1,1 1 0,-1-1 1,1 0-1,-1 1 1,1-1-1,-1 1 0,0-1 1,1 1-1,-1-1 1,0 1-1,1 0 0,7 12 6,31 56-4,-13-20 57,35 47 0,-45-74 9,-7-11 108,0 2-1,10 17 0,-19-29-140,0-1-1,0 1 1,1 0 0,-1-1-1,0 1 1,0 0 0,0-1-1,0 1 1,0 0-1,1 0 1,-2-1 0,1 1-1,0 0 1,0-1-1,0 1 1,0 0 0,0 0-1,0-1 1,-1 1-1,1 0 1,0-1 0,-1 1-1,1 0 1,0-1-1,-1 1 1,1-1 0,-1 1-1,1-1 1,-1 1 0,1-1-1,-1 1 1,1-1-1,-1 1 1,0-1 0,1 1-1,-1-1 1,0 0-1,1 0 1,-1 1 0,-1-1-1,-2 2 73,-1 0 0,0-1 1,0 0-1,-6 1 0,9-2-89,-54 9 71,-77 22-1,131-31-388,-21 9 540,14-2-2284,7-4-502,2-3 2297,0 1 0,0-1 0,0 0 0,0 1 0,0-1-1,0 0 1,0 1 0,0-1 0,0 0 0,0 1 0,0-1 0,0 0-1,0 1 1,0 0 0,0-1 6,1 0 0,-1 1 0,0-1 0,1 1 1,-1-1-1,0 0 0,1 1 0,-1-1 0,0 0 0,1 1 0,-1-1 0,1 0 0,-1 0 0,1 1 1,-1-1-1,0 0 0,1 0 0,-1 0 0,1 0 0,-1 1 0,1-1 0,-1 0 0,1 0 0,-1 0 0,1 0 1,-1 0-1,1 0 0,-1 0 0,1-1 0,-1 1 0,1 0 0,-1 0 0,1 0 0,3-1-1197,18 1-2831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0:47.7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461 12 4640,'5'-11'7622,"-5"11"-7543,0 0-27,0 0-1,0 0 1,0 0 0,0 0-1,-1-1 1,1 1 0,0 0-1,0 0 1,0 0 0,0 0-1,0 0 1,0 0 0,0 0-1,0 0 1,0 0 0,0 0-1,-1 0 1,1 0 0,0 0-1,0 0 1,0 0 0,0 0-1,0 0 1,0 0 0,0 0-1,0 0 1,0 0 0,0 0-1,-1 0 1,1 0 0,0 0-1,0 0 1,0 0 0,0 0-1,0 0 1,0 1 0,0-1-1,0 0 1,0 0 0,0 0-1,0 0 1,0 0 0,-1 0-1,1 0 1,0 0 0,0 0-1,0 0 1,0 0 0,0 1-1,0-1 1,0 0 0,0 0-1,0 0 1,0 0 0,0 0-1,0 0 1,0 0 0,0 0-1,0 0 1,0 0 0,0 1-1,0-1 1,0 0 0,-2 7 582,1-2-379,0 0-1,-1 0 0,0 0 1,0 0-1,0 0 1,-1 0-1,-4 7 1,-27 30 739,19-24-499,-73 82 1142,50-59-909,-60 85 1,69-78-496,3 2 1,2 0-1,2 2 1,-23 79 0,40-111-126,0 0 1,1 0 0,1 1 0,1-1 0,1 37 0,1-49-83,1 0 0,0 1 0,1-1 0,0 0 0,0 0 0,1 0 0,5 11 1,-5-15-29,-1 1 1,1-1-1,0 0 1,0 0 0,1 0-1,-1 0 1,1-1 0,0 1-1,0-1 1,0 0-1,0 0 1,1 0 0,4 2-1,-5-4-282,0 1-1,0-1 0,0 0 0,1 0 1,-1 0-1,0 0 0,0-1 1,1 0-1,-1 0 0,0 0 1,5-1-1,-2 0-1441,0 0 0,0-1 0,8-3 1,2 1-1187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4:45.6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280 13 5888,'8'-13'14911,"-12"17"-14706,1 0 0,-1 1 0,1-1 0,0 1 0,0 0-1,1-1 1,-1 1 0,1 0 0,0 0 0,0 1 0,-1 7-1,-2 9 103,-3 33 0,4-6-82,2 0 0,3 0 0,1 0 0,3 0 0,14 67 0,-15-101-177,-3-11-40,1 1 1,-1-1-1,-1 1 1,2 6-1,0 0-21,-2-11 22,1 0 0,-1 0 1,0 1-1,0-1 0,0 0 1,0 0-1,0 1 0,0-1 1,1 0-1,-1 1 0,0-1 1,0 0-1,0 0 0,0 1 1,0-1-1,0 0 0,0 1 1,0-1-1,-1 0 0,1 0 1,0 1-1,0-1 0,0 0 1,0 0-1,0 1 0,0-1 1,0 0-1,-1 0 0,1 1 1,0-1-1,0 0 0,0 0 1,-1 1-1,1-1 0,0 0 1,0 0-1,-1 0 0,1 0 1,0 1-1,0-1 1,-1 0-1,1 0 0,0 0 1,0 0-1,-1 0 0,-7 4 38,-1 0 0,0 0 0,1-1-1,-1 0 1,0-1 0,-1 0 0,-10 1 0,-1 0-16,-108 20 225,111-16-164,16-6-63,1-1-1,-1 1 1,0 0-1,1-1 1,-1 1 0,0-1-1,1 1 1,-1-1 0,-3 0-1,166-10 842,-16 0-540,-54 6-214,61 0 19,-134 1-78,-16 3-95,-1-1-1,0 1 1,1-1 0,-1 1-1,1 0 1,-1 0-1,1 0 1,-1 0 0,0 0-1,1 0 1,-1 0 0,1 0-1,2 1 1,-9-17-12476,3 13 10714,-4-9-1512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4:46.0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15 112 6656,'-11'-10'2144,"11"10"-1941,-1 0 1,1-1 0,0 1-1,0 0 1,-1-1 0,1 1-1,0-1 1,0 1 0,0 0-1,-1-1 1,1 1 0,0-1-1,0 1 1,0-1 0,0 1 0,0 0-1,0-1 1,0 1 0,0-1-1,0 1 1,0-1 0,0 1-1,0-1 1,0 1 0,0-1-1,0 1 1,1 0 0,-1-1-1,0 1 1,0-1 0,0 1-1,1 0 1,-1-1 0,9-10 3057,-2 6-2779,0 0 0,0 1 0,1-1 0,-1 1 0,1 0 0,0 1 0,0 0 0,12-3 0,8 0 11,31-3 1,-52 8-342,288-21 1123,-202 22-927,-40 1-6056,-51-1 4570,4 0-548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4:46.7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193 20 8128,'-5'0'8774,"-2"8"-5212,-7 16-3959,6-9 1289,-39 46 561,33-45-1291,2 0 0,-1 1-1,2 1 1,-11 21 0,8-8 267,-11 39 0,28-81-57,1 1-1,1 0 1,0 1 0,8-13-1,32-43-565,-10 16 376,52-74 506,-55 88 112,-31 35-786,0 0 0,-1 0 1,1 0-1,0 1 1,0-1-1,0 0 1,-1 1-1,1-1 1,0 0-1,0 1 1,-1-1-1,1 1 1,0-1-1,-1 1 1,1 0-1,0-1 1,-1 1-1,1 1 1,2 0-8,14 15 93,-1 1 0,-1 0 0,13 21 0,-14-21-31,-1 3 74,0 0-1,9 24 0,6 9-254,-24-48 101,-2 0 0,1 1 0,-1-1 1,2 8-1,-2 3-4468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4:47.1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47 3 7136,'-27'-3'2309,"8"6"3520,25 1-2290,-1 0-2513,-1-2-674,0-1 0,0 0-1,1 0 1,-1 0 0,0-1 0,6 1-1,8 0 307,73 12 617,15 2-3494,-87-11 384,-1 5-3375,-5 2 1728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4:57.4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1369 4992,'-1'3'373,"-2"3"999,9-14 5586,17 0-5180,-1 1-1043,1-2-321,0-2 0,-1-1 0,0 0 0,-1-2 0,21-17 0,0-4-24,48-54-1,-34 24 313,78-116-1,-123 161-458,-8 15-154,-1 1 0,1-1 1,0 1-1,0-1 0,7-6 1,-10 12-84,1 0 1,-1-1 0,1 1-1,-1 0 1,0-1 0,1 1-1,-1 0 1,0-1 0,0 1-1,0 0 1,1 0 0,-1 0-1,0-1 1,0 1 0,0 0-1,0 0 1,0-1 0,-1 1-1,1 1 1,-4 32 68,-2 1 0,-19 64 0,-36 67-54,28-80 112,-80 239-37,14-9 405,76-223-112,11-39 694,10-50-783,2-4-285,0 0 0,0 0 0,0 0 0,0 0 0,0 0 0,0 0 0,0 0 0,0 0 0,0 0 0,0 0 0,0-1 0,0 1 0,0 0 0,0 0 0,0 0 0,0 0 0,0 0 0,0 0 0,0 0 0,0 0 0,0 0 0,0 0 0,0 0 0,0 0 0,0 0 0,0 0 0,0 0 0,0 0 0,0 0 1,-1 0-1,1 0 0,0 0 0,0 0 0,0-1 0,0 1 0,0 0 0,0 0 0,0 0 0,0 0 0,0 0 0,0 0 0,0 0 0,0 0 0,0 0 0,0 0 0,0 0 0,0 0 0,0 0 0,-1 0 0,1 0 0,0 0 0,0 0 0,0 0 0,0 0 0,0 0 0,0 0 0,0 0 0,0 1 0,0-1 0,0 0 0,3-18 447,4-5-268,34-188 121,-22 145-243,39-94 1,-36 105-64,106-262-291,-67 169-4,81-147 1,-137 286 217,0 1 0,1-1 0,-1 2 0,2-1 0,8-8 0,-14 14 54,0 1 0,1-1 1,-1 1-1,1 0 0,-1 0 0,1 0 1,0 0-1,0 0 0,-1 0 0,1 0 1,0 1-1,0-1 0,0 0 0,0 1 1,0 0-1,0-1 0,0 1 0,0 0 1,0 0-1,-1 0 0,1 0 0,0 1 1,0-1-1,0 0 0,0 1 0,0-1 1,0 1-1,0 0 0,0 0 0,-1 0 1,4 2-1,-1 0 11,0 0 0,0 1 1,-1 0-1,1 0 0,-1 0 0,0 0 1,0 0-1,0 1 0,-1-1 0,1 1 1,-1 0-1,0 0 0,-1 0 0,1 0 1,-1 0-1,1 10 0,0 5 35,-1 1 0,-3 39-1,1-48-4,-2 30 94,-1-1 1,-2 0-1,-2-1 1,-22 67 0,28-101-60,-1-1 0,1 1 1,-1-1-1,0 0 1,0 1-1,0-1 1,-1-1-1,1 1 1,-1 0-1,-9 7 0,10-11-47,1 1-1,0-1 1,-1 1-1,1-1 1,-1 0-1,1 0 1,-1-1-1,0 1 1,1 0-1,-1-1 1,0 0-1,0 1 0,1-1 1,-1 0-1,0-1 1,0 1-1,1 0 1,-1-1-1,0 1 1,1-1-1,-1 0 1,1 0-1,-1 0 1,1 0-1,-1-1 0,-2-1 1,-2-1-211,0-1 0,0 0 0,-7-8 0,14 13 186,0 0 1,0 0-1,0 0 1,0-1-1,0 1 1,0 0-1,0 0 0,0 0 1,0 0-1,1 0 1,-1 0-1,0-1 1,0 1-1,0 0 0,0 0 1,0 0-1,1 0 1,-1 0-1,0 0 1,0 0-1,0 0 1,0 0-1,0 0 0,1 0 1,-1 0-1,0 0 1,0 0-1,0 0 1,0 0-1,1 0 1,-1 0-1,0 0 0,0 0 1,0 0-1,0 0 1,1 0-1,-1 0 1,0 0-1,0 0 0,0 0 1,1 0-1,8 1-63,10 0 49,1-1 0,36-3 1,-32 1 52,41-7 88,69-17 0,-102 18-62,-1-2 0,1-1-1,-2-2 1,0 0 0,0-3-1,-1 0 1,-1-2 0,-1-1-1,-1-1 1,0-1 0,35-38-1,-53 50-9,45-52 123,-48 55-150,-1-1 1,1 0 0,-1 0 0,0 0 0,-1 0-1,0-1 1,4-13 0,-7 20-21,0-1 0,0 1 0,0 0 0,0 0 0,0-1 0,0 1 0,0 0 0,0 0 0,0-1 0,-1 1 0,1 0 0,-1-2 0,1 3-8,-1 0 1,1-1-1,0 1 0,0 0 0,-1-1 1,1 1-1,0 0 0,-1-1 0,1 1 1,0 0-1,-1 0 0,1-1 1,0 1-1,-1 0 0,1 0 0,0 0 1,-1 0-1,1 0 0,-1-1 0,1 1 1,0 0-1,-1 0 0,1 0 0,-1 0 1,1 0-1,-1 0 0,1 0 0,0 0 1,-1 1-1,1-1 0,-1 0 0,1 0 1,0 0-1,-1 0 0,1 0 1,0 1-1,-1-1 0,1 0 0,0 0 1,-1 1-1,1-1 0,0 0 0,-1 0 1,1 1-1,-11 8-40,1 0-1,0 0 1,0 1-1,1 0 1,0 1 0,1 0-1,0 1 1,-11 22 0,-25 45-17,-56 114 224,97-186-145,0 0-1,0 1 1,1 0-1,1-1 1,-2 9-1,3-14 10,0 0 0,-1 0 0,1 0 0,0 0 0,0 0 0,1 1 0,-1-1 0,0 0-1,1 0 1,-1-1 0,1 1 0,0 0 0,-1 0 0,1 0 0,0 0 0,0 0 0,0-1-1,0 1 1,1 0 0,-1-1 0,0 1 0,1-1 0,2 3 0,-3-4 4,1 1-1,-1 0 1,0 0 0,1-1 0,-1 1-1,1-1 1,-1 0 0,1 1 0,0-1-1,-1 0 1,1 0 0,-1 0 0,1 0-1,-1 0 1,1 0 0,-1 0 0,3-1-1,-1 0 24,0 0 0,0 0 0,0 0 0,0-1 0,-1 0 0,1 1 0,5-5 0,-1-1 21,1 0 0,-1-1 0,-1 0-1,8-11 1,3-9-14,-2 0 0,-1-1 0,13-38 1,7-15-96,8-27-15,-30 74-129,-5 23 28,-7 12 149,0 0 0,0 0 0,0 0 0,0 1 0,0-1 0,0 0-1,0 0 1,0 0 0,0 0 0,0 0 0,0 0 0,0 0 0,0 1-1,0-1 1,1 0 0,-1 0 0,0 0 0,0 0 0,0 0 0,0 0-1,0 0 1,0 0 0,0 0 0,0 0 0,1 0 0,-1 0 0,0 0 0,0 0-1,0 0 1,0 0 0,0 0 0,0 0 0,1 0 0,-1 0 0,0 0-1,0 0 1,0 0 0,0 0 0,0 0 0,0 0 0,1 0 0,-1 0-1,0 0 1,0 0 0,0 0 0,0 0 0,0 0 0,0 0 0,1 0 0,-9 110-190,1 18 318,7-112-113,1-1 0,0 0-1,2 0 1,0 0 0,0 0 0,7 17-1,-7-25 35,0 0 0,0-1 1,0 0-1,1 0 0,0 0 0,5 6 0,-7-9-14,0-1-1,1 0 1,-1 0-1,0 0 1,1 0-1,0 0 1,-1-1-1,1 1 1,0-1-1,0 0 1,0 0-1,-1 0 1,1 0-1,0 0 1,1 0-1,3 0 1,1-2 6,0 1 0,0-1 1,0-1-1,-1 1 0,1-1 1,0 0-1,0-1 0,-1 0 1,0 0-1,1-1 0,-1 0 1,-1 0-1,1-1 0,9-7 1,8-9-12,-1-1 1,24-30-1,-45 50-22,60-73 15,69-109 0,-129 182-23,7-11-41,-2 0 1,8-15 0,-30 92-401,10-37 472,0-1 0,2 1-1,1 0 1,1 34 0,2-51-12,0 1 1,0-1-1,1 0 0,1 0 1,-1 0-1,2 0 0,-1 0 1,1 0-1,1-1 0,0 0 1,0 0-1,1 0 0,0-1 1,8 10-1,-11-16 0,-1 1 0,1-1 0,0 0 0,-1 0 0,1 0 0,0 0 0,1-1 0,-1 1 0,0-1 0,0 0 0,1 1 0,-1-2 0,4 2 0,-1-1 0,0-1 0,0 0 0,0 0 0,0 0 1,0-1-1,11-2 0,1-2 11,0-1 1,-1-1-1,29-16 1,15-13 35,-1-3 0,61-51 1,-77 56-62,1-2 15,71-73 0,-108 99-30,-8 10 15,0 0-1,0-1 1,0 1-1,0 0 0,0 0 1,0 0-1,0 0 0,0 0 1,0 0-1,0 0 1,0 0-1,0 0 0,0 0 1,0 0-1,0 0 0,0 0 1,0 0-1,-1 0 1,1-1-1,0 1 0,0 0 1,0 0-1,0 0 1,0 0-1,0 0 0,0 0 1,0 0-1,0 0 0,0 0 1,0 0-1,-1 0 1,1 0-1,0 0 0,0 0 1,0 0-1,0 0 1,0 0-1,0 0 0,0 0 1,0 0-1,0 0 0,0 0 1,0 1-1,0-1 1,-1 0-1,1 0 0,0 0 1,0 0-1,0 0 0,0 0 1,0 0-1,0 0 1,0 0-1,0 0 0,0 0 1,0 0-1,0 0 1,0 0-1,0 0 0,0 1 1,0-1-1,0 0 0,-20 17-332,-8 17 335,1 2 0,2 1 0,1 1 0,2 2 0,2 0 0,-18 51 0,32-75-8,-5 28 0,10-39 2,0-1-1,0 1 0,1 0 0,0-1 0,0 1 1,0-1-1,1 1 0,-1-1 0,1 1 0,3 8 0,-4-12 19,1 0 0,0 0 0,-1 0-1,1 0 1,0 0 0,0 0 0,0 0-1,-1 0 1,1 0 0,0 0 0,0-1-1,0 1 1,0 0 0,1-1 0,-1 1-1,0-1 1,0 1 0,0-1 0,0 1-1,1-1 1,-1 0 0,0 0 0,0 1-1,1-1 1,-1 0 0,0 0 0,0 0-1,1-1 1,-1 1 0,1 0-1,2-1 13,-1 0 0,0 1 0,0-1 0,0 0 0,0-1 0,0 1 0,0-1 0,0 1-1,-1-1 1,1 0 0,3-3 0,6-7 3,-1-1 0,-1 0 1,0 0-1,-1-1 0,0 0 0,-2-1 0,11-24 0,30-117-238,-29 86 82,-8 38 11,-8 25 33,0 0 0,-1-1 0,0 1-1,0-1 1,1-12 0,-13 45-448,3-2 515,1-1 0,0 1 1,2 1-1,1-1 0,1 0 0,1 1 0,1-1 1,3 28-1,-2-41 43,1 0 0,1 0 1,5 17-1,-6-23-6,-1 1 1,1-1-1,0 0 1,1 0-1,-1-1 0,1 1 1,-1 0-1,1-1 1,0 1-1,5 3 0,-6-6-10,-1 0 0,1-1 0,-1 1 0,1 0 0,-1-1 0,1 1 0,-1-1-1,1 1 1,-1-1 0,1 0 0,0 0 0,-1 0 0,1 0 0,-1 0-1,1 0 1,0 0 0,-1 0 0,1-1 0,-1 1 0,1-1 0,0 1 0,-1-1-1,1 1 1,-1-1 0,0 0 0,1 0 0,-1 0 0,0 0 0,2-1-1,5-5 33,-2 1 0,1-1-1,-1 0 1,7-9 0,-10 12-35,123-157 148,-100 130-139,114-142-222,-110 132 107,-3-2 1,33-65-1,83-273-121,-142 380 218,3-12-180,-1 0 0,4-18 0,-7 23-156,-2 10 27,-7 20-125,2-4 368,-15 33-11,-67 160 144,44-109-18,-35 119 1,64-162 84,1 2 1,4 0-1,-7 93 0,17-134-71,1 0 0,0-1 0,2 1 0,5 28 0,-6-42-24,1 0 0,0 0 0,1 0 0,-1 0 0,1 0 0,0-1 0,7 10 0,-8-12-4,1 0-1,-1 0 0,1-1 0,0 1 0,0-1 1,0 0-1,0 0 0,0 0 0,1 0 0,-1 0 0,1-1 1,-1 1-1,1-1 0,4 1 0,-3-1 13,0 0-1,0-1 1,0 0-1,0 0 1,0 0-1,1 0 1,-1-1-1,0 0 1,0 0-1,0 0 1,0 0-1,0-1 1,0 0-1,-1 0 1,1-1-1,-1 1 1,8-6-1,-1-1-33,-1 0 0,1-1 0,-2 0 0,1 0 0,13-23 0,70-123 67,-37 57-64,-46 82-11,149-259 23,-87 139-204,72-197 1,-142 328 147,7-27-20,-8 32 34,-1 0 1,0-1 0,1 1-1,-1 0 1,0 0 0,0 0-1,0 0 1,0-1 0,0 1-1,0 0 1,0 0-1,-1 0 1,1 0 0,0-1-1,-1 1 1,1 0 0,-1 0-1,1 0 1,-1 0 0,1 0-1,-1 0 1,0 0 0,0-1-1,0 2 10,1 0 1,0 0-1,-1 0 0,1-1 0,-1 1 0,1 0 0,0 0 0,-1 0 1,1 0-1,0 0 0,-1 0 0,1 0 0,-1 0 0,1 0 1,0 0-1,-1 0 0,1 0 0,-1 0 0,1 1 0,0-1 1,-1 0-1,1 0 0,0 0 0,-1 1 0,1-1 0,0 0 1,-1 0-1,1 0 0,0 1 0,0-1 0,-1 1 1,-8 7-63,1 1 1,-1-1-1,2 2 1,-1-1-1,-6 12 1,-15 27 26,-44 97 0,-4 65 110,65-163 42,1 0 0,2 1-1,3 0 1,-1 90 0,7-118-50,1 0 0,1 0-1,1 0 1,5 21 0,-4-28 16,0 0 0,1 0 0,1-1 1,0 0-1,0 0 0,15 20 0,-17-27-48,-1-1 0,1 1 0,0-1 0,0 0 0,1 0 0,-1 0 0,1-1 0,0 1 0,0-1 0,0-1 0,1 1 0,-1-1 0,0 1 0,1-2 0,0 1 0,-1 0 0,1-1 0,0 0 0,10 0 0,-8-2-4,0 0-1,-1 0 0,1-1 1,-1 0-1,0 0 1,0-1-1,0 0 0,0 0 1,7-4-1,0-2 36,0-1 0,-1 0 0,13-12-1,-5 2-28,-2 0 0,0-2 0,17-26 0,39-77-86,-71 116-24,1-1-1,-2 1 0,1-1 0,-1 0 0,2-13 0,-5 22 65,0 1 0,0-1 0,0 1 0,1-1-1,-1 0 1,0 1 0,0-1 0,0 1 0,0-1 0,0 0 0,0 1-1,-1-1 1,1 1 0,0-1 0,0 0 0,0 1 0,0-1 0,-1 0 0,0 1 4,1 0 0,-1 1 0,1-1 1,-1 0-1,1 0 0,-1 0 1,1 1-1,-1-1 0,1 0 0,-1 1 1,1-1-1,-1 0 0,1 1 1,-1-1-1,1 1 0,0-1 0,-1 1 1,1-1-1,-1 1 0,1-1 1,0 1-1,-1 0 0,-14 21-19,1 0 1,1 1-1,1 0 0,-17 45 0,23-50 62,0 1-1,2 0 1,0 1 0,1-1-1,1 1 1,0 0-1,2 22 1,1-35 16,0-1-1,0 0 1,1 0 0,-1 0 0,1 0 0,1 0-1,-1 0 1,1 0 0,0-1 0,0 1 0,0-1-1,1 0 1,0 0 0,0 0 0,0-1 0,9 8-1,-10-10-8,0 0 0,0 1 1,1-2-1,-1 1 0,1 0 0,-1 0 0,1-1 0,-1 0 0,1 0 0,0 0 0,-1 0 0,1-1 0,0 1 0,0-1 0,0 0 0,-1 0 0,1 0 0,0-1 0,0 1 0,0-1 0,-1 0 0,1 0 0,0 0 0,-1-1 0,1 1 0,-1-1 0,0 0 0,5-3 0,2-2-47,-1-1-1,0 0 1,-1 0-1,1-1 1,10-15-1,31-54 148,-10 15-43,-29 48-71,88-115-42,-58 84 55,-18 18 115,35-31 0,-42 45-91,30-21 1,-35 25-73,-11 4-160,0 7 178,0-1-1,0 0 0,1 0 0,-1 0 0,0 0 0,0 0 1,0 0-1,0 0 0,1 0 0,-1 0 0,0 0 0,0 0 1,0 0-1,1 0 0,-1 0 0,0 0 0,0 0 0,0 0 1,0 0-1,1 0 0,-1 0 0,0 0 0,0 0 0,0 0 1,0-1-1,1 1 0,-1 0 0,0 0 0,0 0 0,0 0 1,0 0-1,0 0 0,0 0 0,1-1 0,-1 1 1,0 0-1,0 0 0,0 0 0,0 0 0,0-1 0,0 1 1,0 0-1,0 0 0,12-12-87,-8 8 125,1 0-25,-1 0 0,0 0 0,0-1 0,0 1 1,-1-1-1,1 0 0,-1 0 0,0 0 0,0 0 0,-1 0 0,3-7 0,11-48-78,9-70 0,-20 104 76,40-265-145,-42 274 39,-2 0 0,0-32 0,-1 45 76,0 2-13,0 1 0,0-1 1,0 1-1,0-1 0,0 0 0,-1 1 1,1-1-1,0 0 0,-1 1 0,1-1 0,-1 1 1,1-1-1,-1 1 0,0-1 0,0 1 1,0 0-1,0-1 0,0 1 0,0 0 1,-2-3-1,2 4 14,1 0 1,-1-1 0,1 1 0,-1 0-1,1 0 1,-1-1 0,1 1 0,-1 0-1,1 0 1,-1 0 0,1 0-1,-1 0 1,1 0 0,-1 0 0,1 0-1,-1 0 1,1 0 0,-1 0-1,0 0 1,1 0 0,-1 0 0,1 0-1,-1 1 1,1-1 0,-1 0-1,-5 3-25,1 0-1,-1 0 0,1 0 0,0 0 1,0 1-1,0 0 0,0 0 0,1 0 1,-1 1-1,1 0 0,1-1 1,-5 7-1,-10 18 34,2 1 0,-19 42 1,-17 71 190,38-99-74,2 2 0,2-1 0,-6 85 0,14-97-89,3 1 0,0-1 0,2 1 1,2-1-1,16 63 0,-13-68-290,2 0 0,1-1 0,1 0 0,1-1 1,1 0-1,19 25 0,-29-46-379,0-1 0,0 1 0,0-1 0,10 7 0,-13-10 330,0 0 0,0 0 0,0 0-1,1 0 1,-1-1 0,1 1 0,-1 0 0,0-1 0,1 1-1,-1-1 1,1 0 0,-1 1 0,1-1 0,-1 0-1,1 0 1,0 0 0,-1 0 0,1 0 0,-1 0 0,1 0-1,-1-1 1,1 1 0,2-2 0,-2 1-402,-1 0 1,0 0-1,1-1 0,-1 1 1,0-1-1,1 1 1,-1-1-1,2-3 0,-2 2-225,16-21-4039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4:59.9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0 559 4896,'5'28'5167,"-4"-27"-4869,-1 0 0,0 0 1,0 0-1,1 0 0,-1 1 0,0-1 0,1 0 1,-1 0-1,1-1 0,-1 1 0,1 0 0,0 0 1,-1 0-1,1 0 0,0 0 0,-1-1 0,1 1 1,0 0-1,0-1 0,0 1 0,1 0 0,0-1-85,-1 0-1,1-1 0,0 1 0,-1-1 0,1 1 0,-1-1 0,1 0 0,-1 0 0,1 0 0,-1 1 0,0-1 1,0-1-1,1 1 0,-1 0 0,0 0 0,0 0 0,1-3 0,17-25 971,-16 24-973,31-47 603,3 1 1,1 1-1,74-71 0,-74 81-346,-2-1 0,-2-2-1,41-69 1,-67 99-397,-7 10-84,1-1 0,0 1-1,0 0 1,0 0 0,1 0-1,-1 0 1,1 0 0,4-4-1,-7 7 11,0 0-1,1-1 1,-1 1-1,0 0 1,0 0-1,0 0 1,0 0-1,0 0 1,1 0 0,-1 0-1,0 0 1,0 0-1,0 0 1,0 0-1,1 0 1,-1 0-1,0 0 1,0 0-1,0 1 1,0-1-1,0 0 1,1 0-1,-1 0 1,0 0-1,0 0 1,0 0 0,0 0-1,0 0 1,0 0-1,0 0 1,1 1-1,-1-1 1,0 0-1,0 0 1,0 0-1,0 0 1,0 1-1,4 8-75,1 13 21,-5-20 38,2 18-14,-1 1 1,-1-1 0,0 0 0,-5 27 0,2-20 66,-23 126 39,13-95-14,8-35 2,-10 33 1,13-50-15,0 0 0,-1-1 0,1 1-1,-1-1 1,0 0 0,-1 0 0,1 0 0,-1 0 0,0 0 0,-9 7 0,11-11-31,0 0 1,1 0-1,-1 0 0,0 0 0,0 0 0,0 0 1,0-1-1,0 1 0,0-1 0,0 0 0,0 1 1,0-1-1,0 0 0,0 0 0,-1 0 0,1-1 1,0 1-1,0 0 0,0-1 0,0 1 0,0-1 0,0 0 1,1 0-1,-1 0 0,0 0 0,0 0 0,0 0 1,-1-2-1,-4-1 16,1-2 0,-1 1 0,1-1 0,1 0 0,-9-11 0,-4-10-40,1 0 0,2-2 0,-19-43-1,15 29-374,9 15-159,14 28 148,6 7 283,13 9 136,-7-4-8,1-1 0,0 0 0,0-1 0,1-1 0,0-1 0,1 0 0,28 7 0,-33-12 68,0 0 1,0-1-1,0 0 0,0-1 1,1-1-1,-1 0 0,0-1 1,0-1-1,0 0 0,0-1 1,19-6-1,11-11 65,-36 15-169,0 1-1,0 0 0,1 1 0,-1-1 0,1 2 1,0-1-1,0 1 0,10-1 0,-18 4 14,0-1 0,0 0 0,0 0 0,0 1 0,0-1 0,0 0 0,0 1 0,0-1 0,0 1 0,0-1 0,0 1-1,0 0 1,0-1 0,0 1 0,0 0 0,0 0 0,-1 0 0,1 0 0,0-1 0,-1 1 0,1 0 0,-1 0 0,1 0 0,-1 0 0,1 3 0,2 2-21,-1 1 0,-1-1 0,2 11 0,2 28 28,-1 74 1,-11 51-45,6-161 27,-25 226 375,10-146 976,22-134-914,13-82-144,-3 41-237,31-141-151,-34 182 71,2-1 0,2 2 0,2 0 0,2 1 0,1 1 0,3 1 0,1 1 0,34-39-1,-54 72-7,-1 1 0,2 0 0,-1 0-1,1 1 1,0-1 0,14-7-1,-20 12 42,1 0 0,0 0-1,0 0 1,0 0 0,0 1-1,0-1 1,0 0 0,0 1-1,0-1 1,0 1 0,1 0-1,-1 0 1,0 0 0,0 0-1,0 0 1,0 0 0,0 1-1,0-1 1,3 2-1,-3-1 2,0 0 0,-1 0 0,1 0-1,0 1 1,-1-1 0,1 0 0,0 1-1,-1 0 1,0-1 0,1 1 0,-1 0-1,0 0 1,0 0 0,0 0-1,1 3 1,1 4 4,-1 0 0,0 0 0,0 1 1,-1-1-1,0 1 0,-1 17 0,-1-4 11,-2-1 0,0 0 0,-2-1 0,0 1 0,-15 37 0,15-45 36,-2-1 1,1 1 0,-2-1 0,0-1 0,0 0-1,-1 0 1,-1 0 0,0-1 0,-17 15 0,25-25-46,1 1 0,-1-1 0,0 0 0,1 0 0,-1 1 0,0-1 1,0-1-1,1 1 0,-1 0 0,0 0 0,0-1 0,0 1 0,0-1 0,0 1 0,0-1 1,0 0-1,0 0 0,0 0 0,0 0 0,0 0 0,0 0 0,0-1 0,0 1 0,0-1 0,0 1 1,0-1-1,0 0 0,0 0 0,1 0 0,-3-1 0,-1-1-37,0 0-1,1-1 0,-1 1 1,1-1-1,0 0 1,0-1-1,1 1 1,-1 0-1,1-1 1,0 0-1,-3-6 1,1 1-51,0-1 0,1 0 1,0 0-1,-3-20 0,6 30 84,1 1 0,0-1 0,0 0 0,0 0 0,0 0 0,0 0 0,0 1 0,0-1 0,0 0 0,0 0 0,0 0 0,1 0 0,-1 0 0,0 1 0,0-1 0,1 0 0,-1 0 0,1 1 0,-1-1 0,0 0 0,1 0 0,0 1 0,-1-1 0,1 1 0,-1-1 0,1 0 0,0 1 0,-1-1 0,1 1 0,0-1 0,0 1 0,-1 0 0,1-1 0,0 1 0,0 0 0,0 0-1,-1-1 1,1 1 0,0 0 0,0 0 0,0 0 0,0 0 0,0 0 0,7 0-39,-1 0 0,0 1 0,1 0 0,7 1 0,-10-1 34,104 24-19,29 5 156,-125-28-32,-1 0 0,1-1-1,0 0 1,-1-1 0,1-1-1,0 0 1,-1 0 0,1-2 0,-1 1-1,1-1 1,-1-1 0,0 0-1,21-12 1,10-10 152,-1-1 0,50-45 0,-86 68-237,27-25 137,42-45 1,-61 59-188,-1-1 0,20-30 0,-75 128-412,34-67 452,0 0 1,1 0-1,-5 19 0,9-25 33,1 0-1,0 0 1,0 1 0,1-1 0,1 0-1,-1 1 1,2 10 0,0-12-14,-1-2 33,1 1 1,0-1-1,0 1 0,4 10 1,-5-16-38,1 0 1,-1 0-1,1 0 1,-1 0-1,1 0 1,-1 0-1,1 0 1,0 0-1,0 0 1,-1 0-1,1 0 1,0-1-1,0 1 1,0 0-1,0 0 1,0-1-1,0 1 1,0-1-1,0 1 1,0-1-1,0 1 1,0-1-1,0 0 1,0 1-1,0-1 1,1 0-1,-1 0 1,0 0-1,0 0 1,0 0-1,0 0 1,1 0-1,0-1 1,14-4 75,0 0 1,-1-2 0,0 0-1,-1 0 1,18-13-1,-14 9-47,25-17-36,66-57-1,-55 40-120,-47 39 107,-2 2-26,0 0 0,1-1 0,-1 2 0,1-1-1,7-3 1,-12 7 26,0 0 0,-1-1 0,1 1-1,0 0 1,0-1 0,0 1-1,0 0 1,0 0 0,0 0-1,0 0 1,0 0 0,0 0 0,0 0-1,0 0 1,0 0 0,0 1-1,0-1 1,0 0 0,0 1 0,0-1-1,0 1 1,0-1 0,0 1-1,0-1 1,-1 1 0,1-1-1,0 1 1,0 0 0,-1 0 0,1-1-1,0 1 1,-1 0 0,1 0-1,-1 0 1,1-1 0,-1 1 0,1 0-1,-1 0 1,0 0 0,0 0-1,1 1 1,0 5 7,0-1-1,-1 0 0,1 1 1,-1-1-1,0 1 1,-1-1-1,0 0 1,-1 7-1,-1 7 65,1 3-26,2-13-17,-1 1 0,-5 19 0,6-30-15,0 0 0,0 0 0,0 0 1,0 0-1,0 0 0,0 1 0,0-1 0,0 0 0,0 0 0,0 0 0,0 0 1,0 0-1,0 0 0,0 0 0,0 1 0,0-1 0,0 0 0,0 0 0,0 0 1,0 0-1,0 0 0,0 0 0,0 0 0,0 1 0,0-1 0,0 0 0,0 0 1,0 0-1,0 0 0,0 0 0,0 0 0,0 0 0,0 1 0,0-1 0,0 0 1,0 0-1,1 0 0,-1 0 0,0 0 0,0 0 0,0 0 0,0 0 0,0 0 1,0 0-1,0 0 0,0 0 0,1 0 0,-1 1 0,0-1 0,0 0 0,0 0 1,0 0-1,0 0 0,0 0 0,1 0 0,9-5 201,22-18-29,-17 11-111,-5 5-48,58-36-86,-60 39 6,0 0 1,0 0-1,0 1 0,0 1 1,1-1-1,-1 1 0,12-1 0,-18 3 48,-1 0 0,1 0 0,-1-1 0,1 1 0,-1 1 1,1-1-1,-1 0 0,1 0 0,-1 0 0,1 1 0,-1-1 0,1 1 0,-1-1 0,0 1 0,1 0 0,-1-1 0,0 1 0,1 0 0,-1 0 0,0 0 0,0 0 0,0 0 0,0 0 0,0 0 0,1 2 0,0 1 5,0 0 0,0 1 1,-1-1-1,1 0 0,-1 1 1,1 8-1,-2-9 41,0 0 0,1 0 1,0-1-1,0 1 0,0 0 0,0 0 0,1 0 0,0-1 0,0 1 1,4 6-1,-4-8-14,0-1 0,0 1 0,0 0 0,1 0 0,-1-1 1,0 1-1,1-1 0,0 0 0,-1 0 0,1 0 0,0 0 0,-1 0 1,1-1-1,0 1 0,0-1 0,0 0 0,-1 0 0,1 0 0,0 0 0,4-1 1,4-1 51,0 0 0,0-1 1,18-8-1,-24 9-49,14-6 39,0-1 0,-1-1 1,0 0-1,-1-2 0,0 0 0,19-18 0,-3-2-168,49-61-1,-80 91 94,0 0-1,-1 0 1,1 0-1,0 1 1,0-1-1,0 0 1,0 1 0,0-1-1,0 1 1,0 0-1,0 0 1,4-2-1,-5 3 5,-1 0-1,1 0 1,-1 0 0,1 0-1,0 0 1,-1 0-1,1 0 1,0 0 0,-1 0-1,1 0 1,-1 1 0,1-1-1,0 0 1,-1 0-1,1 1 1,-1-1 0,1 0-1,-1 0 1,1 1 0,0 0-1,0 0 1,0 0-1,0 1 0,0-1 1,0 0-1,0 1 1,0-1-1,-1 1 0,1-1 1,-1 1-1,1-1 1,0 3-1,0 4-6,0 0 0,0 0 0,0 0 0,-1-1 0,-2 17 0,-9 42 68,1-11 32,4-7-126,3-12 217,-2-1 1,-16 59-1,13-79-73,3-12-17,5-4-79,-1 1 1,1 0 0,0 0-1,-1-1 1,1 1 0,0 0 0,-1-1-1,1 1 1,0 0 0,0-1-1,-1 1 1,1-1 0,0 1-1,0 0 1,0-1 0,-1 1 0,1-1-1,0 1 1,0-1 0,-3-14 20,1 1 1,0 0 0,1-1-1,1 1 1,0-1 0,1 0-1,3-14 1,-3 24-53,1-1 1,0 1-1,0-1 0,1 1 1,-1 0-1,1 0 0,0 0 0,1 1 1,-1-1-1,7-5 0,-8 8-9,0 0-1,0 0 0,1 0 0,-1 0 0,1 1 1,-1-1-1,1 1 0,0 0 0,-1 0 0,1 0 1,0 0-1,5-1 0,3 0-297,1 1-1,11 0 1,2 0-666,14 0-4230,45 4 0,-39 3 1843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5:00.3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 13216,'-10'5'5983,"6"6"-5215,-1-7 1024,10 4-1152,-5 0-416,0 4-160,0-4-1088,0 0 576,-5 1-4607,5-1 2783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5:00.7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143 29 13056,'-72'-28'5887,"28"33"-5087,30-5-896,9 0-96,-3 0-768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5:04.0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156 38 4160,'0'-1'161,"0"0"-1,0 0 1,0 0 0,1 0 0,-1 0 0,0 0-1,0 0 1,1 0 0,-1 0 0,0 0 0,1 0-1,-1 0 1,1 0 0,-1 1 0,1-1 0,-1 0-1,1 0 1,0 0 0,-1 1 0,1-1 0,0 0-1,0 1 1,1-2 0,10-14 9629,-16 23-8240,-40 146 2071,-38 120-2431,54-177-1045,14-45-925,13-46-790,0-2 34,-5-18-9133,10 3 7629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5:04.4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17 10560,'-17'-6'4608,"11"4"-940,17 2 71,172-3 336,-9 0-3494,-44 0-527,-105 3-209,1 1 0,0 1 1,29 6-1,-51-7-1246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0:48.1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17 6304,'-4'-17'9776,"117"17"-4942,57 0-6159,-113 4-3322,-19 1-1287,-11 0 2558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5:05.7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95 669 7296,'-18'-4'2368,"17"4"-2315,1 0 0,-1-1 0,1 1 0,-1 0-1,1 1 1,-1-1 0,1 0 0,-1 0 0,0 0 0,1 0 0,-1 0 0,1 0 0,0 1 0,-1-1 0,1 0 0,-1 0 0,1 1 0,-1-1 0,1 0 0,-1 1 0,1-1 0,0 0 0,-1 1 0,1-1 0,-1 1-1,0 0 241,-1 1 244,-1 1 0,1-1 0,0 0 0,-1 1 0,1-1 0,0 1 0,0 0-1,1 0 1,-4 5 0,-5 10 446,6-13-710,0 1 0,1-1 0,0 1 0,0 0 0,1-1 0,0 1 0,-1 1 0,0 8 0,2-13-171,1 0 1,0 0 0,-1 0-1,1 0 1,0-1-1,0 1 1,0 0-1,1 0 1,-1 0-1,0 0 1,1 0-1,-1-1 1,1 1 0,0 0-1,-1 0 1,1-1-1,0 1 1,0-1-1,0 1 1,0-1-1,1 1 1,-1-1-1,0 1 1,0-1-1,1 0 1,-1 0 0,1 0-1,-1 0 1,1 0-1,0 0 1,3 1-1,-1 0-14,0-1 0,0 0 0,0 0 0,0 0 0,0-1-1,0 1 1,0-1 0,1 0 0,-1 0 0,0-1 0,0 1 0,0-1-1,0 0 1,0 0 0,0 0 0,0-1 0,0 1 0,0-1 0,0 0-1,-1 0 1,1 0 0,5-5 0,-5 3-73,0 1-1,0-1 1,-1 0-1,0 0 1,1 0 0,-1-1-1,-1 1 1,1-1 0,-1 0-1,0 1 1,0-1 0,0 0-1,0 0 1,-1-1-1,0 1 1,0 0 0,-1 0-1,1-6 1,-1 8-48,0-1 0,0 0 0,0 1 0,0-1 0,-1 1 0,0-1 0,1 1 0,-1-1 0,0 1 0,-1 0 0,1-1 0,-1 1 0,1 0 0,-1 0 0,0 0-1,0 0 1,-1 0 0,1 0 0,0 1 0,-1-1 0,0 1 0,1 0 0,-1 0 0,0 0 0,-4-2 0,4 1-6,2 3 33,1-1 0,-1 1 0,1-1 1,-1 1-1,1 0 0,-1-1 0,1 1 0,-1 0 0,0-1 0,1 1 0,-1 0 0,0-1 0,1 1 0,-1 0 0,0 0 0,1 0 0,-1 0 0,0 0 0,1 0 0,-1 0 0,0 0 0,-1 0 0,3 0 37,0 0-1,0 0 0,-1-1 1,1 1-1,0 0 0,-1 0 1,1 0-1,0 0 0,0 0 1,-1 1-1,1-1 0,0 0 1,-1 0-1,1 0 0,0 1 1,-1-1-1,2 1 0,0-1 36,-1 1-1,1 0 1,-1-1-1,1 1 1,0-1-1,-1 0 1,1 0-1,0 0 1,-1 0-1,1 0 1,0 0-1,2 0 1,16-5 298,-16 5-303,0-1 0,0 0 0,0 0 0,0-1 0,6-2 0,43-26 296,-2-2-1,50-41 0,88-87-54,-118 86-221,-26 25-61,-45 49-23,0 0-1,0 0 1,0 0-1,1-1 1,-1 1 0,0 0-1,0 0 1,0 0-1,0-1 1,1 1-1,-1 0 1,0 0-1,0-1 1,0 1 0,0 0-1,0 0 1,0-1-1,0 1 1,0 0-1,0 0 1,0-1 0,0 1-1,0 0 1,0 0-1,0-1 1,0 1-1,0 0 1,0 0-1,0-1 1,0 1 0,0 0-1,0 0 1,-1-1-1,1 1-2,1-1 20,-1 0-1,1 0 0,-1-1 0,1 1 0,0 1 1,-1-1-1,1 0 0,0 0 0,0 0 0,0 0 0,1-1 1,1 0 29,-1-1 1,1 1 0,-1-1-1,0 1 1,0-1 0,3-4-1,5-19-37,0 0 0,-2-1 0,10-52-1,-17 73-22,-6 17-429,-11 21 0,-14 28 356,22-37 115,1-1-1,-7 43 0,1 45 197,5-23-53,6 125 0,3-196-188,0-1 0,2 1 0,6 22 0,-6-23 59,3 11-3602,-6-38-6513,-6-41 3095,-4-3 3659,-17-56-1,9 59 3927,8 31 3499,-19-30 0,-31-62 4158,59 112-8041,0 0-1,0 0 0,1 0 0,-1 0 1,1 0-1,-1 0 0,1 0 0,0 0 1,-1 0-1,1 0 0,0-1 0,1-1 1,-1 3-69,0 0 1,1 0-1,-1 0 1,0 0-1,1 0 1,-1 0-1,1 0 1,0 0-1,-1 0 1,1 0-1,0 0 1,-1 0-1,1 0 1,0 1-1,0-1 1,0 0-1,1 0 1,2-1 173,1 0-1,0 0 1,-1 1 0,1 0 0,0-1 0,0 2 0,0-1 0,7 0 0,5 1-175,0 0 0,-1 1 0,1 0 0,0 1 0,-1 1-1,1 1 1,23 8 0,-7-2-91,-22-8-1027,0 2-1,11 4 1,-18-6-111,0 0 1,0 0 0,0 1-1,0-1 1,3 4-1,10 10-2056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5:06.4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292 598 7808,'-10'8'9400,"-19"20"-6523,-44 48-378,21-23-826,-55 72 0,103-120-1534,0 1 0,1-1-1,-4 10 1,6-14-107,1 0-1,0 0 0,-1-1 1,1 1-1,0 0 0,0 0 1,0 0-1,0 0 0,0 0 1,0 0-1,0-1 0,0 1 1,0 0-1,0 0 0,1 1 1,-1-1 1,0-1 1,1 0 0,-1 1-1,0-1 1,1 0 0,-1 1 0,1-1-1,-1 0 1,1 1 0,-1-1-1,1 0 1,-1 0 0,1 1-1,-1-1 1,1 0 0,-1 0-1,1 0 1,-1 0 0,1 0-1,-1 0 1,1 0 0,0 0-1,-1 0 1,1 0 0,-1 0-1,1 0 1,0 0 0,3-1 30,1 0 1,-1 0-1,0-1 0,0 1 1,0-1-1,0 0 0,0 0 1,5-4-1,29-24-212,-21 15 117,23-20-162,-26 21 54,1 1 1,0 1 0,18-11-1,-33 22 125,1 1 0,0-1 0,0 1 0,0-1 0,0 1-1,0 0 1,-1-1 0,1 1 0,0 0 0,0 0 0,0 0 0,0 0 0,0 0-1,0 0 1,0 0 0,0 0 0,0 0 0,0 0 0,0 1 0,0-1 0,-1 0 0,1 1-1,0-1 1,0 0 0,0 1 0,0-1 0,-1 1 0,1 0 0,0-1 0,0 1-1,-1-1 1,1 1 0,0 0 0,-1 0 0,1 0 0,2 4-24,0 0 0,0 0 0,-1 0 0,4 9 1,-4-8 30,4 7-41,-1 2 58,2 0-1,0-1 1,12 20-1,-17-31 29,1 0 0,-1 0 1,1 1-1,-1-2 0,1 1 0,0 0 0,0-1 0,1 1 0,-1-1 1,0 0-1,1 0 0,-1 0 0,1 0 0,0-1 0,0 0 0,-1 1 1,1-1-1,8 1 0,-8-2 24,1 0 0,-1 0 0,0 0 0,1-1 0,-1 0 0,0 1 0,1-1 0,-1-1 0,0 1 0,0-1 0,0 1 0,0-1 0,0 0 0,-1-1 0,1 1 0,0-1 0,3-3 0,2-3-14,-1 0-1,0 0 1,-1-1 0,11-19-1,65-130 50,-19 32-28,-18 48-19,41-79 60,-60 104-107,-3-2 1,33-113-1,-57 167-8,7-31-83,-6 31 74,-1 0-1,1-1 0,-1 1 1,0 0-1,0 0 0,0-1 1,0 1-1,0 0 0,-2-4 0,2 6 11,0-1 0,0 1 0,0 0 0,0 0 0,0 0-1,0 0 1,0 0 0,0 0 0,0-1 0,0 1-1,0 0 1,-1 0 0,1 0 0,0 0 0,0 0 0,0 0-1,0 0 1,0 0 0,0 0 0,-1-1 0,1 1-1,0 0 1,0 0 0,0 0 0,0 0 0,0 0-1,0 0 1,-1 0 0,1 0 0,0 0 0,0 0 0,0 0-1,0 0 1,-1 0 0,1 0 0,0 0 0,0 0-1,-6 6-109,-5 14-11,11-20 123,-27 50-106,0 0 490,-25 68 0,39-82-267,2 2-1,2 0 0,1 0 0,2 0 0,1 1 0,3 0 0,1 0 0,1 0 1,12 72-1,-10-97-89,1-1-1,1 0 1,0 0 0,1 0 0,11 21 0,-13-29-305,0 1 0,0-1 1,1-1-1,0 1 0,0 0 1,1-1-1,-1 0 1,1 0-1,0 0 0,0-1 1,0 0-1,0 1 0,0-2 1,1 1-1,6 2 1,23 4-1839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5:10.7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277 691 3232,'5'-5'9424,"-15"11"-5056,-11 1-2583,9-3-1213,-3 3-376,1 1 0,0 0 0,0 1 0,1 0 0,0 1 1,1 0-1,0 1 0,1 1 0,0 0 0,-9 13 0,7-8-110,1 1 0,1 0-1,1 1 1,1 0-1,0 1 1,1 0 0,-5 23-1,12-34-10,-1 0-1,1 0 1,1 0-1,-1 0 1,2 0-1,-1 1 0,1-1 1,1 0-1,0 0 1,4 14-1,-4-18 0,0-1 0,-1 0 1,2 0-1,-1 0 0,0-1 0,1 1 0,-1 0 0,1-1 1,0 0-1,5 5 0,-5-6-16,-1 0 0,1-1 0,-1 1 0,1-1 0,0 0 0,0 0-1,-1 0 1,1 0 0,0 0 0,0-1 0,0 1 0,0-1 0,0 0 0,0 0 0,0 0 0,0 0 0,3-1 0,-2 1-1,0-1 1,0 0 0,-1-1 0,1 1 0,0-1-1,-1 0 1,1 1 0,-1-2 0,0 1 0,1 0-1,-1-1 1,0 1 0,0-1 0,-1 0 0,6-6-1,1-4 106,0-1 0,11-24 0,-19 35-147,11-23 39,-1-1 1,-2 0 0,8-37-1,10-91-112,-26 147-17,0-1-1,0 1 0,-1 0 1,0-1-1,-1 1 0,0-1 1,-3-12-1,4 20 59,0 1 1,0 0-1,0 0 1,0 0-1,0-1 1,0 1-1,-1 0 1,1 0-1,0 0 1,0-1-1,0 1 1,0 0 0,0 0-1,-1 0 1,1 0-1,0-1 1,0 1-1,0 0 1,0 0-1,-1 0 1,1 0-1,0 0 1,0 0-1,-1 0 1,1 0-1,0 0 1,0-1-1,0 1 1,-1 0-1,1 0 1,0 0-1,0 0 1,0 0-1,-1 0 1,1 1-1,0-1 1,0 0-1,-1 0 1,1 0-1,0 0 1,0 0-1,0 0 1,-1 0-1,1 0 1,0 0-1,0 1 1,0-1-1,0 0 1,-1 0-1,1 0 1,0 0-1,0 1 1,-7 9-39,2 14 87,1-1-1,0 2 0,2-1 1,2 45-1,0-38 62,1-2 116,6 46-1,-5-61-72,1 0-1,1-1 1,0 1-1,0-1 0,11 20 1,-14-31-100,0 0 1,0 0-1,1 0 1,-1 0-1,0-1 1,1 1-1,-1-1 1,1 1 0,0-1-1,0 0 1,-1 1-1,1-1 1,0 0-1,0 0 1,0 0 0,0 0-1,0-1 1,0 1-1,0 0 1,0-1-1,0 0 1,1 1-1,-1-1 1,0 0 0,0 0-1,0 0 1,0 0-1,1-1 1,-1 1-1,0 0 1,0-1-1,3-1 1,3-1 44,0 0 1,0-1-1,-1 0 1,1-1-1,-1 1 0,0-1 1,9-8-1,129-133 341,-63 62-425,-52 52-35,25-22-118,-53 52 134,0 0-1,1 0 0,-1 1 0,0-1 0,1 0 0,0 1 0,-1 0 0,1 0 0,0-1 1,0 2-1,-1-1 0,1 0 0,5 0 0,-7 1 20,0 0 0,0 0 0,0 0 0,0 0 0,0 1 0,0-1 0,0 0 0,0 1 0,0-1 0,0 0 0,0 1 0,-1-1 0,1 1 0,0-1 0,0 1 0,1 1-1,-1-1 9,0 1 0,0-1 0,0 1-1,0 0 1,0-1 0,0 1-1,-1 0 1,1-1 0,-1 1 0,1 0-1,-1 0 1,1 2 0,0 40 29,-1-33 45,0 1 1,4 20 0,-4-32-74,0 1-1,0-1 1,0 1-1,0 0 1,0-1-1,0 1 1,1-1-1,-1 1 0,0-1 1,0 1-1,1-1 1,-1 1-1,0-1 1,1 1-1,-1-1 1,0 0-1,1 1 1,-1-1-1,1 0 1,0 1-1,-1-1 5,0 0 0,1 0-1,-1 0 1,1 0 0,-1 0 0,0 0-1,1 0 1,-1 0 0,1 0-1,-1 0 1,0 0 0,1 0 0,-1 0-1,1-1 1,-1 1 0,0 0 0,1 0-1,-1 0 1,0-1 0,1 1-1,-1 0 1,20-23 298,-19 20-318,21-28 4,-7 10-123,0 0 0,18-18 0,-32 39 124,-1 0 0,0 0 1,1 0-1,-1 0 0,0 0 1,0 0-1,1 0 0,-1 0 1,0 1-1,0-1 1,1 0-1,-1 0 0,0 0 1,0 1-1,1-1 0,-1 0 1,0 0-1,0 0 0,0 1 1,1-1-1,-1 0 0,0 0 1,0 1-1,0-1 0,0 0 1,0 1-1,0-1 0,0 0 1,0 0-1,0 1 0,0-1 1,0 0-1,0 1 0,0-1 1,0 0-1,0 1 0,0-1 1,3 16-34,0 27-211,2 11 246,-4-48 24,0 0 1,0 0 0,1 0 0,0-1 0,0 1-1,4 8 1,-5-13-13,0 1 0,1 0 1,-1 0-1,1-1 0,-1 1 0,1-1 0,-1 0 0,1 1 0,0-1 0,0 0 1,-1 0-1,1 0 0,0 0 0,0 0 0,0 0 0,0-1 0,0 1 1,1-1-1,-1 1 0,0-1 0,0 0 0,0 0 0,0 0 0,0 0 1,1 0-1,-1 0 0,0-1 0,0 1 0,2-1 0,8-3-7,-1 1 0,0-2 0,21-10 0,-20 9 54,206-111 82,-32 16-139,-170 92-257,-13 9 46,-8 4 44,1 0 134,0-1 0,1 0 0,0 1-1,-1 0 1,2 0 0,-5 5 0,-5 9 4,-19 27 29,-47 96 0,71-128 19,1 0-1,1 0 0,0 1 1,-5 23-1,9-32-10,0 0 1,1-1-1,0 1 0,0 0 0,0 0 0,0 0 1,0-1-1,1 1 0,0 0 0,0 0 1,1-1-1,-1 1 0,1-1 0,0 1 0,0-1 1,0 0-1,6 7 0,-7-9 6,0 0 0,0-1 0,1 1 0,-1-1 0,1 1 0,-1-1 1,1 0-1,0 0 0,-1 0 0,1 0 0,0 0 0,0 0 0,0 0 0,0 0 0,0-1 0,0 1 0,0-1 0,0 1 0,0-1 0,0 0 0,0 0 0,0 0 1,0 0-1,0 0 0,0 0 0,0-1 0,0 1 0,0-1 0,0 1 0,0-1 0,0 0 0,2-1 0,1-2 28,0-1 0,0 0 0,0 0 0,-1-1 1,1 0-1,-1 1 0,4-11 0,22-45 149,-13 18-159,-1 0 0,-3-1 0,-1 0 0,-3-1 0,5-53 0,-14 68-239,-1 19-142,-1 21-295,-5 91 489,3-34 166,-27 251 48,15-168 85,-39 250 634,54-395-740,1-3-15,0 0 0,-1 0 1,1 0-1,0 0 0,-1 0 1,1 0-1,-1 0 0,0 0 1,0-1-1,1 1 0,-1 0 0,0 0 1,-1-1-1,1 1 0,0-1 1,0 1-1,-1-1 0,-1 2 0,2-2-20,1-1 0,-1 0-1,1 0 1,-1 1-1,1-1 1,-1 0-1,1 0 1,-1 0 0,1 0-1,-1 0 1,1 1-1,-1-1 1,1 0-1,-1 0 1,1 0 0,-1 0-1,1-1 1,-1 1-1,1 0 1,-1 0-1,1 0 1,-1 0-1,1 0 1,-1-1 0,1 1-1,-1 0 1,1 0-1,0-1 1,-1 1-1,0-1 1,-8-12-118,8 12 102,-5-9-41,1-1 0,0 1-1,-5-16 1,4 9 10,-79-243-436,83 254 466,-2-9-85,0 0-1,1 0 0,0 0 1,-1-21-1,4 35 84,1-1 0,-1 0 0,0 1 0,0-1 0,1 1 0,-1-1 0,1 1 0,-1 0 0,1-1 0,0 1 0,-1-1-1,1 1 1,0 0 0,0 0 0,0-1 0,0 1 0,2-1 0,-1-1-7,1 1-1,1 0 1,-1 0 0,0 0-1,0 0 1,8-2 0,2 0 28,0 0 0,27-3 0,-33 7 0,3-1 12,0-1-1,1 1 1,-1-2 0,0 1-1,0-1 1,0-1 0,13-6-1,9-9-76,0-2 0,33-26 0,53-60 363,35-36 174,52-53 433,-203 195-897,15-15 123,-16 15-127,0 1-1,-1-1 1,1 0 0,0 1 0,0-1 0,-1 1-1,1-1 1,0 1 0,0-1 0,0 1 0,0 0-1,0-1 1,0 1 0,0 0 0,0 0 0,1-1-1,-1 2-7,-1-1 0,0 0 0,0 0 0,0 0 0,1 1 0,-1-1 0,0 0 0,0 0 0,0 0 0,0 1 0,0-1 0,0 0 0,1 0-1,-1 1 1,0-1 0,0 0 0,0 0 0,0 1 0,0-1 0,0 0 0,0 0 0,0 1 0,0-1 0,0 0 0,0 0 0,0 1 0,0-1 0,0 0-1,0 1 1,-1-1 0,1 0 0,0 0 0,0 0 0,0 1 0,0-1 0,-1 0 0,-5 12 7,4-8-8,-5 10-16,1 0 0,1 1 0,-5 20 0,9-27 51,-1-1-1,2 1 0,-1 0 1,1-1-1,0 1 0,0 0 1,1 0-1,2 12 0,-2-19-30,-1 0-1,0 0 1,0 0 0,0 0-1,0 0 1,1-1-1,-1 1 1,0 0-1,1 0 1,-1-1-1,0 1 1,1 0-1,-1 0 1,1-1 0,0 1-1,-1 0 1,1-1-1,-1 1 1,1-1-1,0 1 1,-1-1-1,1 1 1,0-1-1,0 0 1,-1 1 0,1-1-1,0 0 1,0 1-1,0-1 1,0 0-1,-1 0 1,1 0-1,0 0 1,0 0-1,0 0 1,0 0 0,0 0-1,-1 0 1,1 0-1,0 0 1,0-1-1,0 1 1,-1 0-1,1 0 1,1-1-1,3-2 39,0 0 0,-1 0 0,1 0-1,-1 0 1,6-6 0,-9 8-40,15-15-10,-1 0-1,24-34 0,-39 49-8,1 0 1,0 0-1,0-1 1,0 1-1,0 0 1,0 1-1,0-1 1,0 0-1,0 0 1,0 0-1,3-1 1,1 4-239,-1 9 57,-2 6 74,0 0-1,-3 33 1,0 6 188,2-42 6,1 0 1,0-1 0,5 16-1,-7-28-59,1 0 0,-1 0 0,0 0 0,0-1 0,1 1 0,-1 0-1,1 0 1,-1 0 0,1-1 0,-1 1 0,1 0 0,-1-1-1,1 1 1,-1 0 0,1-1 0,0 1 0,0 0 0,0-1-8,-1 0 0,1 0 0,-1 0 0,1 0 0,-1 0 0,1 0 0,-1 0 0,1 0 0,0 0 0,-1 0 0,1 0 0,-1 0 0,1 0 0,-1 0 0,1 0 0,-1 0 0,1-1 0,-1 1 0,1 0 0,0-1 0,3-2 7,-1 0-1,1 0 1,-1 0 0,1 0 0,2-5 0,-5 7-2,79-105 312,-27 46-283,82-123 0,-89 98-120,68-175 0,-111 253 68,56-186-358,-57 186 315,-1 6 38,-1 1 0,0-1 0,1 0 0,-1 1 0,0-1 0,0 0 0,1 1 0,-1-1 0,0 0 0,0 0 0,0 1 0,0-1 0,0 0 0,0 1 0,0-1 0,0 0 0,0 0 0,0 1 0,0-1 0,0 0 0,-1 1 0,1-1 0,0 0 0,-1 1 0,1-1 0,0 0 0,-1 1 0,1-1 0,0 1 0,-2-2 0,2 2 12,0 0 0,-1 0 0,1 0-1,0 0 1,-1 0 0,1-1-1,0 1 1,0 0 0,-1 0-1,1 0 1,0 0 0,-1 0 0,1 1-1,0-1 1,-1 0 0,1 0-1,0 0 1,0 0 0,-1 0 0,1 0-1,0 0 1,0 1 0,-1-1-1,1 0 1,0 0 0,0 0-1,-1 0 1,1 1 0,0-1 0,0 0-1,0 0 1,0 1 0,-1-1-1,1 0 1,0 1 0,-12 12-72,1 2 0,0-1 0,-8 17 0,-102 220-214,66-107 570,46-116-166,2 1 0,1 0-1,-4 33 1,10-49-86,-1-1 0,2 1 0,-1-1 0,2 1 0,-1-1 1,2 0-1,0 0 0,0 0 0,1 0 0,8 16 0,-9-22-14,0 0 1,0-1-1,1 1 1,0-1-1,0 0 1,0 0-1,1 0 1,-1-1-1,1 1 1,0-1-1,1 0 1,-1-1-1,1 1 1,-1-1-1,1 0 1,0-1-1,0 1 1,0-1-1,1 0 1,11 2-1,-8-4 24,0 1-1,-1-2 0,1 1 0,0-1 0,-1-1 0,1 0 1,-1 0-1,0-1 0,1 0 0,-1 0 0,0-1 0,-1-1 0,15-8 1,8-8 37,-1-2 1,33-32 0,-35 29-42,4 2 37,-24 18-72,1 0 0,-1-1 0,-1 0 0,1 0 0,9-12 0,-15 13-161,-6 7-57,-8 8-60,1 2 294,0 1 0,2 0 0,-1 1 0,2-1 0,0 2 0,0-1 0,1 1 0,1 0 0,0 1 0,1-1 0,1 1 0,0 0 0,1 1 0,-2 24 0,4-38 4,1 0 0,0 0 0,0 0 0,0 0-1,0 0 1,1 0 0,-1 0 0,1 0-1,-1 0 1,1 0 0,-1 0 0,2 2 0,-1-4-8,-1 1 1,0-1 0,0 0-1,1 1 1,-1-1-1,0 0 1,1 0 0,-1 1-1,0-1 1,1 0 0,-1 0-1,0 0 1,1 1 0,-1-1-1,0 0 1,1 0-1,-1 0 1,1 0 0,-1 0-1,0 0 1,1 0 0,0 0-1,0 0 3,0 0-1,0 0 1,0-1-1,0 1 0,0-1 1,0 1-1,-1 0 1,1-1-1,0 0 1,0 1-1,0-1 1,1-1-1,7-7 101,1-2 1,-1 1-1,14-24 0,7-8-28,88-83-137,-99 106-114,-18 18 133,0 0 0,-1 0 0,1 1 0,0-1 0,-1 1 1,1-1-1,0 0 0,0 1 0,0-1 0,0 1 0,-1 0 0,1-1 1,0 1-1,0 0 0,0-1 0,1 1 0,-2 0 28,1 0 1,-1 0-1,0 0 0,1 1 0,-1-1 0,1 0 0,-1 0 0,0 0 1,1 1-1,-1-1 0,0 0 0,0 0 0,1 1 0,-1-1 1,0 0-1,0 0 0,1 1 0,-1-1 0,0 0 0,0 1 1,0-1-1,1 0 0,-1 1 0,0-1 0,0 1 0,0-1 1,1 5 12,0-1 1,-1 1 0,1-1 0,-2 9-1,1-7-34,0-1 8,0 4 18,0 0-1,1 0 0,2 11 0,-3-18 20,1 1 0,-1-1 0,1 1 0,0-1 0,0 0 0,0 1 0,1-1 0,-1 0 0,0 0 0,1 0 0,-1 0-1,1 0 1,0 0 0,0-1 0,0 1 0,3 2 0,0-1 8,0 0 0,1-1 0,-1 1 0,1-1 0,0 0 0,0-1 0,-1 1 0,1-1 0,8 0 0,-4 0 25,1-1 1,0-1-1,-1 0 0,19-3 1,-4-3-16,1-1 0,-1-1 1,32-17-1,-42 19-51,-1-1-40,-1 2-1,1 0 1,1 1 0,22-6-1,-35 11 59,-1 0-1,1 0 1,0 0-1,-1 0 1,1 0 0,-1 0-1,1 0 1,-1 1-1,1-1 1,-1 1 0,1-1-1,-1 1 1,1-1-1,-1 1 1,0 0 0,1 0-1,-1 0 1,0 0-1,0 0 1,1 0 0,-1 0-1,0 0 1,0 0-1,1 2 1,2 4 114,1 0 0,-1 1-1,5 11 1,1 2 40,-7-16-114,-1-1 0,1 0 0,1 0 0,-1 0-1,1 0 1,-1-1 0,1 0 0,0 1 0,0-1-1,1-1 1,-1 1 0,0 0 0,1-1 0,0 0-1,0 0 1,-1-1 0,1 1 0,0-1 0,6 1-1,1-2-52,1 0-1,0-1 1,0 0-1,-1-1 1,22-5-1,60-26-3960,-61 19 1078,-3-4-3676,-28 17 6061,0 0 0,-1-1 0,1 1 0,0-1 0,0 1 0,-1-1 1,1 0-1,-1 0 0,1 1 0,-1-1 0,0 0 0,1 0 0,-1-1 0,0 1 0,-1 0 0,1 0 0,0 0 0,-1-1 0,1 1 0,-1 0 0,1-1 0,-1-3 1,0 6 376,5-33-4144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5:13.6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1078 4736,'-34'27'2768,"33"-26"-2247,0 1 0,-1-1 0,1 1 0,1 0 0,-1-1 1,0 1-1,0 0 0,-1 8 7773,2-12-7994,0-1-1,0 1 0,1-1 1,0 1-1,-1 0 0,3-5 0,0-2 118,13-34 884,36-72 0,-37 90-1114,1 0 0,1 1 0,1 0-1,21-20 1,17-9 442,88-63-1,-86 72-290,-36 26-220,-13 10 28,1 0-1,0 0 1,0 1 0,0 1-1,23-11 1,-32 17-141,0-1-1,0 1 1,0 0 0,0-1 0,0 1-1,0 0 1,0 0 0,0 0 0,0 0-1,0 0 1,0 0 0,0 0 0,0 0 0,0 0-1,0 0 1,0 1 0,0-1 0,0 0-1,0 1 1,0-1 0,0 1 0,0-1-1,0 1 1,-1 0 0,1-1 0,0 1-1,0 0 1,0-1 0,-1 1 0,1 0 0,-1 0-1,1 0 1,0-1 0,-1 1 0,1 0-1,-1 0 1,0 0 0,1 0 0,-1 0-1,0 0 1,0 0 0,1 1 0,0 5 26,0-1 1,-1 1 0,1-1-1,-1 0 1,-1 9-1,-2 1 26,0 0 0,-1-1 0,0 0 0,-8 18 0,5-15-22,1 0 0,-4 21 0,10-26 208,0-13-237,0 0 0,0 0-1,0 0 1,1 1 0,-1-1-1,0 0 1,0 0 0,0 0-1,0 0 1,0 0 0,0 0-1,0 0 1,1 0-1,-1 0 1,0 0 0,0 0-1,0 0 1,0 0 0,0 1-1,0-1 1,1 0 0,-1 0-1,0 0 1,0 0-1,0 0 1,0 0 0,0 0-1,0 0 1,1-1 0,-1 1-1,0 0 1,0 0 0,0 0-1,0 0 1,0 0-1,0 0 1,1 0 0,-1 0-1,0 0 1,0 0 0,0 0-1,17-17 315,-15 15-304,30-36 91,-7 6-72,3 1 1,37-32-1,-57 56 16,-3 2-110,1 1 0,-1-1-1,1 1 1,1 0 0,6-3-1,-12 6 48,0 1 0,0 0-1,0-1 1,0 1 0,0 0 0,0 0 0,0 0-1,-1 0 1,1 0 0,0 0 0,0 0-1,0 0 1,0 0 0,0 0 0,0 0-1,0 0 1,0 1 0,0-1 0,1 1 0,-1 0 7,0 0 1,-1 0 0,1 0 0,0 0 0,0 0 0,0 0 0,-1 0-1,1 0 1,0 0 0,-1 0 0,1 1 0,-1-1 0,1 0 0,-1 0-1,0 1 1,0-1 0,1 3 0,-1 3 25,0 1 1,-1-1-1,0 0 1,0 1-1,0-1 0,-3 9 1,-4 19-39,8-34 26,0 0-1,0 0 0,-1 0 0,1-1 1,0 1-1,0 0 0,0 0 0,0 0 0,0 0 1,0 0-1,0 0 0,1 0 0,-1 0 1,0 0-1,1 1 0,0-2 14,0 0 0,0 0 0,0 0 0,0 0 0,0-1 0,0 1 0,0 0-1,-1-1 1,1 1 0,0 0 0,0-1 0,0 0 0,0 1 0,0-1 0,7-4-8,54-31 178,-39 21-257,1 1 0,0 1 0,1 1 0,36-11 0,-60 23 51,0-1 0,1 1 0,-1 0 0,0-1-1,1 1 1,-1 0 0,0 0 0,1 0 0,-1 0 0,0 0 0,1 1 0,-1-1 0,0 0 0,1 1 0,-1-1 0,0 1 0,1-1 0,-1 1 0,0-1 0,0 1 0,0 0 0,0 0-1,0 0 1,0 0 0,0-1 0,0 1 0,0 0 0,0 1 0,0-1 0,0 0 0,-1 0 0,1 0 0,0 0 0,-1 1 0,1-1 0,0 2 0,1 6 13,1 0 1,-1 0-1,-1 0 1,1 14-1,1-1 70,-3-19-46,1 0-1,-1-1 0,1 1 1,0 0-1,0-1 0,0 1 0,1-1 1,-1 1-1,0-1 0,1 1 1,2 2-1,-2-3-6,0-1 0,-1 0 0,1 1 0,0-1 0,-1 0 0,1 0 0,0 0-1,0-1 1,0 1 0,0 0 0,0-1 0,0 1 0,0-1 0,0 0 0,0 0 0,4 0 0,5 0 0,1-1 1,-1-1-1,0 0 1,0 0-1,0-1 1,0-1-1,0 0 0,-1 0 1,0-1-1,18-11 1,5-7 2,53-47 0,-21 16-270,-64 53 235,14-9-106,-11 10-4,-5 8-106,-17 41 67,7-24 213,2 0 0,-11 46 0,19-63-24,0-1 1,1 0 0,-1 1-1,2-1 1,-1 1-1,2 8 1,-2-14-14,0-1 0,1 1 0,-1-1 0,0 1 0,1-1 0,-1 1 0,1-1 0,0 1 0,-1-1 1,1 0-1,0 1 0,0-1 0,0 0 0,0 0 0,0 1 0,0-1 0,0 0 0,0 0 0,0 0 0,1 0 0,-1 0 0,0-1 0,1 1 1,-1 0-1,1-1 0,-1 1 0,0-1 0,1 1 0,-1-1 0,1 0 0,0 1 0,-1-1 0,1 0 0,-1 0 0,4 0 0,4-2 40,0 0-1,0-1 0,0 0 0,0 0 0,0-1 0,13-8 0,46-33 223,-57 36-262,0 0-1,-1 0 1,0-1-1,0-1 1,-1 0-1,0 0 1,-1-1-1,12-21 0,-17 27-34,0 0 0,0 0 0,-1 0 0,0-1 0,0 1-1,0-1 1,-1 0 0,0 1 0,-1-1 0,1 0 0,-1 0-1,0 0 1,-1 1 0,0-1 0,0 0 0,0 0 0,-1 1-1,0-1 1,-5-11 0,5 14-14,-1 0 0,1 1-1,-1-1 1,1 1 0,-1 0 0,0 0 0,-1 0-1,1 0 1,0 0 0,-1 1 0,-4-3-1,4 3 16,0 0-1,0 0 0,-1 1 0,1-1 1,0 1-1,-1 0 0,1 0 0,-1 1 1,0-1-1,1 1 0,-1 0 0,1 0 1,-1 1-1,1-1 0,-1 1 0,0 0 1,1 0-1,-8 4 0,-5 1 33,1 2 0,1 0 0,-20 13-1,30-17-20,8-4 74,11-4 85,-12 4-141,263-68 105,-250 65-105,3-2-22,0 2-1,0 0 0,0 1 0,21 1 0,-35 1 27,1 0 0,0 0 0,-1 1 0,1 0 0,-1 0-1,1 0 1,-1 0 0,1 1 0,-1 0 0,0 0 0,0 0 0,0 0 0,0 0 0,0 1-1,0 0 1,-1 0 0,1 0 0,-1 0 0,0 1 0,0-1 0,4 6 0,-3-1 38,0 0 1,0 1-1,-1-1 0,1 1 1,-2 0-1,0 0 0,0 0 1,0 0-1,0 14 1,-2 5 120,-5 49-1,4-69-131,-5 17 65,5-23-82,0 1 0,0 0 1,1 0-1,-1 0 1,1-1-1,0 1 0,-1 0 1,1 0-1,0 0 0,1 3 1,-1-6-13,0 1 0,0-1 0,0 0 0,0 0 0,0 1 1,0-1-1,0 0 0,1 0 0,-1 1 0,0-1 0,0 0 1,0 0-1,0 0 0,0 1 0,0-1 0,1 0 0,-1 0 0,0 0 1,0 0-1,0 1 0,1-1 0,-1 0 0,0 0 0,0 0 1,0 0-1,1 0 0,-1 0 0,0 0 0,0 1 0,1-1 0,-1 0 1,0 0-1,0 0 0,1 0 0,-1 0 0,0 0 0,0 0 1,1 0-1,-1 0 0,0 0 0,0-1 0,0 1 0,1 0 0,-1 0 1,0 0-1,0 0 0,1 0 0,-1 0 0,0 0 0,0 0 1,1-1-1,8-8 106,-8 8-76,75-85 58,-64 72-149,0 0 1,1 1-1,1 0 1,0 1-1,23-14 1,-36 25 34,1 0 1,-1 0-1,1 0 0,-1 0 1,1 1-1,-1-1 0,1 1 1,0-1-1,-1 1 0,1-1 0,0 1 1,0 0-1,-1 0 0,4 0 1,-4 0 10,-1 0 0,1 0 0,-1 1 0,1-1 0,-1 0 0,1 0 0,-1 1 0,1-1 0,-1 0 0,0 0 0,1 1 0,-1-1 1,0 0-1,1 1 0,-1-1 0,0 1 0,1-1 0,-1 0 0,0 1 0,1 0 0,-1 0 1,0 1 0,0-1 1,1 0-1,-1 0 0,0 1 0,0-1 1,0 0-1,0 1 0,0-1 0,-1 3 0,0 2 12,0-2 11,0-1-1,0 1 1,1 0 0,0 1-1,-1-1 1,2 4 0,-1-7-14,0-1 0,0 1-1,0 0 1,1-1 0,-1 1 0,0 0 0,1-1 0,-1 1 0,0-1 0,1 1 0,-1-1 0,1 1 0,-1 0 0,1-1-1,-1 0 1,1 1 0,-1-1 0,1 1 0,-1-1 0,1 1 0,0-1 0,-1 0 0,1 0 0,-1 1 0,1-1 0,0 0-1,0 0 1,-1 0 0,1 0 0,0 0 0,-1 0 0,1 0 0,0 0 0,-1 0 0,1 0 0,0 0 0,-1 0 0,1 0-1,0 0 1,-1-1 0,1 1 0,0 0 0,0-1 0,24-7-10,1-1-1,-2-2 1,0 0-1,25-17 1,-13 8-84,-22 12 31,18-10-56,-29 17 95,0 0-1,0 0 1,0 0 0,-1 0-1,1 1 1,0-1 0,0 1-1,0-1 1,5 1 0,-6 1 6,-1-1 1,1 1 0,-1-1 0,0 1-1,1 0 1,-1-1 0,0 1-1,1 0 1,-1 0 0,0 0-1,0 0 1,0 0 0,0 0 0,0 1-1,0-1 1,0 0 0,0 0-1,0 1 1,0-1 0,-1 0-1,1 1 1,-1-1 0,1 1 0,-1-1-1,1 3 1,1 5 28,-1-1 1,1 1-1,-1 8 0,0 19 86,-2-24-61,2 1-1,-1-1 1,2 1 0,3 16-1,-5-27-24,1 0 0,0 0 0,0-1 0,0 1 0,-1 0 0,2-1 0,-1 1 0,0-1 0,0 1 0,0-1 0,1 1-1,-1-1 1,1 0 0,-1 0 0,1 0 0,-1 0 0,1 0 0,0 0 0,-1 0 0,1 0 0,0-1 0,0 1 0,0-1 0,-1 1 0,1-1-1,0 0 1,0 1 0,0-1 0,0 0 0,2-1 0,5 0-13,1 0 0,-1 0 0,0-1 1,15-6-1,-15 4 2,0 0 0,0 0 0,-1-1 0,1 0 0,-1 0-1,0-1 1,-1 0 0,10-9 0,-8 5 7,0 0 0,0-1 0,-1 0-1,0 0 1,8-17 0,-15 26-13,9-21-213,-10 22 204,1 0 0,-1 1 0,0-1-1,0 0 1,1 0 0,-1 1 0,0-1 0,0 0-1,0 0 1,0 0 0,0 1 0,0-1-1,0 0 1,0 0 0,0 0 0,0 1 0,-1-1-1,1 0 1,0 0 0,-1 1 0,1-1 0,0 0-1,-1 0 1,0 0 0,1 1-1,0 0 1,-1 0-1,1 0 1,0 0-1,-1 0 1,1 0-1,-1 0 1,1-1-1,0 1 1,-1 0-1,1 0 1,0 1-1,-1-1 1,1 0-1,-1 0 1,1 0-1,0 0 1,-1 0-1,1 0 1,0 0-1,-1 1 1,1-1-1,0 0 1,-1 0-1,1 0 1,0 1-1,-1-1 1,1 1-1,-11 10-141,8-8 144,-8 9 54,0 1 0,0 1 0,-11 21-1,19-30-23,-1 1-1,2-1 0,-1 1 1,1 0-1,0 0 0,0 0 1,0 0-1,1 1 1,0-1-1,1 0 0,-1 1 1,1 9-1,0-15-9,1 0 1,-1 0-1,0 0 1,1 1-1,-1-1 0,1 0 1,-1 0-1,1 0 1,0 0-1,-1 0 0,1 0 1,0 0-1,0 0 1,0 0-1,0 0 0,-1-1 1,1 1-1,0 0 1,1 0-1,-1-1 0,0 1 1,0-1-1,0 1 1,0-1-1,0 1 0,1-1 1,-1 0-1,0 0 1,0 1-1,0-1 0,1 0 1,-1 0-1,0 0 1,0 0-1,2-1 0,5 0 36,-1 0 0,0 0-1,0-1 1,10-3 0,87-31 141,173-55-369,-273 90 155,1 0-1,0 0 1,-1 0 0,1 1-1,-1 0 1,1 0 0,0 0-1,7 1 1,-11-1 18,0 1 0,1-1 0,-1 0 0,0 1 0,1-1 0,-1 1 0,0-1 0,0 1 0,0 0 0,1 0 0,-1-1 0,0 1 0,0 0 0,0 0 0,0 0 0,0 0 0,0 0 0,-1 0 0,1 1-1,0-1 1,-1 0 0,1 0 0,0 1 0,-1-1 0,1 0 0,-1 0 0,0 1 0,0-1 0,1 1 0,-1-1 0,0 0 0,0 3 0,-1 2 53,1 0 0,-1 0 0,-1 1 0,1-1 0,-1 0 0,-4 7 0,4-8 8,0 1 0,0-1 0,1 1 0,0 0 0,-1-1 0,1 8 0,1-13-44,0 0 0,1 0 0,-1 1 0,0-1 0,0 0 0,1 1 0,-1-1 0,0 0 0,0 0 0,1 0-1,-1 1 1,0-1 0,1 0 0,-1 0 0,0 0 0,0 0 0,1 0 0,-1 1 0,0-1 0,1 0 0,-1 0 0,1 0 0,-1 0 0,0 0 0,1 0 0,-1 0 0,0 0 0,1 0 0,-1-1-1,13 0 54,-7-1-109,0 0 0,-1-1 1,0 0-1,0 1 0,0-2 0,7-4 1,-8 5 1,0 0 1,0 0-1,0 0 1,0 1-1,1-1 0,-1 1 1,1 1-1,0-1 1,8-2-1,-12 4 33,0 0-1,0 0 0,0 0 0,0 0 1,0 1-1,0-1 0,0 0 1,0 0-1,0 1 0,0-1 0,0 0 1,0 1-1,0-1 0,-1 1 1,1-1-1,0 1 0,0 0 0,0-1 1,-1 1-1,1 0 0,0-1 0,-1 1 1,1 0-1,-1 0 0,1 0 1,-1-1-1,1 1 0,-1 0 0,0 0 1,1 0-1,-1 1 0,2 5-5,0-1-1,-1 1 0,1 10 1,-1-5 30,0-9 9,-1-1 0,1 1 0,-1-1 1,1 1-1,0-1 0,0 1 0,2 2 1,-3-5-9,1 1 1,-1 0 0,1-1 0,-1 1-1,1 0 1,0-1 0,-1 1 0,1-1-1,0 0 1,-1 1 0,1-1 0,0 1 0,0-1-1,-1 0 1,1 0 0,0 1 0,0-1-1,0 0 1,0 0 0,-1 0 0,1 0 0,0 0-1,0 0 1,0 0 0,0 0 0,1-1-1,4 0 30,0-1 0,1 0 0,-1 0 0,0 0-1,0-1 1,10-6 0,37-29 78,-49 35-117,22-17-42,-2-1 0,33-36 0,125-177 55,-15-18 64,-162 244-103,1-4 19,2 1-1,16-19 0,-26 45 133,-125 385-235,114-353-146,1 1-1,2 0 1,-3 59 0,12-49-3622,1-36-293,0-21 3838,0-1-1,0 0 1,0 1-1,0-1 1,0 1-1,0-1 1,0 1-1,0-1 1,0 1-1,0-1 0,0 1 1,-1-1-1,1 0 1,0 1-1,0-1 1,0 1-1,-1-1 1,1 0-1,-1 1 1,-5-4-3719,-11-20 373,14 18 3158,-66-95 1260,-22-31 6186,83 118-5901,-8-10 1526,-16-32 0,29 49-2151,1 0 0,-1 0-1,1-1 1,0 1 0,0 0 0,1-1-1,-1 1 1,1-1 0,1 0-1,0 1 1,0-10 0,1 12-273,0 0 1,0 0-1,1 0 1,-1 0-1,1 0 1,0 1-1,0-1 1,1 0-1,-1 1 1,1-1-1,-1 1 1,1 0-1,0 0 1,0 0-1,5-3 1,3-1-14,-1 0 1,1 0 0,20-8-1,2 2-544,1 2 0,0 0-1,0 3 1,1 1-1,45-4 1,-68 10-1060,-1 0 1,1 1-1,17 2 1,-23-1 349,0 0 0,-1 1 0,1-1 0,0 1 0,5 3 0,17 11-2750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5:14.6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0 375 8384,'0'0'2704,"10"-6"2911,25-22-959,-9 2-3520,24-28 715,72-58 0,-88 86-1586,90-77 925,-123 102-1174,3-2 63,-1 0 0,1 0 0,0 0 0,6-3 0,-31 48 321,7-20-283,5-9-53,1 1 0,-10 22 0,17-35-53,1 0 0,-1 1-1,1-1 1,-1 0 0,1 1-1,0-1 1,-1 1 0,1-1-1,0 0 1,0 1 0,0-1-1,0 1 1,0-1 0,0 0-1,1 1 1,-1-1 0,0 0-1,1 1 1,-1-1 0,1 0-1,0 1 1,-1-1 0,1 0-1,0 0 1,0 0 0,-1 0-1,1 1 1,0-1 0,0 0-1,0-1 1,0 1 0,1 0-1,-1 0 1,0 0 0,0-1-1,0 1 1,1 0 0,-1-1-1,0 1 1,1-1 0,2 1-1,5 1 63,0 0-1,1-1 1,-1 1-1,1-2 1,-1 0-1,1 0 0,-1 0 1,1-1-1,-1-1 1,16-3-1,-2-2-3,0-1 0,0 0 0,24-14-1,-8-1-142,43-31-1,-81 54 72,-1-1 0,0 1 0,1 0 0,-1-1 0,0 1 1,1 0-1,-1 0 0,0-1 0,1 1 0,-1 0 0,0 0 0,1-1 0,-1 1 0,1 0 0,-1 0 0,0 0 0,1 0 0,-1 0 0,1 0 1,-1 0-1,1 0 0,-1 0 0,0 0 0,1 0 0,-1 0 0,1 0 0,-1 0 0,1 0 0,-1 0 0,0 0 0,1 0 0,-1 1 1,1-1-1,-1 0 0,0 0 0,1 1 0,-1-1 0,0 0 0,1 0 0,-1 1 0,0-1 0,1 0 0,-1 1 0,0-1 0,0 0 0,1 1 1,-1-1-1,0 1 0,0-1 0,0 0 0,1 1 0,-1-1 0,0 1 0,0-1 0,0 1 0,0 0 0,1 4 91,-1 1-1,0 0 0,0 10 0,-1-7-2,-2 23 207,2-26-242,0 0 0,0-1 0,0 1 0,1 0 0,0 0-1,1 0 1,-1-1 0,2 8 0,-2-13-40,1 0 0,-1 1 0,1-1 0,-1 1 0,0-1 0,1 0 0,-1 1 0,1-1 0,-1 0 0,1 1 0,-1-1 0,1 0 0,-1 0 0,1 0 0,-1 1 0,1-1 0,0 0 0,-1 0 0,1 0 0,-1 0 0,1 0 0,-1 0 0,1 0 0,0 0 0,-1 0 0,1 0 0,-1 0 0,1-1 0,-1 1 0,1 0 0,-1 0-1,1 0 1,-1-1 0,1 1 0,-1 0 0,1-1 0,3-1 40,0 0-1,0 0 1,-1 0 0,1 0-1,3-4 1,9-10-117,20-25 0,-29 31 33,2-1-1,-1 2 0,1-1 0,0 1 0,1 1 0,0 0 0,1 0 0,12-7 0,-22 15 33,0-1 1,0 1-1,0-1 1,0 1-1,0-1 1,0 1-1,-1 0 1,1 0-1,0-1 1,0 1-1,0 0 1,0 0-1,0 0 1,0 0-1,0 0 1,0 0-1,0 0 1,0 0-1,0 1 1,0-1-1,0 0 0,0 1 1,0-1-1,0 0 1,0 1-1,-1-1 1,1 1-1,0-1 1,0 1-1,0 0 1,-1-1-1,1 1 1,0 0-1,-1 0 1,1-1-1,-1 1 1,1 0-1,-1 0 1,1 0-1,-1 0 1,1 0-1,-1 0 1,0-1-1,0 1 1,1 0-1,-1 0 1,0 0-1,0 0 1,0 0-1,0 0 1,0 0-1,0 2 1,-3 22 109,2-20-84,0-1-1,0 0 0,1 0 0,-1 0 1,1 1-1,0-1 0,1 0 1,-1 1-1,2 5 0,-1-9-10,-1 0-1,1 0 1,0 0 0,0 0 0,-1 0-1,1-1 1,0 1 0,0 0-1,0 0 1,0-1 0,0 1 0,0-1-1,0 1 1,0-1 0,1 1-1,-1-1 1,0 0 0,0 0-1,0 1 1,0-1 0,2 0 0,28-3 95,-22 2-117,23-5-193,41-13 0,-46 11 111,1 1 0,35-4-1,-59 10 76,0 1 0,-1 0 1,1 0-1,0 1 0,0-1 0,0 1 0,-1 0 0,1 0 0,0 0 0,-1 0 0,6 4 0,0 0 77,-1 0 0,0 1-1,7 7 1,18 12 31,-30-24-52,0 1-1,1-1 0,-1 0 0,0 0 0,1 0 0,-1 0 1,1 0-1,-1-1 0,1 1 0,-1-1 0,1 0 0,4-1 0,7-1 58,25-6-1,-9 2-227,-22 4 64,1 2 1,-1-1-1,1 1 0,19 2 1,-25-1 39,0 0 1,1 0-1,-1 0 1,0 0-1,0 1 1,0-1-1,0 1 1,0 0-1,0 0 1,0 1-1,-1-1 1,1 1 0,2 3-1,-4-4-169,-1-1 0,0 1 0,0 0 1,0 0-1,0-1 0,0 1 0,0 0 0,-1 0 0,2 3 0,1 11-4367,-2-9 1677,3 8-714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5:15.7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195 795 8320,'-1'-1'564,"0"0"0,1 0 1,-1 0-1,0 0 0,0 0 0,0 0 1,0 0-1,0 0 0,-1 0 1,1 0-1,0 1 0,0-1 0,-1 0 1,1 1-1,0-1 0,-2 0 1,0 1-109,1-1 0,-1 1 0,0 0 0,0 0 1,0 0-1,0 0 0,-5 1 0,0 1-173,0 0 0,0 1-1,0 0 1,0 0-1,-10 6 1,15-7-198,-7 3 225,0 1-1,0 0 1,0 1 0,-9 9 0,16-14-265,1 1 1,-1-1-1,1 1 0,0 0 0,0 0 0,1 0 1,-1 0-1,0 0 0,1 0 0,0 0 1,0 0-1,0 0 0,0 1 0,0-1 0,1 0 1,-1 1-1,1-1 0,0 0 0,0 6 1,1-4 33,-1-1 1,1 1-1,0-1 1,0 1-1,1-1 1,0 1-1,-1-1 1,1 0 0,0 0-1,1 0 1,-1 0-1,1 0 1,0 0-1,0-1 1,0 1-1,0-1 1,1 0 0,-1 0-1,1 0 1,0 0-1,0-1 1,0 0-1,8 4 1,-10-5-63,0-1 1,1 1 0,-1-1-1,0 0 1,1 0 0,-1 0-1,0 0 1,1 0 0,-1 0-1,0 0 1,1-1 0,-1 0-1,0 1 1,0-1 0,1 0-1,-1 0 1,0 0 0,0 0-1,0 0 1,0-1 0,0 1-1,0 0 1,-1-1 0,1 0-1,2-3 1,1 0-22,-1-1 0,0 1 0,0-1 0,-1 0 0,0-1 0,0 1 0,2-8-1,1-8 14,0 0 0,-2 0 0,-1-1 0,1-37 0,-8-92 82,3 136-104,-11-86-201,11 92 225,0 5 32,0 0-1,1 1 1,0-1-1,0 1 1,1-1-1,-1 0 1,1 1-1,0-1 0,0 1 1,1 0-1,-1-1 1,3-3-1,0 0 54,0 1-1,1 0 1,0 0 0,0 1-1,1-1 1,8-6 0,21-16 27,1 1 0,78-45 0,-63 42-89,50-40 0,12-36 306,-104 98-275,-8 9-60,4-6 22,0 1 1,1 0-1,7-5 0,-12 10-28,0-1-1,-1 0 1,1 1-1,0-1 0,0 1 1,0-1-1,0 1 0,0-1 1,0 1-1,0 0 1,0-1-1,0 1 0,0 0 1,0 0-1,0 0 0,0-1 1,0 1-1,0 1 1,0-1-1,0 0 0,0 0 1,0 0-1,0 0 0,0 1 1,0-1-1,0 0 1,0 1-1,-1-1 0,1 1 1,0-1-1,0 1 0,0-1 1,1 2-1,0 2-20,0 0 1,0 0-1,0 0 0,0 1 1,-1-1-1,0 1 0,0-1 0,0 1 1,0-1-1,-1 1 0,1-1 1,-1 1-1,-1 7 0,-3 19-28,-1-1 0,-1 0 0,-2 0 0,-14 38-1,-146 287 94,100-222-38,-182 413 396,167-357-34,75-171-304,3-7 61,0-1 1,0 1-1,-8 11 0,12-21-119,-8 10 244,13-21-18,1-4-182,29-87-254,33-84 260,-49 143-748,1 2 0,35-55-1,-24 51-3692,49-53-1,-41 49-2087,-1 2 2053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5:16.9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1220 6144,'-14'3'1759,"6"-1"4300,17-3-1947,-1 0-3808,-1-1 0,0 0 0,1-1 0,-1 0 0,0 0 1,0 0-1,0-1 0,-1 0 0,1 0 0,-1-1 0,10-8 0,-5 2-171,-1-1 0,1 0 0,-2 0 1,14-22-1,34-70 241,17-25-124,58-49 182,14 9 468,-140 162-819,16-21 363,-16 18-286,-8 10-133,-3 3-49,-14 17-24,-15 22 106,3 1 1,1 2 0,2 1-1,2 1 1,2 1 0,2 1-1,3 1 1,2 1 0,1 1-1,-10 71 1,24-112 129,-2 33 406,4-40-474,0-1 1,0 0-1,1 1 1,-1-1-1,1 0 0,0 0 1,0 1-1,0-1 1,0 0-1,4 5 0,-4-6-72,0-1 0,0 0-1,0 1 1,1-1-1,-1 0 1,0 0-1,1 0 1,-1 0-1,1 0 1,-1 0-1,1-1 1,0 1-1,-1 0 1,1-1-1,0 1 1,-1-1-1,1 0 1,0 1-1,-1-1 1,1 0-1,0 0 1,3-1 0,2 1 20,-1-1 1,1 0-1,-1-1 0,1 0 1,9-4-1,0-1-62,0 0-1,-1-1 0,0-1 1,0-1-1,-1 0 0,15-14 1,-2-4-93,-1-1 1,33-49-1,38-75-309,97-211-63,-60 107 396,-52 103 862,-77 144-662,-4 9-128,0-1 1,0 1 0,0-1 0,0 1-1,0-1 1,0 0 0,-1 1 0,1-1-1,0 0 1,-1 0 0,1 0 0,-1 1-1,0-1 1,0 0 0,0 0 0,0 0-1,0 0 1,0 0 0,0 0 0,-1-2-1,-2 1-17,-4 8-16,-2 6 8,-1 0 0,2 1 0,-1 0 0,-6 14 0,-27 59-49,33-67 61,-114 274 73,62-100 431,22-67-173,19-62-202,-42 119 230,62-182-354,-4 9 136,1 0-1,-4 18 1,7-19 78,6-9 12,-4 0-204,0-1 1,0 0 0,0 0 0,0-1-1,0 1 1,2-4 0,59-114-615,-15 26 72,-42 82 435,-2 5 64,0 0-1,1 0 1,5-8 0,-10 15 19,0 0 0,1-1 0,-1 1 0,0 0 0,0 0 0,0 0 0,1-1 0,-1 1 0,0 0 0,0 0 0,0 0 0,1 0 0,-1-1 0,0 1 0,0 0 0,1 0 1,-1 0-1,0 0 0,0 0 0,1 0 0,-1 0 0,0 0 0,0 0 0,1 0 0,-1 0 0,0 0 0,1 0 0,-1 0 0,0 0 0,0 0 0,1 0 0,-1 0 0,0 0 0,0 0 0,1 0 0,-1 0 0,0 0 0,0 1 0,1-1 0,-1 0 0,6 14-87,-2 22-40,-8 34 237,1 18 174,3-75-204,1 0-1,1 0 0,0 0 1,6 21-1,-7-31-44,0 0 0,0 1 0,0-1-1,1 0 1,-1 0 0,1 0 0,0 0 0,0-1 0,0 1-1,0 0 1,0-1 0,0 1 0,1-1 0,-1 0 0,1 0-1,0 0 1,0 0 0,0 0 0,0 0 0,0-1 0,0 0 0,0 1-1,0-1 1,1 0 0,-1-1 0,0 1 0,1 0 0,3-1-1,5 0 17,0-1 0,-1 0 0,1 0 0,0-1-1,-1-1 1,1 0 0,-1-1 0,0 0-1,0 0 1,-1-1 0,1-1 0,-1 0 0,0 0-1,14-12 1,-9 5-90,0-1 0,0 0 0,-2-1 0,0 0 0,-1-1 0,0-1 0,16-31 0,-24 41 1,3-6-23,-7 13 52,0 0 0,0-1 0,0 1-1,0 0 1,0-1 0,0 1 0,0 0 0,0-1 0,0 1-1,1 0 1,-2-1 0,1 1 0,0 0 0,0-1-1,0 1 1,0 0 0,0-1 0,0 1 0,0 0 0,0 0-1,0-1 1,-1 1 0,1 0 0,0-1 0,0 1-1,0 0 1,-1 0 0,1-1 0,0 1 0,0 0 0,-1-1-1,1 1 4,-1 0 0,1 0 0,0 0 0,-1 0 0,1 0 0,-1 0 0,1 0 0,0 0 0,-1 0 0,1 0 0,-1 0 0,1 0 0,0 0 0,-1 0 0,1 0 0,-1 0 0,1 0 0,0 0 0,-1 0 0,1 1 0,0-1 0,-1 0-1,1 0 1,-1 1 0,-6 3 0,1 1-1,0 0 0,0 0 0,0 1 0,0 0 1,1 0-1,-6 8 0,3-2 62,0 0 1,0 0-1,-6 19 0,12-29-25,1 1-1,0 0 1,-1 0-1,2 0 1,-1 0 0,0 0-1,1 0 1,-1 0-1,1 1 1,0-1 0,0 0-1,0 0 1,0 0-1,1 0 1,-1 0-1,1 0 1,0 0 0,0 0-1,0 0 1,0 0-1,0 0 1,1 0 0,-1 0-1,1-1 1,0 1-1,0-1 1,0 1 0,0-1-1,0 0 1,1 0-1,-1 1 1,0-2 0,1 1-1,0 0 1,3 1-1,6 3-12,-1-1-1,1-1 0,1 0 0,-1 0 0,1-1 0,-1-1 1,1 0-1,17 0 0,-14-2-766,0-1 0,0 0 0,0-1 0,1 0 0,-2-2 0,19-5 0,-24 5-689,0-1 0,0 0-1,0 0 1,-1-1 0,0 0-1,0-1 1,0 0 0,-1 0-1,0-1 1,-1 1 0,0-2-1,0 1 1,7-12 0,8-16-2864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5:17.3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13536,'3'0'6143,"15"0"-5343,1 0 1536,2 0-1440,39 0-224,1 0-416,16 0-704,-4 0 224,-7-4-3904,-2 4 2240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5:20.8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1068 7392,'-1'1'221,"-1"0"0,1 1 0,-1-1 0,1 1 0,0-1 1,0 1-1,0 0 0,0 0 0,0-1 0,0 1 0,1 0 0,-1 0 1,0 0-1,1 0 0,-1 0 0,1 0 0,0 3 0,0-1 153,0-1-1,1 0 1,-1 1-1,1-1 1,0 1-1,0-1 1,0 0-1,0 1 1,3 4 0,-1-3 50,0 0 1,0-1 0,1 1 0,-1-1 0,1 0 0,0 0-1,0 0 1,0 0 0,0-1 0,1 0 0,-1 0 0,1 0 0,6 3-1,-8-5-231,1 1 0,0-1-1,0 0 1,0 0 0,0-1-1,0 1 1,0-1 0,0 0-1,0 0 1,0 0 0,0-1-1,0 1 1,0-1 0,0 0-1,0 0 1,0 0 0,0-1-1,0 1 1,-1-1 0,1 0-1,-1 0 1,1 0 0,4-5-1,-1-1 23,0 0-1,-1 0 1,0-1 0,0 1-1,4-12 1,21-49 497,109-280-195,-122 306-485,36-63 0,-53 104-40,1-1-1,-1 1 0,1 0 0,0 0 0,0 0 0,-1 0 0,1 0 1,1 0-1,2-2 0,-4 4 3,-1-1 0,1 1 1,0 0-1,0 0 0,0 0 1,-1-1-1,1 1 0,0 0 1,0 0-1,0 0 0,-1 0 1,1 1-1,0-1 0,0 0 0,0 0 1,-1 0-1,1 1 0,0-1 1,0 0-1,-1 1 0,1-1 1,0 0-1,-1 1 0,1-1 0,0 1 1,-1-1-1,1 1 0,-1 0 1,1-1-1,-1 1 0,1 0 1,-1-1-1,1 1 0,0 1 0,3 5-3,0 0 0,0 0-1,-1 1 1,0 0 0,0 0-1,0 0 1,1 11 0,7 61 14,-9-39 30,-1 1 0,-2-1 0,-2 1 0,-1-1 0,-3 1 0,-1-2 0,-2 1 0,-18 46 0,22-73 21,0 1 1,-17 26-1,18-34 0,0-1-1,0 1 1,0-1-1,-1-1 1,1 1-1,-1-1 1,-11 8-1,16-12-47,-1 0-1,0 0 1,0 0-1,0 0 1,0-1 0,0 1-1,0-1 1,0 1-1,-1-1 1,1 1-1,0-1 1,0 0 0,0 0-1,0 0 1,0 0-1,-1-1 1,1 1-1,0 0 1,0-1 0,0 0-1,0 1 1,0-1-1,-3-2 1,1 1-55,0-1 0,0 0 0,0 0 0,0 0 1,1-1-1,0 1 0,-1-1 0,-4-8 0,-2-5-110,0-1 0,1 0 0,2-1 0,0 0 0,0 0 0,2-1 0,1 0-1,0 0 1,1 0 0,0-34 0,3 53 126,0 0-1,0 0 1,0 0 0,0-1-1,0 1 1,0 0 0,1 0-1,-1 0 1,0 0-1,1 0 1,-1-1 0,2-1-1,-2 3 25,1 0 0,-1 0 0,0-1 0,1 1 0,-1 0 0,1 0 0,-1 0 0,1 0 0,0 0 0,-1 0 0,1-1 0,-1 1 0,1 0 0,-1 0 0,1 1 0,-1-1 0,1 0 0,-1 0 0,1 0 0,-1 0 0,1 0 0,-1 1 0,1-1 0,-1 0 0,1 0 0,-1 1 0,1-1 0,-1 0 0,1 1 0,9 4 46,0 0 0,0 0 0,0-1 0,0-1 0,1 0 0,0 0 0,0-1 0,-1-1 0,1 0 0,0 0 0,0-1 0,0 0 0,0-1 0,0 0 0,16-4 0,5-2 67,0-2 0,-1-1 0,0-1 0,0-2 1,-1-1-1,-1-1 0,-1-1 0,0-2 0,-1-1 1,-1-1-1,32-32 0,-46 39-48,-1-1-1,9-16 1,-11 16-52,0 1 1,15-16-1,-23 41-358,-31 190 315,25-163 150,-4 48 268,8-73-290,1 1 0,0-1 0,6 27 0,-6-40-72,0 0-1,0 0 0,0 0 0,0 0 0,1 0 0,-1 0 1,0 0-1,1 0 0,-1 0 0,1 0 0,-1 0 1,1 0-1,0 0 0,-1 0 0,1-1 0,1 2 0,-2-2-8,1 0-1,-1 1 0,1-1 0,-1 0 1,0 0-1,1 0 0,-1 0 0,1 0 1,-1 0-1,1 0 0,-1-1 0,0 1 0,1 0 1,-1 0-1,1 0 0,-1 0 0,0 0 1,1-1-1,-1 1 0,0 0 0,1 0 1,-1-1-1,0 1 0,1 0 0,-1 0 1,0-1-1,1 0 0,3-3 61,-1-1 0,1 0 0,-1-1 0,5-8 0,18-47 234,-15 34-313,1 1 0,22-36 0,-25 47 12,22-29 13,-29 41-34,0 0-1,1 1 0,-1-1 1,1 0-1,0 1 0,0 0 0,0-1 1,0 1-1,0 0 0,6-2 0,-9 4 8,1 0 0,-1 0 0,1 0 0,-1-1 0,1 1 0,-1 0 0,1 0 0,-1 0 0,1 0 0,-1 0 0,1 0 0,-1 0 0,1 0-1,-1 0 1,0 1 0,1-1 0,-1 0 0,1 0 0,-1 0 0,1 0 0,-1 1 0,1-1 0,-1 0 0,1 1 0,0 0 3,-1 0 0,1 0 1,-1-1-1,1 1 0,-1 0 1,0 0-1,1 0 0,-1 0 1,0 0-1,1 0 0,-1 0 1,0 0-1,0 2 0,0 20 15,0 1 0,-8 43 0,-15 51 90,-59 189 32,50-197-109,17-57 41,-1 0-1,-48 99 0,62-147-81,-1 0 0,1 0-1,-1-1 1,-1 1 0,1-1-1,-1 0 1,1 0 0,-8 6-1,10-9 14,1-1 0,-1 0 0,1 1-1,0-1 1,-1 0 0,1 0 0,-1 1 0,1-1-1,-1 0 1,1 0 0,-1 0 0,1 1-1,-1-1 1,1 0 0,-1 0 0,1 0-1,-1 0 1,1 0 0,-1 0 0,0 0-1,1 0 1,-1 0 0,1 0 0,-1-1 0,1 1-1,-1 0 1,1 0 0,-1 0 0,1-1-1,-1 1 1,1 0 0,0 0 0,-1-1-1,1 1 1,-1 0 0,1-1 0,0 1-1,-1-1 1,1 1 0,0-1 0,-1 1 0,0-3-14,0 1 0,0 0 0,0 0 0,0 0 0,1-1 0,-1 1 0,1 0 0,-1-1 1,1 1-1,0-4 0,1-5-40,0 0 0,1 1 1,0 0-1,4-14 0,17-41-45,-10 32 112,2 0 1,2 2 0,31-48-1,-12 31 157,56-60 0,253-298 740,-299 346-680,-30 41-159,0 0 0,-2-1 1,0-1-1,18-39 0,-27 45-5,-5 13-71,1-1 1,-1 1-1,1 0 0,0 0 1,0 0-1,0-1 0,0 1 0,0 0 1,2-2-1,0 1 8,-1 0-1,1 1 0,0-1 1,0 1-1,0-1 1,0 1-1,0 0 1,0 0-1,5-1 0,-7 2 1,0 1-1,1-1 1,-1 1 0,1 0-1,-1-1 1,1 1-1,-1 0 1,1 0-1,-1 0 1,1 0 0,-1 1-1,0-1 1,1 0-1,-1 0 1,1 1-1,-1-1 1,0 1-1,1 0 1,-1-1 0,0 1-1,1 0 1,-1 0-1,0-1 1,0 1-1,0 0 1,0 0 0,2 2-1,-1 1 22,1 0-1,-1 0 1,1 1 0,-1-1-1,-1 0 1,1 1 0,-1 0-1,1-1 1,-1 1 0,0 0-1,-1 0 1,1-1 0,-1 1-1,0 0 1,-1 6 0,1-6 18,-1 1 0,0-1 0,1 0 0,-2 0 0,1 0 0,-1 0 1,1 0-1,-1 0 0,-1 0 0,1 0 0,-1-1 0,0 1 0,0-1 1,-4 5-1,4-6-38,0-1 0,0 1 0,0-1 0,-1 0 1,1 1-1,0-2 0,-5 3 0,6-3 13,0-1 0,0 1-1,0-1 1,1 0 0,-1 1 0,0-1-1,0 0 1,0 0 0,0 0-1,0 0 1,1-1 0,-1 1 0,0 0-1,0-1 1,0 1 0,1-1 0,-1 0-1,0 0 1,-1-1 0,-10-5 16,-1-2-1,-21-18 1,32 24-97,6 3 14,10 7-118,-12-7 141,31 12-39,-5-3 36,-1 6 118,-25-15-123,-1 2-36,0-1 80,0 0-1,0-1 1,0 1-1,0 0 1,0 0 0,0 0-1,0 0 1,0-1 0,0 1-1,0 0 1,1 0 0,-1 0-1,0-1 1,1 1-1,0 1 1,-1-1 90,0-1-70,1 1 0,-1 0 1,0-1-1,1 1 0,-1-1 1,0 1-1,1-1 0,-1 1 1,0-1-1,1 1 0,-1-1 1,1 1-1,-1-1 0,2 1 1,2-1-22,1-1 1,0 1-1,-1-1 0,1 0 1,-1-1-1,0 1 1,1-1-1,-1 0 1,5-3-1,40-27 34,-16 9 40,82-54 48,-91 59-67,-1-2 0,-1-1 0,-1 0 0,0-2 0,-2 0 0,24-38 0,83-162 273,-125 221-326,6-11 0,14-27-61,-2 0-1,21-66 1,-33 84 61,0 3-542,-18 35 75,-5 17 437,1 1-1,2 1 0,-15 59 1,17-38 10,-9 93 1,18-128 48,2 1 0,0-1 1,1 0-1,6 30 0,-6-44-19,0 0 0,1-1-1,0 1 1,0-1 0,1 0 0,0 1-1,0-1 1,0-1 0,1 1 0,-1 0 0,2-1-1,-1 1 1,0-1 0,1-1 0,0 1-1,0-1 1,11 8 0,-12-10-7,-1-1 1,1 1-1,-1-1 0,1 0 0,0 0 1,-1 0-1,1 0 0,0 0 1,0-1-1,0 0 0,-1 0 0,1 0 1,4-1-1,-2 0 6,0 0 1,0-1-1,0 0 0,0 0 0,0 0 1,-1-1-1,8-4 0,0-2 7,-1 0 0,0 0 0,-1-2 0,0 1 0,18-22 0,-17 16-16,-2 5 1,13-22 1,-21 30-9,0-1 1,0 0 0,0 0 0,0 0 0,-1 0 0,0 0-1,0 0 1,0 0 0,0 0 0,0-7 0,-1 11-7,0 0 1,0-1-1,0 1 0,0 0 1,0-1-1,0 1 1,0 0-1,0-1 1,0 1-1,0 0 0,0-1 1,0 1-1,0 0 1,0-1-1,0 1 1,0 0-1,0 0 0,0-1 1,0 1-1,-1 0 1,1-1-1,0 1 0,0 0 1,0 0-1,0-1 1,-1 1-1,1 0 1,0 0-1,0-1 0,-1 1 1,1 0-1,0 0 1,-1 0-1,1 0 1,0-1-1,0 1 0,-1 0 1,0 0-11,0 1 0,0-1 0,0 1 0,0-1 0,0 1 0,0-1 0,1 1 0,-1-1 0,0 1 0,0 0 0,1-1 0,-2 2 0,-18 24-147,9-8 198,2 0-1,0 0 1,0 1 0,2 0 0,0 0-1,-4 26 1,10-42-17,1 0-1,-1 1 1,1-1 0,0 0-1,0 0 1,0 1-1,0-1 1,2 6 0,-2-8 1,1 1 0,-1-1 1,0 0-1,1 0 1,-1 0-1,1 0 0,0 0 1,-1 0-1,1-1 1,0 1-1,-1 0 0,1 0 1,0 0-1,0-1 1,0 1-1,0 0 0,0-1 1,0 1-1,0-1 1,0 1-1,0-1 0,0 1 1,0-1-1,0 0 1,0 0-1,0 1 0,0-1 1,1 0-1,-1 0 1,1 0-1,19-2 59,-1-1-1,0-1 1,0-1 0,-1 0-1,21-9 1,-28 10-66,239-81 19,-241 82-61,0 0-1,15-3 0,-22 5 14,1 1 0,-1-1 1,1 1-1,0 0 0,-1 0 0,1 1 1,0-1-1,-1 1 0,1-1 0,5 3 1,-7-2 33,0 1 0,0-1 0,-1 0 0,1 0 0,-1 1 0,1-1 0,-1 1 0,1-1 0,-1 1 0,0 0 0,1 0 0,-1 0 0,0-1 1,-1 1-1,1 0 0,0 0 0,0 0 0,-1 0 0,1 0 0,-1 1 0,1 1 0,-1 0 43,1 0-1,-1 1 1,0-1-1,0 0 1,-1 1-1,1-1 1,-1 0-1,0 0 1,-3 8-1,-1-2 1,1-1-60,4-8 16,0-1 0,0 0 0,1 1 0,-1-1 0,0 0 0,0 1 0,0-1 0,0 0 0,0 1 0,1-1 0,-1 0 0,0 1 0,0-1 0,1 0 0,-1 0 0,0 1 0,0-1 0,1 0 0,-1 0 0,0 0 0,1 1 0,-1-1 0,0 0 0,1 0 0,-1 0 0,0 0 0,1 0 0,2 3 53,4-3-22,-7 0-46,0 0 1,1 0-1,-1 0 0,0 0 0,1 0 1,-1 0-1,0 0 0,0 0 0,1 0 0,-1 0 1,0 0-1,1 0 0,-1 0 0,0 0 1,1 0-1,-1 0 0,0 0 0,1 0 1,-1 1-1,0-1 0,0 0 0,1 0 0,-1 0 1,10 8-40,-10-8 43,1 0 0,-1 1 0,0-1 0,1 0 0,-1 0 0,0 0 0,0 0 0,1 0 0,-1 1 0,0-1 0,0 0 0,1 0 0,-1 1 0,0-1 0,0 0 0,1 0 0,-1 1 0,0-1 0,0 0 0,0 1 0,0-1 0,0 0 0,1 1 0,-1-1 0,0 0 0,0 0 0,0 1 0,0-1 0,0 0 0,0 1 0,0-1 0,0 0 0,0 1 0,0-1 0,0 0 0,0 1 0,-1-1 0,1 0 0,0 1 0,1 10-1,-1-9 10,0-1-1,0 1 0,0 0 1,0 0-1,0-1 0,0 1 1,0 0-1,0 0 0,-1 0 0,0 1 1,-2 12 24,3-13-33,-1 0 1,1 0-1,0 0 0,-1 0 0,1-1 1,-1 1-1,1 0 0,-1 0 0,0 0 0,0-1 1,0 1-1,0-1 0,0 1 0,0 0 0,0-1 1,0 0-1,-2 2 0,30-47 11,-13 23 46,-8 11-65,1-1-1,-1 1 1,2 0-1,0 1 1,0-1-1,1 2 1,14-13-1,-22 20 9,1 0 0,-1 1 0,0-1 0,0 0 0,0 1 0,0-1 0,1 1 0,-1-1 0,0 1 0,1 0 0,-1-1 0,2 1 0,-2 0 0,-1 1 0,1-1 0,-1 0 0,1 0 0,-1 1 0,1-1 0,-1 0 0,1 1 0,-1-1 0,1 1 0,-1-1 0,0 1 0,1-1 0,-1 1 0,0-1 0,1 1 0,-1-1 0,0 1 0,0-1 0,0 1 0,1-1 0,-1 1 0,0-1 0,0 1 0,0 0 0,0-1 0,0 1 0,0-1 0,0 2 0,1 9 0,-1 0 0,0 0 0,-1 0 0,0 0 0,0 0 0,-6 17 0,7-28 0,0 0 0,0 0 0,0 1 0,0-1 0,0 0 0,0 0 0,0 0 0,0 1 0,0-1 0,0 0 0,0 0 0,0 1 0,0-1 0,0 0 0,0 0 0,0 1 0,0-1 0,0 0 0,0 0 0,0 1 0,0-1 0,0 0 0,1 0 0,-1 0 0,0 1 0,0-1 0,0 0 0,0 0 0,1 0 0,-1 1 0,0-1 0,0 0 0,0 0 0,0 0 0,1 0 0,-1 0 0,0 0 0,0 0 0,1 1 0,-1-1 0,0 0 0,0 0 0,1 0 0,-1 0 0,0 0 0,0 0 0,1 0 0,-1 0 0,0 0 0,0 0 0,0 0 0,1 0 0,-1 0 0,0 0 0,0-1 0,1 1 0,-1 0 0,0 0 0,0 0 0,0 0 0,1 0 0,-1 0 0,0-1 0,23-10 0,-13 6 0,-3 1 0,15-6 0,1 0 0,46-13 0,-61 21 0,1 0 0,0 1 0,0 0 0,-1 1 0,1 0 0,0 0 0,0 1 0,-1 0 0,1 1 0,-1 0 0,1 0 0,9 4 0,-7-1 0,0 0 0,-1 1 0,1 0 0,-1 1 0,-1 0 0,1 0 0,-1 1 0,10 12 0,5 7 0,27 44 0,-2-3 0,-42-60-1,-1-1 1,11 10-1,-15-16-178,-1 1 1,0-1-1,1 0 1,-1 0-1,0 0 1,1 0-1,-1 0 0,1 0 1,0 0-1,-1-1 1,1 1-1,0-1 1,-1 1-1,1-1 0,0 1 1,0-1-1,0 0 1,-1 0-1,1 0 1,0 0-1,2 0 0,-2-1-252,-1 0-1,1 0 1,-1-1-1,1 1 1,-1 0-1,1 0 1,-1-1-1,0 1 1,0-1-1,0 1 1,0-1-1,0 1 0,0-1 1,0 0-1,0 0 1,0 1-1,-1-1 1,1 0-1,-1 0 1,1 0-1,-1 0 1,0-3-1,1-4-1518,-1 0-1,0 0 0,-2-13 1,-3-23-2215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5:21.2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92 11040,'-21'4'5024,"29"-4"-4385,15 0 2337,4 0-1760,49-4 992,9-1-1280,33-6-320,-7 2-384,34-11-96,-16 9-64,6-4-2592,-22 7 1376,-5-1-7135,-18 6 4607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0:50.4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376 36 3904,'3'-5'9114,"-3"4"-8765,-1 1-1,0-1 1,1 1-1,-1-1 1,1 1-1,-1-1 0,0 1 1,1 0-1,-1-1 1,0 1-1,1 0 1,-1-1-1,0 1 1,-1 0-1,-21-4 618,19 3-482,-24-4 335,-50-8 622,68 12-1359,0 1 0,1 0 0,-1 0 0,0 1 0,-18 4 0,8 0 129,0 1-1,-21 11 0,34-14-176,1 0-1,0 0 0,1 0 0,-1 1 1,0 0-1,1 0 0,0 1 1,0 0-1,0-1 0,-6 10 1,10-11 29,-1 0 0,1 0-1,0 0 1,0 0 0,0 0 0,0 1 0,1-1 0,-1 0 0,1 1 0,0-1 0,0 1 0,0-1 0,0 0 0,0 1 0,1-1 0,0 0 0,0 1 0,0-1-1,0 0 1,0 0 0,2 4 0,1 1 65,0-1-1,1 1 1,-1-1 0,2 0-1,-1-1 1,0 1-1,9 6 1,-8-9-40,0 0 1,0 0-1,0 0 1,0-1-1,0 0 0,1 0 1,-1-1-1,1 0 1,12 3-1,6-2 143,33 2 0,-50-4-233,32 2-343,0-2-1,1-2 1,52-7 0,-76 2-3487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5:22.9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12 524 7232,'-11'12'3783,"11"-11"-3655,0-1 0,0 1 1,0-1-1,0 1 1,0-1-1,0 1 1,0-1-1,0 1 1,0-1-1,0 0 1,0 1-1,0-1 1,1 1-1,-1-1 0,0 1 1,0-1-1,0 1 1,1-1-1,-1 0 1,0 1-1,1-1 1,-1 1-1,0-1 1,1 0-1,-1 1 1,0-1-1,1 0 0,-1 0 1,0 1-1,2-1 1,16 15 3468,-15-12-3175,0 0-1,1 0 1,-1 0-1,1-1 1,0 1-1,0-1 1,0 0-1,0 0 1,0-1 0,0 1-1,5 0 1,-5-1-176,1-1 0,-1 0 1,1 0-1,-1 0 0,1 0 1,-1-1-1,1 0 1,-1 0-1,0 0 0,1 0 1,-1-1-1,0 0 0,0 0 1,0 0-1,5-4 1,8-5 249,-1-1 0,17-18 1,-7 7-110,71-50 350,1-2-194,-76 57-356,-2-1-1,24-28 1,-37 39-158,-1 0 1,-1 0-1,1 0 1,-2-1-1,1 0 0,3-10 1,-6 14-39,-1-1 1,1 0-1,-1 0 1,0 0-1,0 0 1,-1 0-1,0 0 1,0 0-1,0 0 1,-2-10-1,1 13 9,1 0 1,-1 0-1,0 1 0,0-1 0,1 0 1,-2 0-1,1 1 0,0-1 0,-1 1 1,-2-5-1,-14-19-152,17 20 238,-3 7 36,3-1-124,3-4-103,-2 3 160,0-1-85,-5 1-48,4 1 63,1 0 1,-1 0 0,1 0-1,-1 1 1,1-1-1,-1 0 1,1 1 0,-1-1-1,1 0 1,-1 1 0,1-1-1,0 1 1,-1-1 0,1 0-1,0 1 1,-1-1-1,1 1 1,0-1 0,-1 1-1,1-1 1,0 2 0,-5 14-44,2 0 36,1 1 0,1 0 0,0-1 0,3 29 1,-1-35 43,1 0 1,0 0 0,0 0 0,2 0 0,-1-1 0,1 1 0,0-1 0,10 16-1,-6-13 36,1 0 0,0 0-1,0-1 1,1-1 0,1 1 0,0-2-1,0 1 1,1-2 0,0 1-1,16 7 1,-19-12 36,0 0 0,14 4 1,-16-8-65,-7 0-22,1 0-1,-1 0 1,1 0 0,-1 0-1,1 0 1,-1 0 0,1 0-1,-1 0 1,1 0 0,-1 0 0,0 0-1,1 0 1,-1 0 0,1 0-1,-1 0 1,1 0 0,-1 1 0,0-1-1,1 0 1,-1 0 0,1 1-1,-1-1 1,0 0 0,1 1 0,-1-1-1,0 0 1,1 1 0,-1-1-1,1 1 1,30-1 141,-27 0-126,0-1-1,0 0 1,0 0-1,-1 0 1,1 0-1,0-1 1,0 0-1,-1 0 1,1 0-1,-1 0 1,5-3-1,3-4-23,19-18-1,-16 11 2,23-32 0,-26 33 0,4-9 0,-1-1 0,-1 0 0,11-29 0,5-10 0,-20 46-5,26-59 47,-31 71-75,-1 8 27,-1 7 8,0 13 3,-1 1 0,0-1-1,-2 1 1,-1-1 0,-7 36 0,6-43-9,-1 0 1,-1 0 0,0 0 0,-1-1 0,0 1 0,-2-1-1,1-1 1,-20 25 0,23-33 3,0 0 0,-1 0 0,1-1 0,-1 0 0,-7 5 0,9-8 0,1 1 0,0-1 0,-1 0 0,1 0 0,0 0 0,-1 0 0,0-1 0,1 1 0,-1-1 0,1 0 0,-1 1 0,0-1 0,1 0 0,-1 0 0,-3-1 0,-2 0 0,-14-3 0,21 4 0,1 0 0,0 0 0,-1-1 0,1 1 0,0 0 0,-1 0 0,1 0 0,-1 0 0,1-1 0,0 1 0,0 0 0,-1 0 0,1-1 0,0 1 0,-1 0 0,1 0 0,0-1 0,0 1 0,0 0 0,-1-1 0,1 1 0,0 0 0,0-1 0,0 1 0,0 0 0,0-1 0,-1 1 0,1-1 0,0 1 0,0 0 0,0-1 0,0 1 0,0-1 0,0 1 0,0 0 0,0-1 0,1 1 0,-1 0 0,0-1 0,0 1 0,0-1 0,0 1 0,0 0 0,1-1 0,-1 1 0,0-1 0,1 1 0,0-1 0,0 0 0,0 1 0,0-1 0,0 1 0,0-1 0,0 1 0,0-1 0,0 1 0,0 0 0,0 0 0,0-1 0,0 1 0,0 0 0,2 0 0,18-1 0,-19 1 0,41 1-36,-4 0-165,0-2-1,59-9 1,-16-6-2641,-28 5-4214,-37 10 4026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5:23.3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35 9792,'-40'-20'4448,"40"17"-3872,5-2-736,9 5-32,7-3-1248,11-1 800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5:24.8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316 15 5152,'16'-14'22987,"-20"38"-20792,-3 17-2701,-2 15 826,3 0-1,1 61 0,3-63-183,5 173 253,-2-158-378,0-61 12,-1-7-15,0-1 0,0 1 0,0 0 0,0-1 0,0 1 0,0 0 0,0-1 1,0 1-1,0 0 0,0-1 0,0 1 0,0 0 0,0-1 0,-1 1 0,1 0 0,0-1 0,0 1 0,-1-1 0,1 1 1,0 0-1,-1-1 0,1 1 0,-1-1 0,1 1 0,-1-1 0,1 1 0,-1-1 0,1 0 0,-1 1 0,1-1 0,-1 0 1,0 1-1,1-1 0,-1 0 0,1 1 0,-1-1 0,0 0 0,1 0 0,-1 0 0,0 0 0,-1 0 0,-40 2-82,15 7 91,16-6-81,1 0-1,0 0 1,-16 1 0,-16 0 85,-55 4 272,91-6-199,6-2-88,0 0 0,-1 0-1,1 1 1,0-1 0,-1 0 0,1 0-1,-1 0 1,1 0 0,0 0-1,-1 0 1,1 0 0,0 0-1,-1 0 1,1 0 0,-1 0-1,1 0 1,0 0 0,-1 0 0,1 0-1,0 0 1,-1 0 0,1 0-1,0-1 1,-1 1 0,1 0-1,0 0 1,-1 0 0,1-1 0,0 1-1,-1 0 1,1 0 0,0-1-1,0 1 1,-1-1 0,-3 1 287,15 1-48,26-3-182,45-8-1,0 0-64,286-6-67,-238 19-1659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5:25.2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32 10624,'-14'-11'5856,"14"11"-5790,0 1-1,0-1 0,0 0 0,0 0 1,0 0-1,0 0 0,1 0 0,-1 1 1,0-1-1,0 0 0,0 0 1,0 0-1,0 0 0,0 0 0,1 0 1,-1 0-1,0 1 0,0-1 1,0 0-1,0 0 0,0 0 0,1 0 1,-1 0-1,0 0 0,0 0 0,0 0 1,0 0-1,1 0 0,-1 0 1,0 0-1,0 0 0,0 0 0,0 0 1,1 0-1,-1 0 0,0 0 0,44-1 5091,22-2-2546,3 1-1539,-68 2-1053,226-2 1132,-150 5-1877,-1-5 0,86-11 0,-139 10-3097,-5 2 1088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5:26.0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306 0 10048,'-9'0'3232,"8"0"-1958,-3 1 2230,0 5-1945,0-1-1,0 0 1,-8 6-1,-12 16-59,1 4-750,1 1 1,-25 52-1,-21 77 150,47-104-658,-38 113 520,56-151-515,3-19-240,0 0 0,0 0 0,0-1 1,0 1-1,0 0 0,1 0 0,-1 0 0,0 0 1,0 0-1,0 0 0,1 0 0,-1 0 0,0 0 1,0 0-1,0 0 0,1 0 0,-1 0 0,0 0 1,0 0-1,0 0 0,0 0 0,1 0 1,-1 0-1,0 0 0,0 0 0,0 0 0,1 0 1,-1 0-1,0 0 0,0 0 0,0 0 0,0 0 1,1 0-1,-1 1 0,0-1 0,0 0 0,0 0 1,0 0-1,0 0 0,1 0 0,-1 1 0,0-1 1,0 0-1,0 0 0,0 0 0,0 0 0,0 1 1,0-1-1,0 0 0,0 0 0,0 0 1,0 1-1,0-1 0,0 0 0,10-16 11,0-1 0,-2 0 0,7-19 0,17-60 55,-19 54-46,21-47 0,-16 57 103,1 0 0,2 1 0,0 2 0,43-45 0,-49 59-61,5-7-210,-19 21 142,2-6 208,-1-21-214,0 34-5,-1 1 0,2-1-1,-1 0 1,1 0-1,0 0 1,7 11-1,2 6 135,10 26 120,-3 2 1,18 70-1,-21-64-144,33 78 0,-22-82-1603,-22-47-390,5-22-8430,-7 3 7103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5:26.4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 9888,'-1'5'11263,"2"-5"-11084,12 6 2874,20 2-2018,-7-5-616,51-1 0,-65-3-2192,0 0-1,0-1 1,20-6-1,12-4-9095,-21 7 6128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5:26.9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0 8128,'-2'2'12564,"4"17"-9934,-5 119 2093,-8 70-3024,3-69-1273,2-85-364,4-39-134,0 1 0,1 0-1,0 0 1,3 20 0,-3-11-3793,1-25 3657,0 0-1,0 1 1,0-1-1,0 0 1,-1 0 0,1 1-1,0-1 1,0 0 0,0 1-1,0-1 1,0 0 0,0 0-1,-1 1 1,1-1 0,-3 2-2084,3-2 1840,-1-1-1,1 1 1,-1 0-1,-5-9-6332,-2-10 1468,-1-2 1840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5:27.2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35 10464,'-13'-9'2734,"12"8"-2522,1 1 0,-1 0 0,1 0 0,-1 0 0,1-1 0,0 1 0,-1 0 0,1 0 1,-1-1-1,1 1 0,0 0 0,-1-1 0,1 1 0,0 0 0,-1-1 0,1 1 0,0 0 0,0-1 0,-1 1 0,1-1 0,0 1 0,0-1 0,0 1 0,0 0 0,0-1 0,-1 1 0,1-2 0,9 0 1335,0 1-1,-1 0 1,15-1-1,3 0-148,10-2-626,0 2 1,0 1-1,0 2 0,61 9 0,-74-6-960,21 3 170,-15-6-3903,-19-3-406,4-1-3431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5:27.6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 9312,'0'0'166,"0"-1"0,0 1 1,0 0-1,0-1 0,1 1 1,-1 0-1,0-1 0,0 1 0,0 0 1,1 0-1,-1 0 0,0-1 1,1 1-1,-1 0 0,0 0 1,0 0-1,1-1 0,-1 1 1,0 0-1,1 0 0,-1 0 0,0 0 1,1 0-1,-1 0 0,0 0 1,1 0-1,-1 0 0,0 0 1,1 0-1,-1 0 0,0 0 0,1 0 1,-1 0-1,0 0 0,1 0 1,-1 0-1,0 1 0,1-1 1,-1 0-1,0 0 0,1 0 1,-1 0-1,0 1 0,0-1 0,1 0 1,-1 0-1,0 1 0,0-1 1,1 0-1,-1 0 0,0 1 1,0-1-1,0 0 0,0 1 0,1-1 1,-1 0-1,0 1 0,0-1 1,8 26 3748,-3 5-2068,1 55-1,-5-45-952,0 4 211,-7 52 1,1 13-459,8-8-2428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5:27.9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1 184 12384,'11'7'3984,"-11"-7"-3915,0 0 0,0 0 0,1 0 1,-1 1-1,0-1 0,0 0 1,0 0-1,1 0 0,-1 0 1,0 0-1,0 0 0,1 0 1,-1-1-1,0 1 0,0 0 1,0 0-1,1 0 0,-1 0 1,0 0-1,0 0 0,0 0 1,1 0-1,-1 0 0,0-1 0,0 1 1,0 0-1,0 0 0,1 0 1,-1 0-1,0-1 0,0 1 1,0 0-1,0 0 0,0 0 1,0-1-1,0 1 0,0 0 1,1 0-1,-1-1 0,1-1 1724,79-35 5905,-46 20-6976,43-15-1,6 4-1212,1 4 0,121-18 1,-199 41 39,32-3-3608,-24 6-624,-20 21-7174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0:51.2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264 62 5216,'5'0'6181,"-66"2"1423,49-1-7228,0 0-1,0 1 0,0 1 0,0 0 0,-14 6 1,12-3-160,0 1 0,0 0 0,1 1 0,0 1 0,-18 16 0,28-23-169,1 0 1,0 1-1,0-1 1,0 1-1,1-1 1,-1 1-1,1 0 1,-1 0 0,1 0-1,0 0 1,0 0-1,0 0 1,1 0-1,-1 0 1,1 0-1,-1 0 1,1 1-1,0-1 1,0 0-1,1 0 1,-1 0 0,1 0-1,-1 0 1,1 1-1,0-1 1,0 0-1,1-1 1,-1 1-1,0 0 1,1 0-1,0 0 1,-1-1 0,1 1-1,4 3 1,-5-5-29,0 0 1,0 0 0,1 0 0,-1-1 0,0 1 0,0 0 0,1 0 0,-1-1-1,0 1 1,1-1 0,-1 1 0,1-1 0,-1 0 0,1 0 0,-1 1-1,0-1 1,1 0 0,-1 0 0,1 0 0,-1-1 0,1 1 0,-1 0 0,1-1-1,-1 1 1,0 0 0,1-1 0,-1 0 0,0 1 0,1-1 0,1-1-1,5-3 52,1-1-1,-2 0 1,12-11-1,-15 14-55,24-22-103,32-31 197,-53 48-57,1-1-1,-2 0 1,1 0-1,-1 0 1,6-14-1,0-11-57,-11 32-7,-1 1 0,1-1 0,-1 1 0,0-1 0,1 1-1,-1-1 1,0 1 0,0-1 0,0 1 0,0-1 0,-1 0-1,1 1 1,0-1 0,-1 1 0,1-1 0,-1 1 0,1-1-1,-2-1 1,2 3 12,0-1 0,0 1-1,0 0 1,-1 0 0,1 0-1,0 0 1,0 0 0,0 0-1,0 0 1,0 0 0,0 0-1,-1 0 1,1 0-1,0 0 1,0 0 0,0 0-1,0 0 1,0 0 0,0 0-1,-1 0 1,1 0 0,0 0-1,0 0 1,0 0 0,0 0-1,0 0 1,0 0 0,-1 0-1,1 0 1,0 0 0,0 0-1,0 0 1,0 1 0,0-1-1,0 0 1,0 0 0,0 0-1,-1 0 1,1 0 0,0 0-1,0 0 1,0 0 0,0 1-1,0-1 1,0 0 0,0 0-1,0 0 1,0 0 0,0 0-1,0 0 1,0 1 0,0-1-1,-3 10-34,1-5 31,1 0 69,-1 0-1,1 1 1,-1-1 0,1 1-1,1-1 1,-1 8 0,1-10-27,1 1 1,-1-1-1,1 0 1,0 0-1,-1 0 1,1 0-1,1 0 1,-1 0-1,0-1 1,1 1-1,0 0 1,-1 0-1,5 3 1,77 79 271,-81-84-376,-1 0 0,1 0-1,0 0 1,0 0 0,-1 0-1,1 0 1,0 0 0,0-1-1,0 1 1,4 0 0,6 0-3539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5:28.3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 12064,'-2'3'5500,"1"-4"-5409,11 4 3491,11-3-1222,1 2 1,22 4-1,-32-4-2073,-1 1-1,1 0 0,-1 0 1,0 2-1,16 7 0,-25-11-267,0 0 0,-1 0-1,1 0 1,-1 0 0,1 0-1,-1 1 1,1-1 0,-1 1-1,0-1 1,0 1-1,0-1 1,0 1 0,0 0-1,0-1 1,0 1 0,0 0-1,-1 0 1,1 0 0,-1-1-1,1 1 1,-1 0-1,0 0 1,0 0 0,0 4-1,0 0 8,-1 0 0,-1 0-1,1 0 1,-1-1-1,0 1 1,-4 8 0,-99 184 16,62-122 81,42-73-101,-3 3 53,1 0 0,0 1-1,0-1 1,-2 11 0,4-16-49,1-1 1,0 1 0,-1 0 0,1 0 0,0 0 0,0 0 0,0 0 0,0 0 0,0 0-1,0 0 1,0 0 0,0 0 0,0 0 0,1-1 0,-1 1 0,0 0 0,0 0 0,1 0-1,-1 0 1,1 0 0,-1 0 0,1-1 0,-1 1 0,1 0 0,-1 0 0,1-1 0,0 1-1,-1 0 1,1-1 0,0 1 0,0-1 0,-1 1 0,1-1 0,0 1 0,0-1 0,0 0-1,0 1 1,0-1 0,0 0 0,-1 0 0,1 1 0,0-1 0,2 0 0,3 0-6,1 0 0,-1 0 0,1-1 0,-1 1 0,0-1 1,0-1-1,1 1 0,9-5 0,5-3-500,23-13 0,8-5-2945,-13 14 1493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5:51.69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243 603 3648,'-2'-5'331,"0"-3"604,2 7-472,4 4 1050,-4 1 55,-1 14-739,-1 0-1,0 1 0,-9 33 1,-22 50 226,25-81-789,-23 59 519,25-70-482,0 1 0,0 0-1,-1-1 1,-14 16 0,19-23-214,0-1 1,-1 0 0,1 0-1,0 0 1,-1 0 0,0 0-1,1-1 1,-1 1 0,-4 1 0,6-3-49,-1 1 0,1-1 0,-1 0 0,1 0 0,-1 0 0,1 0 0,-1 0 0,1 0 0,-1 0 0,1 0 0,-1 0 0,1-1 0,-1 1 0,1-1 1,-1 1-1,1-1 0,0 1 0,-1-1 0,1 0 0,0 0 0,0 0 0,-1 1 0,-1-3 0,-1-2-10,-1-1-1,1 1 1,0-1-1,1 0 0,-1 0 1,1-1-1,0 1 1,1 0-1,-1-1 1,1 0-1,1 1 1,-1-1-1,1 0 1,0-12-1,0 0-67,1 0 0,0 0 0,2 0 0,5-24 0,-4 25 26,2-1 1,0 1-1,1 0 0,1 1 1,1 0-1,12-20 0,-8 15 123,78-145 774,-87 159-835,0 1 0,1 0 0,0 0-1,0 0 1,1 1 0,0-1 0,0 1 0,0 0 0,1 1 0,9-8 0,-14 12-54,0 0 0,0 0 0,0 1 1,0-1-1,0 1 0,0-1 0,0 1 1,0-1-1,0 1 0,0 0 0,1-1 0,-1 1 1,0 0-1,0 0 0,0 0 0,1 0 1,-1 0-1,0 0 0,0 0 0,0 0 0,1 0 1,-1 1-1,0-1 0,0 1 0,0-1 1,0 1-1,0-1 0,0 1 0,1-1 0,-1 1 1,-1 0-1,1 0 0,0-1 0,0 1 1,0 0-1,0 0 0,0 0 0,-1 0 0,1 0 1,0 1-1,2 3 16,-1 0-1,1 0 1,-1 0-1,0 0 1,0 0 0,-1 0-1,0 0 1,1 8 0,0 11 72,-1 0 0,-4 43 0,-14 50-41,5-32 14,-56 276 481,58-326 170,-23 56 0,31-86-133,4-8-90,5-14-28,20-57-218,-4 11-318,44-109-30,-44 124 102,3 1 1,2 2 0,47-60-1,-1 11-78,68-95 94,-138 182-18,2-1-35,-1 0-1,1 0 1,10-9-1,-16 16 37,0 1 1,1-1-1,-1 1 0,1-1 0,-1 1 0,1 0 0,-1-1 0,1 1 1,-1 0-1,1 0 0,-1-1 0,1 1 0,-1 0 0,1 0 0,-1 0 1,1-1-1,0 1 0,-1 0 0,1 0 0,-1 0 0,1 0 0,-1 0 0,1 0 1,0 0-1,-1 1 0,1-1 0,-1 0 0,1 0 0,0 1 0,0-1-4,0 1 0,0 0 0,0 0 0,-1 0 0,1 0 0,0 0 0,-1 0 0,1 0 0,0 0 0,-1 0 0,1 0 0,-1 0 0,1 2 0,0 3-2,1 1-1,-1-1 1,0 1 0,-1 6 0,-1 8 32,-1-1 0,0 0 0,-2 0 0,-7 23 0,-31 80 148,21-63-147,-83 242 130,88-252 60,-13 72 1,28-118-178,0 0 0,1 0-1,0 0 1,-1 0 0,2 0 0,-1 0 0,0 0-1,1-1 1,0 1 0,1 6 0,-1-9-12,0 1 0,-1-1 0,1 0 0,0 1 0,0-1 0,0 0 0,0 1 0,0-1 0,0 0 0,1 0 0,-1 0 0,0 0 0,0 0 0,1 0 0,-1 0 0,1-1 0,-1 1 0,1 0 0,-1-1 0,1 1 0,-1-1 0,1 0 0,-1 1 0,1-1 0,0 0 0,-1 0 0,3 0 0,5-1 47,-1 0 0,1 0-1,0-1 1,-1 0 0,1 0-1,-1-1 1,0 0 0,0 0-1,0-1 1,0 0 0,-1-1-1,0 0 1,0 0 0,0 0-1,11-11 1,-2-2-86,0 0 0,0-1-1,-2-1 1,18-31 0,-11 14 45,-1 0 0,21-58-1,-33 79-170,-3 10 45,-5 6 98,0 0 0,1 0 0,-1 0 0,0 0 0,0 0 0,0 0 0,0 0 0,0 0 0,1 0 0,-1 0 0,0 0 1,0 0-1,0 0 0,0 0 0,0 0 0,0 0 0,1 0 0,-1 1 0,0-1 0,0 0 0,0 0 0,0 0 0,0 0 0,0 0 0,0 0 0,0 0 0,0 0 0,1 0 0,-1 1 0,0-1 0,0 0 0,0 0 0,0 0 0,0 0 0,0 0 0,0 0 0,0 1 0,0-1 0,0 0 0,0 0 0,0 0 0,0 0 0,0 0 0,0 0 0,0 1 0,1 7 7,-1 1-1,1-1 1,-2 1-1,-1 15 1,0-2-28,-16 145-224,17-155 247,1 1 0,0 0 0,1 0-1,0-1 1,1 1 0,3 13 0,2-6 74,-7-19-72,0 0 1,1 0 0,-1-1 0,1 1-1,-1 0 1,1-1 0,-1 1 0,1-1-1,-1 1 1,1 0 0,-1-1 0,1 1 0,0-1-1,-1 1 1,1-1 0,0 0 0,0 1-1,-1-1 1,1 0 0,0 1 0,0-1-1,-1 0 1,2 0 0,0 0 22,1 0-1,-1-1 1,0 0 0,0 1-1,0-1 1,0 0 0,-1 0 0,1 0-1,0 0 1,0 0 0,0-1-1,-1 1 1,1 0 0,-1-1-1,1 1 1,1-3 0,23-31 284,90-163-140,-107 180-178,26-51-69,-35 69 69,0 0 1,1 0 0,-1 0-1,0 0 1,0 0-1,0 1 1,0-1-1,0 0 1,0 0-1,0 0 1,0 0-1,0 0 1,0 0 0,0 0-1,0 0 1,1 0-1,-1 0 1,0 0-1,0 0 1,0 0-1,0 0 1,0 0 0,0 0-1,0 0 1,0 0-1,1 0 1,-1 0-1,0 0 1,0 0-1,0 0 1,0 0-1,0 0 1,0 0 0,0 0-1,0 0 1,1 0-1,-1 0 1,0 0-1,0 0 1,0 0-1,0 0 1,0 0 0,0 0-1,0 0 1,0 0-1,-1 13-127,1-11 96,-22 97-184,3-16 232,18-77-13,1-1 1,-1 0-1,1 0 0,0 0 0,1 1 1,-1-1-1,1 0 0,0 0 0,0 0 1,0 0-1,1 0 0,0 0 0,4 8 1,-4-10 17,0 1 0,1-1-1,-1-1 1,0 1 0,1 0 0,0-1 0,0 1 0,-1-1 0,2 0 0,-1 0 0,0 0 0,0 0 0,1 0 0,-1-1 0,0 1 0,1-1-1,0 0 1,-1 0 0,1-1 0,4 1 0,3 0 29,0-1-1,1 0 0,-1-1 1,0 0-1,1-1 0,-1 0 1,0-1-1,0 0 0,-1-1 1,1 0-1,-1 0 1,1-1-1,-1-1 0,9-6 1,-6 3-32,-1-1 0,0 0 0,-1-1 0,0 0 0,0-1 0,-1 0 1,-1 0-1,0-1 0,12-23 0,42-99-187,-62 132 166,13-26-89,-13 28 85,0-1-1,0 1 1,0-1 0,0 1-1,0 0 1,0-1-1,1 1 1,-1 0-1,0 0 1,1 0-1,-1 0 1,1 0-1,-1 0 1,3-1 0,-4 2 5,1 0 1,-1 0-1,0 0 1,1 0-1,-1 0 1,1 0-1,-1 1 1,0-1-1,1 0 1,-1 0-1,1 0 1,-1 0-1,0 1 1,1-1-1,-1 0 1,0 0-1,1 0 1,-1 1-1,0-1 1,0 0-1,1 1 1,-1-1-1,0 0 1,0 1-1,1-1 1,-1 0-1,0 1 1,0-1-1,0 0 1,0 1-1,1 0 1,3 13 73,-4-12-66,4 28-71,-1-1 0,-1 49 1,-2-60 115,0 7 29,-1 0 1,-1 0-1,-10 42 0,11-63-8,1-4-51,0 0 0,0 1 0,0-1 0,-1 1 0,1-1 0,0 1 0,0-1 0,0 1 0,0-1 0,0 0 0,0 1 0,0-1 0,0 1 0,0-1 0,0 1 0,0-1 0,0 1 0,0-1 1,0 1-1,0-1 0,0 1 0,1-1 0,-1 0 0,0 1 0,0-1 0,1 1 0,-1-1 0,0 0 0,0 1 0,1-1 0,-1 0 0,1 1 0,0-1 8,0-1 1,0 1-1,0-1 0,0 1 0,0-1 1,-1 0-1,1 1 0,0-1 0,0 0 1,-1 0-1,1 0 0,-1 1 0,1-1 1,0 0-1,-1 0 0,0 0 0,1 0 1,-1 0-1,1-2 0,11-24 67,9-24-116,45-80 0,-64 127 12,0 0-1,1 1 1,0-1-1,0 1 1,0 0-1,0-1 1,0 1-1,1 1 0,4-4 1,-7 5 3,0 1 1,0-1-1,0 0 1,0 1-1,0 0 1,0-1-1,1 1 1,-1 0-1,0-1 1,0 1-1,1 0 1,-1 0-1,0 0 1,0 0-1,0 0 1,1 0-1,-1 0 1,0 1-1,0-1 1,1 0-1,-1 1 1,0-1-1,0 1 1,0-1-1,0 1 1,0 0-1,0-1 1,0 1-1,0 0 0,0 0 1,0 0-1,0-1 1,0 1-1,-1 0 1,1 0-1,1 3 1,1 1 3,0 0 0,-1 1 1,1 0-1,-1-1 0,0 1 0,-1 0 0,1 0 1,-1 0-1,0 0 0,-1 1 0,0 8 0,-1 9 51,-6 37 0,5-43-94,-4 17 371,6-35-310,0 1-1,1-1 1,-1 0 0,0 0-1,0 1 1,0-1-1,1 0 1,-1 0 0,0 0-1,0 1 1,1-1-1,-1 0 1,0 0 0,0 0-1,1 0 1,-1 0-1,0 1 1,1-1 0,-1 0-1,0 0 1,0 0-1,1 0 1,-1 0 0,0 0-1,1 0 1,-1 0-1,0 0 1,1 0 0,-1 0-1,0 0 1,1-1-1,-1 1 1,0 0 0,1 0-1,3-3-6,1 0-1,-1 0 0,0-1 1,0 0-1,-1 1 0,1-1 1,-1-1-1,6-7 0,-4 4 20,79-94 98,-29 37-283,-51 59 123,1 0 0,-1 1-1,1 0 1,1 0 0,-1 1 0,10-7-1,-14 10 28,1 0 0,-1 1 0,0-1 0,1 1 0,-1-1-1,1 1 1,-1-1 0,1 1 0,-1 0 0,1 0 0,0-1 0,-1 1-1,1 1 1,-1-1 0,1 0 0,-1 0 0,1 0 0,-1 1 0,1-1 0,-1 1-1,1-1 1,-1 1 0,1 0 0,-1-1 0,0 1 0,1 0 0,-1 0-1,0 0 1,0 0 0,0 0 0,0 0 0,0 0 0,0 1 0,0-1-1,0 0 1,1 2 0,4 7 7,-1 1-1,0 0 1,-1 0 0,0 0-1,-1 1 1,0-1 0,0 1-1,0 12 1,10 41 143,-11-59-116,0 1 0,1-1 0,0 0-1,-1 0 1,2 0 0,6 11 0,-9-16-13,1 0-1,-1 1 1,0-1 0,0 0-1,1 0 1,-1 0 0,0 0-1,1 0 1,-1 0 0,1 0-1,0 0 1,-1-1 0,1 1-1,0-1 1,-1 1 0,1-1 0,0 0-1,-1 1 1,1-1 0,0 0-1,0 0 1,-1 0 0,1 0-1,0-1 1,0 1 0,-1 0-1,1-1 1,0 1 0,-1-1 0,3 0-1,-1-1 9,1 0-1,-1 0 1,1-1-1,-1 1 1,0-1-1,1 0 1,-1 1-1,-1-1 1,1-1 0,0 1-1,2-5 1,3-5 47,11-25 1,-19 37-63,55-136 88,-2 4-18,1 24-63,13-31-37,72-269 183,-133 387-222,-1 7-61,0 0-1,-1-1 1,-1 0 0,1-22 0,-4 38 122,0 0 0,0 0 0,1 0 0,-1-1 0,0 1 0,0 0 0,0 0 0,0 0 0,0 0 1,0 0-1,0 0 0,0 0 0,0 0 0,0 0 0,0-1 0,0 1 0,0 0 0,0 0 1,0 0-1,0 0 0,0 0 0,0 0 0,0 0 0,0-1 0,0 1 0,0 0 0,0 0 0,0 0 1,0 0-1,0 0 0,0 0 0,0 0 0,0 0 0,0 0 0,0-1 0,0 1 0,0 0 1,-1 0-1,1 0 0,0 0 0,0 0 0,0 0 0,0 0 0,0 0 0,0 0 0,0 0 0,0 0 1,0 0-1,-1 0 0,1 0 0,0 0 0,0 0 0,0 0 0,0 0 0,0 0 0,0 0 0,0 0 1,-5 8-218,-4 19 42,-7 22 129,-73 216-102,65-197 155,3 1 0,4 1 0,3 0 0,-9 111 0,22-169-3,-2 31 38,1 1 0,8 72 0,-5-108 28,1 1 0,0-1 0,0 1 0,6 12 0,-6-19-27,-1 0-1,0 0 1,0 1 0,1-1-1,-1 0 1,1-1 0,-1 1-1,1 0 1,3 2 0,-4-3-18,0-1 1,0 1-1,0-1 1,0 1-1,0-1 1,0 1-1,1-1 1,-1 0-1,0 1 1,0-1 0,0 0-1,1 0 1,-1 0-1,0 0 1,0 0-1,0 0 1,1 0-1,-1-1 1,0 1-1,2-1 1,1-1 17,1 0 0,0-1 0,-1 1 0,1-1 0,-1 0 0,0-1 0,0 1 0,0-1 0,0 0 0,-1 1 1,1-2-1,3-5 0,5-9 92,16-34 0,80-160-240,-103 200 13,1 2 0,0-1 0,1 1-1,14-19 1,-21 30 87,1-1 0,-1 1 0,0-1 0,1 1 0,-1-1 0,0 1 1,1-1-1,-1 1 0,1-1 0,-1 1 0,1 0 0,-1-1 0,1 1 0,-1 0 0,1-1 0,-1 1 0,1 0 0,0 0 0,-1 0 0,1-1 0,-1 1 0,1 0 0,0 0 0,-1 0 0,1 0 0,0 0 0,-1 0 0,1 0 1,-1 0-1,1 1 0,0-1 0,-1 0 0,1 0 0,-1 0 0,1 1 0,-1-1 0,1 0 0,0 0 0,-1 1 0,1-1 0,-1 1 0,0-1 0,1 0 0,-1 1 0,1-1 0,-1 1 0,0-1 0,1 2 0,1 1-37,0 1 0,0 1 0,0-1 0,-1 0 0,2 7 0,9 38 3,29 105 82,-41-153-36,7 19 0,14 28 0,-18-43 22,-1 0-1,1 0 0,1 0 0,-1-1 1,1 1-1,-1-1 0,1 0 0,0 0 1,1 0-1,8 5 0,-11-8 3,-1 0 0,1 0 0,0 0 0,-1-1 1,1 1-1,0-1 0,-1 1 0,1-1 0,0 0 0,0 1 0,0-1 0,0 0 0,-1 0 0,1 0 0,0-1 0,0 1 0,0 0 0,-1-1 0,1 1 0,0-1 0,-1 1 0,1-1 1,0 0-1,-1 0 0,1 0 0,-1 0 0,1 0 0,-1 0 0,1 0 0,1-3 0,3-2 13,-1-1-1,0 1 1,-1-1-1,0 0 1,5-11 0,5-14 39,-2 1 0,-2-1 1,-1-1-1,-1 0 1,5-52-1,-12 75-131,0-1 0,-1 1 0,0 0 0,0 0 0,-5-20 0,5 30 48,0 0 1,0 0 0,0 0 0,0 0 0,0 0-1,0 0 1,0 0 0,0 0 0,0 0 0,0-1 0,0 1-1,0 0 1,0 0 0,0 0 0,0 0 0,0 0-1,0 0 1,0 0 0,0 0 0,-1 0 0,1 0 0,0 0-1,0 0 1,0 0 0,0 0 0,0 0 0,0 0-1,0-1 1,0 1 0,0 0 0,0 0 0,0 0 0,-1 0-1,1 0 1,0 0 0,0 0 0,0 0 0,0 0-1,0 0 1,0 0 0,0 0 0,0 0 0,0 1 0,0-1-1,-1 0 1,1 0 0,0 0 0,0 0 0,0 0-1,0 0 1,0 0 0,-6 6-226,-4 13-25,-3 21 172,2 1-1,3 1 1,1-1 0,1 1-1,1 58 1,5-85 93,1-1 0,0 1 0,1-1 0,0 0 0,5 17 0,-6-28 17,1 1-1,-1 0 1,1-1-1,0 1 1,0-1-1,0 0 1,0 0 0,0 1-1,1-1 1,4 3-1,-5-4 11,0-1 0,0 1-1,1-1 1,-1 1-1,1-1 1,-1 0 0,1 0-1,-1 0 1,1-1-1,0 1 1,-1-1 0,1 1-1,0-1 1,-1 0-1,1 0 1,4 0 0,2-2 27,0 0 1,0 0 0,0 0 0,0-1 0,-1 0 0,16-9 0,49-33 66,-48 29-112,2-2 0,3-1-138,60-31 1,-84 48 85,0-1-1,0 1 1,0 0-1,1 1 1,-1 0-1,8-1 1,-10 2 5,-1 0 0,1 0 1,-1 0-1,1 1 0,-1-1 1,1 1-1,-1 0 0,1 0 0,-1 0 1,0 1-1,0-1 0,6 4 1,1 3 42,0 1 1,0 0-1,-1 0 1,-1 1-1,1 0 1,-2 1 0,10 16-1,-6-10 43,1 0 1,15 16-1,-24-31-22,0 1-1,0-1 1,0 0 0,1 0-1,-1 0 1,0-1 0,1 1-1,-1-1 1,1 0-1,-1 0 1,1 0 0,0 0-1,0 0 1,-1-1 0,1 0-1,4 0 1,5 0-4,1-1 1,-1-1-1,14-3 0,-15 2-684,0 0 1,-1-1-1,0-1 0,11-5 0,-9 3-429,-3 3-243,-1-1-1,0 0 0,0 0 0,0-1 0,-1 0 1,1-1-1,-2 0 0,12-12 0,14-26-4219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5:52.98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270 822 3488,'4'-4'370,"-2"2"-138,0-1 0,0 1 0,1-1 0,-1 1 0,1 0 0,-1 0 0,1 0 0,0 0 0,0 0 0,0 1 0,0-1 0,3 0 0,-4 2 79,-1-1-1,1 1 1,-1-1-1,0 1 1,1-1 0,-1 0-1,0 1 1,0-1-1,1 0 1,-1 0-1,0 0 1,0 0-1,0 0 1,0 0-1,0 0 1,0-1-1,1-1 1,-3 3-204,0 0 0,1-1-1,-1 1 1,0 0 0,1-1 0,-1 1 0,0 0 0,1 0 0,-1 0 0,0-1 0,0 1 0,1 0 0,-1 0 0,0 0 0,0 0 0,1 0 0,-1 0 0,0 1-1,1-1 1,-1 0 0,0 0 0,0 1 0,-4-1 175,-10 3-95,1-1 0,-1 2 1,0 0-1,1 1 0,-1 0 1,2 1-1,-1 1 0,0 0 0,1 1 1,1 0-1,-1 1 0,2 1 1,-1 0-1,1 0 0,0 1 0,-14 20 1,12-13-155,1 1-1,-12 23 1,4-5 114,20-36-118,-1 0 1,0 0-1,1 0 0,-1 0 0,1 0 0,0 0 1,-1 0-1,1 0 0,0 0 0,-1 0 0,1 0 1,0 0-1,0 0 0,0 0 0,0 0 0,0 0 1,0 0-1,0 1 0,1-1 0,-1 0 0,0 0 1,0 0-1,1 0 0,-1 0 0,1 0 0,-1 0 1,1 0-1,0 0 0,-1-1 0,1 1 1,0 0-1,-1 0 0,1 0 0,0-1 0,0 1 1,0 0-1,0-1 0,0 1 0,1 0 0,2 1 22,0 0 0,-1-1-1,1 1 1,0-1 0,0 0-1,0 0 1,1 0-1,-1-1 1,5 0 0,5-1 106,1-1 1,-1-1 0,0 0-1,27-11 1,-16 6-8,-23 7-143,54-19 276,-49 17-242,-1 0 0,1-1 0,-1 1-1,0-1 1,0 0 0,6-6 0,-6 3 9,0 0-1,0-1 0,-1 1 1,0-1-1,0 0 0,-1 0 1,0-1-1,-1 1 0,0-1 1,0 0-1,2-10 0,-3 9-61,-1 1 0,1-1 0,-2 0 0,1 0 0,-1 0 0,-1 0-1,0 0 1,0 0 0,-1 1 0,-4-14 0,4 19-25,1 0 1,-1 0-1,-1 0 0,1 0 0,-1 0 1,1 0-1,-1 0 0,-4-3 0,6 6 19,0 0-1,1 1 1,-1-1-1,0 0 1,0 1 0,0-1-1,0 1 1,0-1-1,0 1 1,0 0-1,0-1 1,0 1-1,0 0 1,0 0-1,0-1 1,0 1-1,0 0 1,0 0-1,0 0 1,0 0-1,0 1 1,0-1-1,0 0 1,0 0 0,0 1-1,0-1 1,0 0-1,0 1 1,0-1-1,0 1 1,0-1-1,-1 2 1,-1 0-38,0 1 1,0-1 0,0 1-1,0 0 1,0 0-1,-4 7 1,4-7 51,1 1-1,0 0 0,0 0 1,1 0-1,-1 0 1,1 0-1,0 0 1,0 1-1,0-1 1,1 0-1,-1 0 1,1 1-1,0-1 1,0 0-1,1 1 1,-1-1-1,1 0 1,1 6-1,-1-7 19,0 0 0,1 0 1,-1 0-1,1-1 0,-1 1 0,1 0 0,0-1 1,0 1-1,0-1 0,0 1 0,0-1 0,1 0 0,-1 0 1,1 0-1,0 0 0,-1-1 0,1 1 0,0-1 0,0 1 1,0-1-1,0 0 0,0 0 0,0 0 0,0-1 0,6 1 1,-3 0 38,1-1 0,-1 0 0,1-1 1,-1 0-1,1 0 0,-1 0 0,1 0 1,-1-1-1,0 0 0,0-1 0,0 0 0,0 1 1,0-2-1,-1 1 0,1-1 0,-1 0 1,7-6-1,2-4 89,0 0 0,-1-1 0,-1-1 1,14-24-1,-5 5 47,-2 0 0,25-69 0,-37 87-148,12-35 210,22-97-1,9-197-20,-49 337-335,-1 10-35,-1 15-170,-15 178-384,4-58 679,6-51 29,-30 343 36,32-392-42,-43 358 248,30-294 263,-57 186-1,70-273-368,0 0 1,-2 0-1,0 0 1,-9 14-1,14-25-107,0 0-1,0-1 1,0 1 0,-1-1-1,1 1 1,-1-1 0,1 0-1,-1 1 1,1-1 0,-1 0-1,0 0 1,-2 1 0,3-2-24,1 0-1,-1 1 1,1-1 0,-1 0 0,1 0 0,-1 0 0,1 0-1,-1 0 1,1 0 0,-1 0 0,0-1 0,1 1 0,-1 0 0,1 0-1,-1 0 1,1 0 0,-1-1 0,1 1 0,-1 0 0,0-1-1,0 0 11,0 0-1,0 0 0,0 0 1,0-1-1,1 1 0,-1 0 1,0 0-1,1-1 1,-1 1-1,0-1 0,1-1 1,-3-6 20,1-1 0,0 0 0,1 0 1,0-1-1,1-12 0,5-54-9,-5 70-39,3-25-32,2 1 0,0 0 0,2-1 0,2 2 0,0-1 1,2 2-1,2-1 0,18-32 0,-24 51 5,0 0 0,1 0 0,0 1 0,0 0 0,1 1-1,1 0 1,-1 0 0,1 1 0,1 0 0,0 1 0,0 0 0,0 0-1,1 2 1,0-1 0,0 2 0,0-1 0,0 2 0,1-1 0,15-1 0,-10 4-773,-1 0 1,18 1 0,-26 1-489,0 0 1,0 1-1,10 2 0,18 10-2120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5:59.91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1241 3808,'4'3'8488,"1"-3"-8678,0-1 556,0-1 0,1 0 1,-1 0-1,0 0 0,0-1 0,0 0 0,0 0 0,-1 0 0,1 0 0,-1-1 0,7-7 0,4-5 191,20-29-1,-28 35-339,35-48 529,37-66 1,-25 18-176,45-76 378,-98 180-954,-1 1-1,1 0 1,-1 0 0,1 0 0,0 0-1,0 0 1,0 0 0,-1 0-1,1 1 1,0-1 0,0 0 0,0 0-1,0 1 1,0-1 0,1 0-1,-1 1 1,2-1 0,-2 1 4,-1 0 0,1 0 1,-1 0-1,1 0 0,-1 1 0,1-1 1,0 0-1,-1 0 0,1 1 0,-1-1 1,1 0-1,-1 1 0,0-1 1,1 0-1,-1 1 0,1-1 0,-1 1 1,0-1-1,1 1 0,-1-1 0,0 1 1,1-1-1,-1 1 0,0-1 1,1 1-1,1 6 3,0 0 0,0 0-1,0 0 1,0 10 0,-2-16-4,8 73-30,-3 0 0,-3 0 0,-10 84 0,-2-81 69,8-69 34,1-1-1,-1 0 1,-1 1 0,1-1 0,-1 0-1,-1 0 1,-6 11 0,8-17-35,1 1 0,0-1 0,-1 0 0,1 0 0,0 1 0,-1-1 1,0 0-1,1 0 0,-1-1 0,1 1 0,-1 0 0,0-1 0,0 1 0,1-1 0,-1 1 0,0-1 0,0 0 0,0 1 0,1-1 0,-1 0 0,0 0 1,0-1-1,0 1 0,0 0 0,1-1 0,-1 1 0,0-1 0,0 1 0,1-1 0,-3-1 0,-2-1 2,0 0 1,1 0-1,-1 0 0,1-1 0,0 0 1,0 0-1,-8-10 0,2 2-98,-16-26 0,24 34 49,1-1 1,-1 0 0,1 1-1,0-1 1,0 0-1,1 0 1,0 0 0,0 0-1,0-1 1,0-5-1,1 10-6,0 1 0,0 0 0,0 0 0,0 0 0,0-1 0,0 1 0,0 0 0,0 0 0,0 0 0,0-1 0,0 1 0,0 0 0,0 0 0,0 0 0,0 0 1,1-1-1,-1 1 0,0 0 0,0 0 0,0 0 0,0 0 0,0 0 0,1-1 0,-1 1 0,0 0 0,0 0 0,0 0 0,0 0 0,1 0 0,-1 0 0,0 0 0,0 0 0,0 0 0,1 0 0,-1 0 0,0 0 0,0 0 0,0 0 0,1 0 0,11 3-270,14 10 186,-25-13 80,11 7 29,0-1 0,0-1 0,1 0 0,-1-1 0,1 0 0,0-1 0,1 0-1,-1-1 1,0 0 0,1-1 0,20-2 0,-24 0 11,-1 0 1,1-1-1,-1 0 0,0 0 1,0-1-1,1 0 0,-2-1 1,1 0-1,0 0 0,-1-1 1,0 0-1,0-1 0,0 0 1,-1 0-1,0 0 0,0-1 1,6-8-1,68-105 312,-50 70-251,43-57 49,-35 54-31,59-111 0,-76 115-67,-1 0 0,-3-1 1,-2-1-1,-2-1 0,-3 0 0,9-99 1,-19 140-11,0 8-36,-1 1-1,0-1 1,0 1-1,0-1 1,0 0-1,0 1 1,0-1-1,-1 1 1,0-4-1,1 6 14,-1 0 0,1 0 0,0-1 0,0 1 0,0 0 0,0 0 0,0 0 0,0 0 0,0 0 0,-1 0 0,1 0 0,0-1 0,0 1 0,0 0 0,0 0 0,0 0 0,-1 0 0,1 0 0,0 0 0,0 0 0,0 0 0,0 0 0,0 0 0,-1 0 0,1 0 0,0 0 0,0 0 0,0 0 0,0 0 0,-1 0 0,1 0 0,0 0 0,0 0 0,0 0-1,0 0 1,0 0 0,-1 1 0,1-1 0,0 0 0,0 0 0,0 0 0,0 0 0,0 0 0,0 0 0,-1 0 0,1 1 0,0-1 0,0 0 0,0 0 0,0 0 0,0 0 0,0 0 0,0 1 0,0-1 0,0 0 0,0 0 0,0 0 0,-8 10-45,1 0 1,1 0-1,-10 21 0,-26 57-38,3 1 0,4 3-1,-33 137 1,58-181 99,-5 64 1,13-84 37,2 0 1,0 0 0,8 47 0,-7-70-23,0-1-1,0 1 1,0 0 0,1 0-1,-1-1 1,1 1 0,0-1-1,1 0 1,3 6 0,-5-9-10,0 1 0,1-1 0,-1 0-1,1 1 1,-1-1 0,1 0 0,0 0 0,-1 0 0,1 0 0,0 0 0,0 0 0,0 0 0,0-1 0,0 1-1,0-1 1,0 0 0,0 1 0,0-1 0,0 0 0,0 0 0,0 0 0,0 0 0,0 0 0,2-1 0,8-2 29,0-1 0,-1 0 0,1-1 0,-1 0 0,0 0 0,-1-1 0,15-10 0,68-59 264,-79 63-304,53-48-40,72-57-98,-123 105 140,35-17 0,-48 27-68,-9 9 92,-34 55-200,-69 95 448,101-147-278,-39 53 21,41-53-24,0-1 0,1 1 1,0 0-1,-6 20 0,10-27 8,0-1-1,1 0 1,-1 0 0,1 1-1,0-1 1,0 0-1,0 0 1,0 1 0,0-1-1,0 0 1,1 0-1,-1 1 1,1-1-1,0 0 1,0 3 0,0-4-2,0 0 1,0 0 0,-1 0 0,1 0 0,0-1 0,0 1 0,0 0 0,0 0-1,0-1 1,0 1 0,0 0 0,0-1 0,0 1 0,0-1 0,0 1 0,1-1-1,-1 0 1,0 1 0,0-1 0,0 0 0,1 0 0,-1 0 0,0 0 0,0 0-1,1 0 1,-1 0 0,0 0 0,2-1 0,3 0 24,-1-1 0,0 0 0,1 0 0,-1 0-1,0 0 1,0-1 0,0 0 0,-1 0 0,1 0 0,-1 0 0,0-1 0,0 0 0,0 0-1,0 0 1,0 0 0,5-9 0,2-6 14,-1 0 1,-1-1-1,8-22 0,-9 22 5,26-80 11,-11 31-73,-14 34-108,-7 27-2,-6 24-26,-4 20 76,-3 48-1,8-54 15,2-12 41,0-1-1,1 1 1,1 0-1,1-1 1,0 1-1,1-1 1,1 0 0,8 20-1,-12-34 36,1-1-1,0 1 0,1-1 1,-1 0-1,0 0 0,1 0 1,-1 0-1,1 0 0,-1 0 1,1 0-1,0 0 1,0-1-1,0 1 0,2 1 1,-2-2-8,0 0 1,-1-1 0,1 1 0,0-1 0,0 1 0,0-1-1,0 0 1,0 0 0,-1 0 0,1 0 0,0 0 0,0 0 0,0 0-1,0 0 1,0-1 0,-1 1 0,1-1 0,0 1 0,0-1-1,1-1 1,10-4 51,0-2-1,-1 0 1,0 0 0,19-17-1,44-50 94,-70 70-152,156-174-117,-157 175 104,20-23 32,-1 0 0,-1-2 0,-1 0 0,19-38 0,-12 5-48,34-112 0,-37 93 78,23-150-1,-48 231-56,1-16-147,-2 12-10,-5 8-66,-4 13 143,0 1 0,1 0 0,1 1 0,1 0 0,-7 26 0,5-14 43,-75 240-8,73-233 41,2 1 0,1 1 1,2-1-1,-1 47 1,7-61 51,1-1 1,0 0 0,2 1 0,1-1-1,1 0 1,1-1 0,1 1-1,11 23 1,-16-41-11,1-1-1,0 0 1,0 0-1,0 0 1,1 0-1,0 0 1,7 6-1,-10-9-17,1-1-1,0 0 1,-1 1-1,1-1 1,0 0-1,0 0 1,0 0-1,0 0 1,0 0-1,0-1 0,0 1 1,0-1-1,0 1 1,0-1-1,0 0 1,1 1-1,-1-1 1,0 0-1,0-1 1,0 1-1,0 0 1,0-1-1,0 1 1,4-2-1,-1 0 22,-1-1 0,1 0 0,-1 0-1,0 0 1,0 0 0,0-1 0,0 1 0,0-1-1,2-4 1,30-44 203,-36 52-241,68-115-7,-57 95 71,-1-1 1,-1-1-1,11-39 1,-20 59-71,1 0 1,-1 1 0,0-1-1,0 0 1,0 0 0,0 1-1,0-1 1,0 0 0,0 1-1,-1-1 1,1 0 0,0 1 0,-1-1-1,1 0 1,-2-2 0,1 4-5,1-1 0,0 1 0,-1 0 0,1-1 0,0 1 0,0 0 1,-1 0-1,1-1 0,0 1 0,-1 0 0,1 0 0,-1-1 0,1 1 1,0 0-1,-1 0 0,1 0 0,-1 0 0,1 0 0,0 0 0,-1 0 1,1 0-1,-1 0 0,1 0 0,-1 0 0,-1 0-10,1 1 0,0-1 0,0 1 0,0-1 0,0 1 0,-1 0 0,1-1 0,0 1 0,0 0 0,0 0 0,0 0 0,-1 1 0,-4 6-35,-1 1 0,1-1 1,1 1-1,-1 0 1,2 1-1,-1-1 1,1 1-1,1 0 1,-5 17-1,2 1 73,2 1 1,-2 39-1,5-49-12,1 0 1,4 37-1,-2-48 7,-1-1-1,1 0 0,0 0 0,0 0 1,1 0-1,0 0 0,0 0 1,1-1-1,0 0 0,7 10 1,-9-13 3,0-1 0,1 0 0,-1 0 0,0 0 0,1-1 1,-1 1-1,1 0 0,-1-1 0,1 0 0,0 1 0,0-1 0,0 0 1,-1-1-1,7 2 0,-4-2 12,0 1 0,0-1 0,0-1 0,0 1-1,0-1 1,0 0 0,-1 0 0,7-2 0,1-1 24,-1-1 0,0-1 1,0 0-1,0 0 0,-1-1 0,13-11 0,-5 1 9,-1 0-1,-1-1 1,25-36-1,-23 30-14,39-60 118,20-25-306,-71 101 163,-4 4-94,0 1 1,1 0 0,-1 0 0,1 0-1,0 1 1,0-1 0,0 0-1,4-2 1,-7 5 69,0 0 0,1 0 0,-1 0-1,0 0 1,0 0 0,1-1 0,-1 1 0,0 0-1,1 0 1,-1 0 0,0 0 0,0 0 0,1 0-1,-1 0 1,0 0 0,0 0 0,1 0 0,-1 0-1,0 0 1,1 0 0,-1 0 0,0 0 0,0 0-1,1 0 1,-1 1 0,0-1 0,0 0 0,1 0-1,-1 0 1,0 0 0,0 1 0,1-1 0,-1 0-1,0 0 1,0 0 0,0 1 0,0-1 0,1 0-1,-1 0 1,0 1 0,0-1 0,0 0 0,0 0-1,0 1 1,1 13 9,-1-12-12,-2 38 38,-3 0 0,-1-1 0,-21 73 0,21-91 31,-16 38 0,18-51-17,0 0 0,0-1 1,-1 0-1,0 1 0,0-2 1,-1 1-1,-9 9 0,13-15-29,1 0 0,0 0-1,0 0 1,0 0 0,-1 0 0,1-1-1,0 1 1,-1-1 0,1 1-1,0-1 1,-1 1 0,1-1 0,-1 0-1,1 1 1,-1-1 0,1 0 0,-1 0-1,1 0 1,0 0 0,-1 0-1,-1-1 1,3 1-19,-1-1 1,1 1-1,0 0 0,0-1 1,0 1-1,0 0 0,0-1 0,0 1 1,-1-1-1,1 1 0,0 0 1,0-1-1,0 1 0,0 0 0,1-1 1,-1 1-1,0 0 0,0-1 0,0 1 1,0-1-1,0 1 0,0 0 1,0-1-1,1 1 0,-1 0 0,0 0 1,0-1-1,0 1 0,1 0 1,-1-1-1,0 1 0,1 0 0,-1 0 1,0-1-1,0 1 0,1 0 0,-1 0 1,11-8 88,66-12-188,-51 14 34,37-13 0,-42 10-62,-1-1 0,28-17 0,-33 17-2035,23-21 0,-19 14 84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6:00.27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14 113 7872,'-13'-5'3584,"61"2"-3104,-12-2 1216,1 10-1024,26-10 416,-2 5-608,21-9-96,-1 3-224,9-7-33,-5 6-63,-9-10 384,-3 9-256,-25-4-2047,-11 9 991,-19-14-4608,-9 9 3072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6:00.62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14 89 6656,'-13'-12'3008,"18"19"-2624,3-7 224,11 0-416,25-4 1408,11 1-896,35-10-160,0 6-352,13-10 480,-4 6-384,13-6-1312,-13 5 544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6:05.20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6 955 4320,'0'0'63,"0"0"1,-1 0-1,1 0 0,0 0 1,0 1-1,-1-1 1,1 0-1,0 0 1,0 0-1,0 0 0,-1 0 1,1 0-1,0 0 1,0 0-1,0 1 0,0-1 1,-1 0-1,1 0 1,0 0-1,0 0 0,0 1 1,0-1-1,0 0 1,-1 0-1,1 0 0,0 1 1,0-1-1,0 0 1,0 0-1,0 0 1,0 1-1,0-1 0,0 0 1,0 0-1,0 1 1,0-1-1,0 0 0,0 0 1,0 1-1,0-1 1,0 0-1,0 0 0,0 0 1,0 1-1,0-1 1,0 0-1,1 0 0,-1 0 1,0 1-1,0-1 1,0 0-1,0 0 0,1 1 67,-1 0-1,1 0 1,-1 0-1,0-1 1,1 1-1,0 0 1,-1 0-1,1-1 1,-1 1-1,1 0 1,0-1-1,-1 1 1,2 0-1,1 0 498,-2-1-416,0 0 1,-1 1-1,1-1 1,0 0-1,0 0 1,-1 0-1,1 1 1,0-1-1,0 0 1,-1 0-1,1 0 1,0-1-1,0 1 1,0 0-1,-1 0 1,1 0-1,0 0 1,0-1-1,-1 1 1,1 0-1,0-1 1,-1 1 0,1 0-1,0-2 1,8-3 82,0-1 0,-1-1 0,0 0 0,-1 0 0,1 0 0,-1-1 0,9-14 0,5-4-1,12-15-35,88-102 337,-75 94-448,-14 15 17,51-68 0,-60 64-93,-2 0 0,-1-2 0,-2 0 0,-2-1 0,12-50 0,-18 59 93,-2 6-5,0 0 0,-2 0 1,-1-1-1,3-49 0,-9 69-305,-3 17-70,-2 5 125,-34 95-77,-5 17 293,-8-14-151,-15 34 4,-6 50 142,47-119-64,21-62-50,-7 18 54,2 0 0,1 1 0,-8 50 0,18-84-4,-1 1 1,1 0 0,0 0 0,0 0-1,0-1 1,0 1 0,0 0 0,1 0-1,-1 0 1,0-1 0,1 1 0,-1 0-1,1 0 1,0-1 0,0 1 0,-1 0-1,3 2 1,-2-4-25,-1 1 1,1-1-1,-1 0 0,1 1 0,0-1 0,-1 0 1,1 1-1,0-1 0,-1 0 0,1 0 1,0 0-1,-1 0 0,1 1 0,0-1 0,-1 0 1,1 0-1,0 0 0,0-1 0,2 1 13,-1 0-1,0-1 1,0 0-1,0 0 1,0 1-1,1-1 1,2-3-1,9-4 5,-1-2 1,0 0-1,-1-1 1,0 0-1,20-24 0,45-72-95,-50 67 47,-10 13-83,-5 8-91,15-16 1,-27 34 162,1 0 0,0 0 0,0 0 0,0 0 0,0 0 0,0 0 0,0 1 0,0-1 1,0 0-1,0 1 0,0-1 0,0 1 0,0-1 0,2 0 0,-2 1 0,0 0 0,-1 0 0,1 0 0,0 0 0,0 0 1,-1 1-1,1-1 0,0 0 0,0 0 0,-1 0 0,1 1 0,0-1 0,-1 0 1,1 1-1,0-1 0,-1 1 0,2 0 0,1 3-34,0-1-1,0 1 1,0 0 0,0 0 0,-1 0-1,2 5 1,4 5-18,9 15 121,-10-15-76,2 0 1,-1-1 0,18 21 0,-22-30 31,0-1 0,-1 1 0,1-1 0,1 0 0,-1 0 0,0 0 0,1-1 0,0 1 0,-1-1 1,1 0-1,0-1 0,0 1 0,0-1 0,0 0 0,9 1 0,-6-2 29,0 0 0,0-1 0,0 0 0,0 0 0,0-1 0,0 0 0,0 0 0,-1-1 0,9-4 0,2-2 37,0 0 0,24-18 0,-26 14-32,0 0-1,0 0 1,-2-2 0,22-26 0,41-72 181,-71 103-205,0-1 1,-1 0-1,0 0 0,0 0 0,-1-1 0,2-11 0,-5 21-33,-1 1-1,0 0 1,0-1-1,1 1 0,-1-1 1,0 1-1,0-1 1,-1 1-1,1 0 0,0-1 1,0 1-1,-1 0 1,1-1-1,-1 1 0,1 0 1,-1-1-1,1 1 1,-1 0-1,-1-2 0,2 3-4,-1-1-1,0 0 1,0 1-1,0-1 0,0 0 1,0 1-1,0 0 0,0-1 1,0 1-1,-1-1 1,1 1-1,0 0 0,0 0 1,0 0-1,0 0 0,0 0 1,0 0-1,-1 0 0,1 0 1,0 0-1,0 0 1,-1 1-1,-4 0-2,1 1-1,0 0 1,0 0-1,1 0 1,-1 1-1,0 0 1,1 0-1,0 0 1,-1 0-1,1 1 1,-4 4-1,-5 6-71,-17 25 0,28-36 73,-8 11-12,1 0 1,0 1 0,2 1-1,-1-1 1,2 1 0,-7 22 0,10-26 26,1 0 0,-1 0 0,2 1 1,0-1-1,0 0 0,1 1 0,1-1 1,0 0-1,4 19 0,-3-25 15,-1 0 0,1-1-1,1 1 1,-1-1-1,1 0 1,0 0-1,0 0 1,0 0 0,1 0-1,-1-1 1,1 1-1,1-1 1,-1 0 0,0 0-1,1-1 1,0 1-1,0-1 1,0 0 0,8 4-1,-6-5 24,1 1-1,-1-1 0,0 0 1,1-1-1,-1 0 1,1 0-1,0 0 1,-1-1-1,1 0 0,-1-1 1,1 1-1,0-2 1,-1 1-1,10-4 1,-4 1 11,0-2 0,-1 1 0,1-2 0,-2 1 0,1-2 0,-1 0 0,0 0 0,17-16 0,-8 2-38,-1 0 0,33-50 0,-7-7-123,-40 71-47,-3 8 111,-3 13 124,0 1-30,1-13 71,1-3-106,1-1 0,-1 1-1,0 0 1,0-1 0,0 1 0,1-4-1,-2 6-5,17-41 232,2 1-1,41-65 1,6-10-205,-44 68 5,-2 0 0,-1-2 1,-3-1-1,18-99 0,-33 144-56,-1 1-1,1 0 1,-1 0-1,0 0 1,0-1-1,-2-6 1,2 11 12,0 0 0,0 0 0,0-1 0,0 1 0,0 0-1,0 0 1,0-1 0,0 1 0,0 0 0,0 0 0,-1-1 0,1 1 0,0 0 0,0 0 0,0 0 0,0-1 0,-1 1 0,1 0 0,0 0 0,0 0 0,-1 0 0,1 0-1,0 0 1,0-1 0,0 1 0,-1 0 0,1 0 0,0 0 0,0 0 0,-1 0 0,1 0 0,0 0 0,0 0 0,-1 0 0,1 0 0,0 0 0,0 0 0,-1 0 0,1 0-1,-1 0 1,0 1-32,-1 1-1,0-1 1,0 0-1,1 1 1,-1-1-1,1 1 1,-1-1-1,1 1 0,-2 3 1,-21 30-98,2 1 0,-18 41 0,-31 84 137,54-117-40,1 0 0,2 2 0,3 0 0,1 0 0,2 1 0,3 0 0,0 88 0,5-132 43,0 10 29,1 1 1,0-1-1,1 0 1,7 23-1,-9-34-9,1 1-1,0-1 1,0 1-1,1-1 0,-1 1 1,0-1-1,1 0 1,-1 1-1,1-1 0,0 0 1,0 0-1,0 0 1,0 0-1,0-1 1,0 1-1,0 0 0,1-1 1,-1 0-1,0 1 1,1-1-1,-1 0 0,1 0 1,0 0-1,-1-1 1,1 1-1,0-1 0,-1 1 1,1-1-1,5 0 1,4-2 30,0 1 1,-1-2 0,1 1 0,-1-2 0,0 1 0,20-11 0,64-41 134,-67 37-197,-2-1 1,0-2-1,-1-1 1,35-39-1,18-22-23,-77 84-143,-2 6 42,-4 10 25,-4 9 42,1 0-1,1 1 0,1 0 1,2 0-1,-2 37 0,6-59 99,1 1 0,0 0 1,0-1-1,0 1 0,1-1 0,-1 1 0,1-1 0,1 1 0,-1-1 0,1 0 0,0 0 0,5 6 1,-7-9-18,1 0 0,-1 0 1,1 0-1,-1-1 0,1 1 0,0-1 1,0 1-1,-1-1 0,1 1 1,0-1-1,1 0 0,-1 0 1,0 0-1,0 0 0,0-1 1,0 1-1,1 0 0,-1-1 1,0 1-1,1-1 0,-1 0 0,0 0 1,1 0-1,-1 0 0,1-1 1,-1 1-1,0 0 0,0-1 1,1 0-1,-1 1 0,0-1 1,3-1-1,-2-1 12,1 0 1,0 0-1,-1 0 1,0 0-1,0 0 1,0-1-1,0 0 1,0 1-1,-1-1 1,0 0-1,1 0 1,-2 0-1,3-6 1,3-10 60,7-30 1,-13 45-54,3-9-40,-1 0 0,-1-1-1,0 1 1,-1-1 0,0 0-1,-1 0 1,-1 1 0,-3-19-1,3 31-2,1 0 0,-1 0 0,1 1-1,-1-1 1,1 0 0,-1 0 0,0 0-1,0 1 1,0-1 0,0 0 0,0 1-1,0-1 1,-1 1 0,1 0 0,0-1-1,-1 1 1,1 0 0,-1 0 0,1 0-1,-1 0 1,0 0 0,1 0 0,-1 0-1,0 0 1,0 1 0,0-1 0,1 1-1,-1-1 1,0 1 0,0 0 0,0 0-1,-3 0 1,-1 1-14,0 0 0,0 1 0,1 0-1,-1 0 1,-7 5 0,8-5 101,6-3-105,9-4-6,60-11 146,55-11-261,-108 24 93,0 2 1,0 0 0,0 1 0,0 0 0,25 5 0,-37-4 68,1 0-1,0 1 1,-1 0-1,1 0 0,-1 0 1,0 1-1,6 3 1,-8-5-22,-1 1-1,0 0 1,0-1 0,0 1 0,0 0 0,0 0 0,0 1 0,-1-1 0,1 0 0,-1 0 0,1 1-1,-1-1 1,0 1 0,0-1 0,0 1 0,1 4 0,-1 6 10,0-1 0,-2 1 0,1-1 0,-1 1 0,-1-1 0,-6 23 0,3-18 46,-9 22-1,8-24 31,-8 31 1,14-45-53,0 1 0,-1-1 0,1 1 0,0 0 0,0-1 0,0 1 0,1 0 0,-1-1 0,1 4 0,-1-5-14,0 1-1,1-1 1,-1 1-1,0-1 1,0 0 0,1 1-1,-1-1 1,0 1-1,1-1 1,-1 0-1,1 1 1,-1-1-1,0 0 1,1 1-1,-1-1 1,1 0-1,-1 0 1,1 1-1,-1-1 1,1 0 0,-1 0-1,1 0 1,-1 0-1,1 0 1,-1 0-1,1 0 1,-1 0-1,1 0 1,-1 0-1,1 0 1,-1 0-1,1 0 1,-1 0 0,1 0-1,-1 0 1,1-1-1,-1 1 1,1 0-1,-1 0 1,1-1-1,10-5 24,-1-1 0,-1 0-1,1 0 1,-1-1 0,15-17 0,-9 10 69,132-123-286,-138 130 132,0-1 0,13-7-1,-19 14 21,-1 0 0,1 1-1,-1 0 1,1-1 0,0 1 0,0 0-1,-1 0 1,1 0 0,0 1 0,0-1-1,0 1 1,0-1 0,0 1 0,5 1-1,-7-1 24,0 0-1,0 1 0,0-1 1,0 1-1,0-1 1,0 1-1,0-1 0,0 1 1,0 0-1,0-1 1,-1 1-1,1 0 0,0 0 1,0 0-1,-1 0 1,1 0-1,0 0 0,-1 0 1,1 0-1,-1 0 1,1 0-1,-1 0 0,0 0 1,1 0-1,-1 0 1,0 1-1,1 5-8,0 0 0,0 0 1,-1 8-1,0-10-25,0-4 37,2 60 107,-1-54-75,0 0 0,0 0 0,1-1 0,0 1 0,0 0 0,5 9 0,-6-14-19,0 0 1,1-1-1,-1 1 0,0 0 1,1-1-1,0 1 1,-1 0-1,1-1 0,0 0 1,0 1-1,-1-1 1,1 0-1,0 0 0,0 0 1,1 0-1,-1-1 0,0 1 1,0 0-1,0-1 1,0 0-1,1 1 0,-1-1 1,0 0-1,0 0 1,5-1-1,2 0 26,-1 0 0,1-1 0,-1 0-1,0-1 1,10-4 0,79-40 113,-46 20-175,94-55-49,-116 63 177,-1-2-1,44-41 0,-70 60-83,6-7-76,-12 8-32,-7 6-14,-7 4 41,0 0 0,1 2 0,0 0 0,1 1 0,0 1 0,-16 17 0,5-2 41,1 2 0,-28 42 0,45-60 6,1 1 0,0 1 1,0 0-1,-7 21 0,14-32 19,0 1 0,0 0 0,0-1-1,1 1 1,-1-1 0,1 1 0,0 0-1,0-1 1,0 1 0,1 0 0,0 3-1,0-5 1,-1 1 0,1-1 0,0 0 0,0 0 0,1 0-1,-1 0 1,0-1 0,1 1 0,-1 0 0,1 0-1,-1-1 1,1 1 0,0-1 0,0 1 0,0-1-1,0 0 1,0 0 0,0 0 0,3 1 0,0 0 5,0 0 1,1 0 0,-1-1 0,1 0 0,-1 0 0,1-1 0,0 0 0,-1 0 0,1 0-1,-1 0 1,1-1 0,0 0 0,-1 0 0,1-1 0,-1 1 0,0-1 0,0 0 0,1-1-1,-1 1 1,-1-1 0,8-5 0,-2 1 17,1-2 0,-1 1-1,-1-1 1,0-1 0,0 0-1,-1 0 1,0 0 0,6-13-1,17-33-241,25-66 0,-54 121 20,-3 7 138,-1 14 30,-21 83-197,12-62 162,2-3 66,-2 0 1,-21 48-1,-95 189 21,116-252-26,-70 134 252,77-150-198,-1-1 1,1 0-1,-1 0 0,0 0 0,0-1 0,-1 0 1,0 0-1,0 0 0,-8 4 0,12-7-32,1-1 0,-1 0 0,0 0 0,0-1 1,0 1-1,-1 0 0,1-1 0,0 1 0,0-1 0,0 0 0,0 0 0,0 0 0,-1 0 0,1 0 0,0 0 0,0 0 0,0-1 0,0 1 0,0-1 0,0 0 0,-1 1 0,1-1 0,1 0 1,-1 0-1,0 0 0,0-1 0,0 1 0,1 0 0,-1-1 0,0 1 0,1-1 0,-1 1 0,1-1 0,0 0 0,0 0 0,-2-3 0,-7-13 16,2 0 0,0 0 0,1-1 0,-7-35 0,12 48-45,-3-12-24,2-1 0,-3-25 0,5 36-40,1 0-1,0-1 0,0 1 0,1 0 0,0 0 1,1 0-1,0 0 0,3-10 0,-4 16 62,1 0 0,-1 0 0,1 0 1,-1 0-1,1 0 0,0 0 0,0 1 0,0-1 0,0 1 0,0-1 0,0 1 0,0 0 0,1 0 0,-1 0 1,3-1-1,4-1-31,0 0-1,17-3 1,104-9-114,-87 12 236,-1-2 1,0-2-1,54-15 0,-83 18-67,-1 0-1,0-1 0,0 0 1,0-1-1,-1 0 0,0-1 1,20-16-1,-24 18-16,-2-1-1,1 1 1,0-1 0,-1 0-1,0-1 1,-1 1 0,0-1-1,0 0 1,0 0 0,3-9-1,-5 12 2,0 0 0,0-1-1,0 1 1,4-5 0,-2 3 0,0 0 0,-1-1 0,4-9 0,51-137 41,-52 136-33,5-17-5,1 1 0,22-40-1,-25 61-250,-9 12 248,0 0 0,0 0 0,0 0 0,0 0 0,0 0 0,0 0 0,0 0 0,0 0 0,1 0 0,-1 0 0,0 0 0,0 0 0,0 0 0,0 0 0,0 0 0,0 0 0,0 0 0,0 0 0,0 1 0,1-1 0,-1 0 0,0 0 0,0 0 0,0 0 0,0 0 0,0 0 0,0 0 0,0 0-1,0 0 1,0 0 0,0 1 0,0-1 0,0 0 0,0 0 0,0 0 0,0 0 0,0 0 0,0 0 0,0 0 0,0 0 0,0 1 0,0-1 0,0 0 0,0 0 0,0 0 0,0 0 0,0 0 0,0 0 0,0 0 0,0 0 0,0 1 0,0-1 0,0 0 0,-4 27-186,3-21 215,-16 81-79,-4 92 1,21-172 68,-1 27 162,1-32-162,0-1 0,1 1 0,-1-1 0,0 1 0,1-1 1,-1 1-1,0-1 0,1 1 0,0-1 0,-1 0 0,1 1 0,0-1 0,0 0 0,0 1 1,-1-1-1,1 0 0,2 1 0,-2-1 2,0-1 1,0 0 0,0 0-1,0 1 1,1-1-1,-1 0 1,0 0-1,0 0 1,0 0-1,1 0 1,-1-1 0,0 1-1,0 0 1,0 0-1,0-1 1,1 1-1,-1-1 1,0 1-1,0-1 1,0 1 0,0-1-1,0 0 1,1-1-1,18-12 95,-1-1 0,30-31 0,-8 6-85,42-40-16,17-15-102,-94 90 54,0 0-1,0 0 1,1 1 0,9-5-1,-15 8 32,-1 1 0,1 0 0,-1 0-1,1 0 1,-1-1 0,1 1 0,-1 0 0,1 0 0,-1 0-1,1 0 1,-1 0 0,1 0 0,-1 0 0,1 0-1,-1 0 1,1 0 0,-1 0 0,1 1 0,-1-1-1,1 0 1,-1 0 0,1 0 0,-1 1 0,1-1-1,-1 0 1,1 0 0,-1 1 0,1-1 0,-1 1-1,0-1 1,1 0 0,-1 1 0,0-1 0,1 1 0,-1 0-1,1 1-10,0-1 0,-1 1 0,1 0 0,-1 0 0,1-1 0,-1 1 0,0 0 0,0 0 1,0 0-1,0-1 0,0 3 0,-5 27-16,-2-1 1,-10 31 0,-10 47 294,28-95-2,0-13-248,-1 0 0,0 1-1,0-1 1,0 0 0,1 0-1,-1 0 1,0 1-1,1-1 1,-1 0 0,0 0-1,0 0 1,1 0 0,-1 1-1,0-1 1,1 0 0,-1 0-1,0 0 1,1 0-1,-1 0 1,0 0 0,1 0-1,-1 0 1,0 0 0,1 0-1,-1 0 1,0 0-1,1 0 1,-1 0 0,0-1-1,1 1 1,-1 0 0,0 0-1,1 0 1,-1 0 0,0-1-1,0 1 1,1 0-1,-1 0 1,0 0 0,0-1-1,1 1 1,-1 0 0,0 0-1,0-1 1,12-9 51,-1-1 0,0 0-1,-1-1 1,0 0 0,-1 0 0,10-17 0,-5 7-35,23-27 0,-21 29-59,10-14-159,-24 33 157,-1-1 0,0 1-1,1 0 1,-1-1 0,1 1 0,0 0 0,-1 0-1,1 0 1,0 0 0,-1 0 0,1 0 0,0 1-1,0-1 1,0 1 0,3-1 0,-4 1 22,0 0-1,-1 0 1,1 0 0,0 0-1,0 1 1,0-1 0,0 0 0,0 0-1,-1 1 1,1-1 0,0 1-1,0-1 1,0 1 0,-1-1 0,1 1-1,0-1 1,-1 1 0,1 0-1,0-1 1,-1 1 0,1 0-1,-1-1 1,1 1 0,-1 0 0,0 0-1,1 0 1,-1 0 0,0-1-1,1 2 1,0 3 8,0-1-1,0 1 1,-1-1 0,1 6-1,-1-4-13,2 18 19,5 106 60,-7-128-16,0 1 0,0-1 0,1 1 0,-1-1 0,0 0 0,1 0 0,0 1 0,-1-1 0,1 0 0,0 0 0,2 3 0,-3-4-30,1-1-1,-1 1 1,1 0 0,0 0 0,-1-1 0,1 1 0,0-1 0,-1 1 0,1 0 0,0-1 0,0 1-1,0-1 1,0 0 0,0 1 0,-1-1 0,1 0 0,0 1 0,0-1 0,0 0 0,0 0 0,0 0-1,0 0 1,0 0 0,0 0 0,0 0 0,0 0 0,1-1 0,3 0 21,0-1-1,0 1 1,-1-1 0,1 0-1,0-1 1,-1 1 0,6-5-1,31-27 57,-20 16-52,276-229-201,-280 233 242,20-22 1,-33 29-167,-7 5-15,-11 4-49,6 2 93,0 1-1,-1 0 0,2 0 1,-1 1-1,0 0 1,-7 9-1,-37 43-72,34-36 55,-28 46 0,40-58 94,1-1 0,1 1 0,0 0 0,0 0 0,1 0 0,0 0 0,1 1 0,-2 12 0,4-21-6,0 0 1,0 0 0,0 0-1,0 0 1,0 0 0,0 0-1,1 0 1,-1 0 0,1 0-1,-1 0 1,1 0 0,0 0-1,0 0 1,0 0 0,0 0 0,0-1-1,0 1 1,0 0 0,2 1-1,-1-2-6,-1 0-1,0 0 1,1-1 0,-1 1-1,1 0 1,-1-1-1,1 1 1,-1-1-1,1 0 1,0 0 0,-1 1-1,1-1 1,-1 0-1,1 0 1,0 0-1,-1-1 1,1 1 0,-1 0-1,1 0 1,-1-1-1,1 1 1,-1-1-1,1 0 1,1 0 0,7-5 21,1-1 0,-1 0 0,-1 0 0,0-1 0,0 0 0,0-1 0,13-17 0,61-96 38,-48 66-88,-10 13-535,-39 108 331,-3-4 71,-3-1 0,-29 64 0,49-123 153,-147 323-128,127-277 149,-61 134 92,-12-8 532,92-170-628,-1 0 31,0 1-1,-1-1 1,1 1-1,0-1 1,-1 1-1,0-1 1,0 0-1,0 0 1,0-1-1,0 1 1,-1-1-1,-3 3 1,6-4-37,0-1 0,0 1 0,1-1 0,-1 0 0,0 1 1,0-1-1,0 0 0,1 0 0,-1 1 0,0-1 1,0 0-1,0 0 0,0 0 0,0 0 0,0 0 1,0 0-1,1 0 0,-1 0 0,0-1 0,0 1 0,0 0 1,0 0-1,1-1 0,-1 1 0,0-1 0,0 1 1,0-1-1,1 1 0,-1-1 0,0 1 0,1-1 0,-1 0 1,-2-2 7,1-1 1,1 1-1,-1 0 0,0-1 1,1 0-1,0 1 1,0-1-1,-1-5 0,-3-22-21,1-1-1,1 1 0,2-40 1,1 69-1,11-125-210,-9 114 138,1 0 1,1 1 0,0-1 0,0 0-1,1 1 1,1 0 0,9-16-1,-11 23-361,1 0 0,-1 0-1,1 0 1,0 1 0,0-1 0,0 1-1,0 0 1,1 1 0,0-1 0,0 1-1,0 0 1,0 1 0,0-1 0,10-1-1,10-1-1435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6:05.54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73 116 7648,'-50'-44'3456,"32"24"-3008,13 4-160,10 8-256,5-7-448,3 3 224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6:06.56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10 777 4384,'-1'0'108,"0"1"1,0 0-1,1-1 1,-1 1-1,0-1 0,1 1 1,-1 0-1,1-1 1,-1 1-1,1 0 0,-1 0 1,1-1-1,0 1 1,-1 0-1,1 1 0,0-2-46,0 1-1,0-1 0,0 0 0,0 0 0,0 1 1,0-1-1,0 0 0,0 1 0,1-1 0,-1 0 1,0 0-1,0 1 0,0-1 0,0 0 0,1 0 1,-1 1-1,0-1 0,0 0 0,0 0 0,1 0 1,-1 1-1,0-1 0,0 0 0,1 0 0,-1 0 0,0 0 1,1 1-1,1-1 377,1 1 0,-1-1 0,1 1 1,-1-1-1,1 0 0,-1 0 0,1 0 0,4 0 1,1-2-82,0 0 1,0-1-1,1 1 1,-2-1-1,1-1 1,0 0-1,-1 0 1,0 0-1,0-1 1,0 0-1,0-1 1,-1 1-1,7-8 1,9-12 223,38-56 1,-32 42-191,20-22 116,78-76 0,12-16 106,-118 128-521,-1-1 0,-1-1-1,-2-1 1,19-43 0,-10 13-7,-24 54-466,-6 9 261,-9 13 40,7-8 44,-120 192-268,108-165 330,1 0 1,1 1-1,-20 73 0,34-97-9,-6 20 36,-6 47 0,14-72-24,0 0-1,0-1 0,1 1 0,1 0 0,-1 0 0,1 0 0,1-1 0,0 1 0,0 0 0,6 14 0,-6-19 13,0-1 0,0 1 1,1-1-1,-1 0 0,0 0 0,1 0 0,0 0 1,0 0-1,0-1 0,0 1 0,0-1 1,0 0-1,1 0 0,-1 0 0,1 0 0,-1-1 1,1 1-1,0-1 0,0 0 0,0 0 0,-1-1 1,1 1-1,0-1 0,0 1 0,0-1 0,5-1 1,1 0 32,1-1 1,-1 0 0,0 0 0,0-1 0,0 0 0,0-1 0,0 0 0,13-8 0,-8 2-27,-1 0-1,0 0 1,-1-1 0,0-1 0,0 0 0,-1-1 0,11-15 0,0-6 22,36-67-1,-41 56-842,-48 148 485,26-87 282,1 0 0,1 1 0,1 0 0,0-1 0,1 1 0,1 0 0,3 23 0,-3-36 30,1 0-1,-1 1 1,1-1 0,0 0-1,3 6 1,-4-8 5,0 0 0,0 0 1,1 0-1,-1 0 0,1-1 1,-1 1-1,1-1 0,-1 1 1,1-1-1,0 1 0,0-1 0,2 1 1,-4-2-7,1 0 0,0 0 0,-1 0 1,1 0-1,-1 0 0,1 0 0,-1 0 0,1-1 1,-1 1-1,1 0 0,-1 0 0,1-1 0,-1 1 1,0 0-1,1-1 0,-1 1 0,1 0 0,-1-1 1,0 1-1,1-1 0,-1 1 0,0-1 0,0 1 1,1 0-1,-1-1 0,0 1 0,0-1 0,1 0 1,4-18 263,-6-11-312,-2 0 0,-9-38 0,12 67 13,0 0 0,0 0-1,0-1 1,0 1 0,1 0 0,-1 0-1,0 0 1,0 0 0,1-1 0,-1 1 0,1 0-1,-1 0 1,1 0 0,-1 0 0,1 0-1,0 0 1,-1 0 0,1 0 0,0 0 0,0 0-1,0 0 1,0 1 0,0-1 0,0 0-1,0 1 1,1-2 0,5-2 32,0 1 0,15-6 1,-11 4-51,213-91-514,-161 69-1543,-54 22 454,1-1 0,0 0 1,15-13-1,-11 7-628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6:06.96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32 74 6976,'-26'-5'3168,"21"13"-2752,10-8 960,8 5-832,14-5 544,4 0-608,42-5 288,7 2-448,23-11 64,-3 8-256,-1-11 416,-9 6-289,13-6-2718,-8 9 1311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2:23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0 4480,'-8'10'2643,"7"-9"-2443,0 0 0,0 0 0,1 0 1,-1 0-1,0 0 0,0 0 0,1 0 0,-1 1 1,0-1-1,1 0 0,-1 3 0,-9 24 1328,7-20-1087,0 1-1,1-1 0,-3 13 0,5-19-314,-1 1-1,1 0 1,0-1-1,0 1 0,1 0 1,-1-1-1,0 1 1,1 0-1,0-1 0,-1 1 1,1-1-1,0 1 1,0-1-1,1 1 0,1 3 1,-1-4-37,0-1 0,-1 1 0,1-1 1,0 1-1,0-1 0,0 0 0,0 0 0,0 0 0,0 0 1,0 0-1,0 0 0,0 0 0,1-1 0,-1 1 1,0-1-1,0 0 0,1 1 0,2-1 0,7 0 313,-1-1-1,16-2 1,-21 3-309,5-2 96,-1 0-1,0 0 1,19-8 0,-24 8-75,-1 0 1,1 0-1,-1 0 0,0-1 1,1 0-1,-1 0 0,-1 0 1,1 0-1,6-7 0,-9 9-70,0 0-1,-1 0 0,1 0 1,-1 0-1,1 0 0,-1 0 0,1 0 1,-1 0-1,1 0 0,-1 0 1,0 0-1,0 0 0,0 0 0,1-1 1,-1 1-1,0 0 0,0 0 1,-1 0-1,1 0 0,0 0 0,-1-2 1,1 1-12,-1 0 0,0 1 0,0-1 0,0 1 0,-1-1 0,1 1 0,0-1 0,0 1 0,-1 0 0,1 0 0,-1 0 0,-1-2 0,-6-2-19,0 1-1,-1-1 0,-18-5 0,23 9-16,-19-7 31,-36-7 0,24 12-2572,20 7-3311,14 3 3286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0:51.7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 0 4064,'4'8'14021,"-21"17"-10673,12-20-3147,1 1-1,0 0 1,0 1 0,-4 8 0,2 0-28,0 0 1,1 0 0,1 0 0,-2 16 0,5-26-103,1 0 1,-1 1 0,1-1-1,1 0 1,-1 1 0,1-1-1,-1 0 1,2 0 0,-1 0-1,0 0 1,1 0 0,0 0 0,0 0-1,1 0 1,4 7 0,-6-10-45,1-1 0,-1 0-1,0 1 1,0-1 0,0 0 0,1 0 0,-1 0 0,0 0 0,1 0 0,-1 0 0,1-1 0,0 1 0,-1 0 0,1-1 0,-1 1 0,1-1 0,0 0 0,-1 1 0,1-1 0,0 0 0,-1 0 0,1 0 0,0 0 0,0 0 0,-1-1 0,1 1 0,0 0 0,1-2 0,0 1-1,-1 0 0,1 0 0,-1 0 0,1-1 0,-1 1 1,1-1-1,-1 0 0,0 1 0,0-1 0,0 0 1,0-1-1,0 1 0,0 0 0,-1 0 0,1-1 1,-1 1-1,2-4 0,1-6-1,0-1 1,-1 1 0,-1-1-1,0 1 1,0-1-1,-1 0 1,-1 0 0,0 0-1,-3-16 1,2 24-143,0 1-1,-1 0 1,1-1 0,-1 1-1,0 0 1,0 0 0,-5-7-1,7 10 67,-1 0 1,0 0-1,0-1 0,0 1 0,0 0 1,0 0-1,0 0 0,0 0 0,0 1 1,0-1-1,-1 0 0,1 0 0,0 1 0,-1-1 1,1 1-1,0-1 0,-1 1 0,1-1 1,-1 1-1,1 0 0,0 0 0,-1 0 1,1 0-1,-1 0 0,-2 0 0,0 1-223,0 0 0,0 0-1,0 1 1,0-1 0,0 1-1,0 0 1,-4 3 0,1 0-469,1-1 0,0 1-1,1 0 1,0 1 0,-8 9 0,-5 8-1203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6:10.35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27 1212 4224,'-20'-3'1338,"13"2"4177,12 1-5102,1-1 1,-1 1-1,0-2 1,1 1-1,-1-1 0,0 1 1,0-1-1,0-1 0,0 1 1,6-5-1,7-5 469,21-19-1,-29 22-429,10-8-101,-2-1 0,0-1-1,-1-1 1,15-22-1,52-93 254,-26 41-230,-55 89-358,106-171 293,-90 142-161,-2-1 0,-2-1 0,14-46 0,-23 64-126,-4 14-49,-1-1 1,1 0-1,-1 0 0,0 0 0,0 0 1,0 0-1,-1 0 0,1 0 1,-2-8-1,1 13 22,0 0-1,0 0 1,0-1 0,0 1-1,0 0 1,0 0 0,0 0-1,0 0 1,0 0 0,0 0-1,0 0 1,-1 0-1,1 0 1,0 0 0,0 0-1,0 0 1,0 0 0,0 0-1,0 0 1,0 0 0,0 0-1,0 0 1,0 0 0,0 0-1,0 0 1,0 0 0,-1 0-1,1 0 1,0 0-1,0 0 1,0 0 0,0 0-1,0 0 1,0 0 0,0 0-1,0 0 1,0 0 0,0 0-1,0 0 1,-1 0 0,1 0-1,0 0 1,0 0 0,0 0-1,0 0 1,0 0 0,0 0-1,0 0 1,0 0-1,0 0 1,0 1 0,0-1-1,0 0 1,0 0 0,0 0-1,0 0 1,0 0 0,0 0-1,0 0 1,0 0 0,0 0-1,0 0 1,-6 9-169,-5 13-3,-14 35 62,3 0 1,3 1-1,-20 96 0,36-135 155,1 0 0,0 0 0,2 0 0,0 1 0,1-1 0,1 0 0,6 26 0,-7-43-8,-1 0 0,1 0-1,-1 0 1,1 0-1,0 0 1,0 0-1,0-1 1,0 1-1,0 0 1,0-1 0,0 1-1,1 0 1,-1-1-1,1 0 1,-1 1-1,1-1 1,-1 0 0,1 0-1,0 1 1,0-1-1,-1-1 1,1 1-1,0 0 1,0 0 0,0-1-1,0 1 1,0-1-1,0 0 1,0 1-1,0-1 1,0 0 0,0 0-1,0 0 1,0 0-1,0-1 1,3 0-1,2-1 73,0-1-1,0 1 1,0-2-1,0 1 1,11-8-1,33-27 110,-26 18-172,25-16 27,6-4 82,62-59 0,-102 84-126,-2-1 1,1-1-1,-2 0 0,-1-1 0,0 0 1,-1-1-1,-1-1 0,9-22 1,14-41 16,-4-2-1,21-99 1,-46 167-66,1-4-59,0-1 0,-2 0-1,1-22 1,-4 44 78,0 0-1,0 0 1,0 0 0,0 0 0,0 0 0,0 0 0,0 0 0,0 0 0,0 0 0,0 0 0,0 0 0,0 1 0,0-1-1,0 0 1,-1 0 0,1 0 0,0 0 0,0 0 0,0 0 0,0 0 0,0 0 0,0 0 0,0 0 0,0 0-1,0 0 1,0 0 0,0-1 0,0 1 0,0 0 0,-1 0 0,1 0 0,0 0 0,0 0 0,0 0 0,0 0-1,0 0 1,0 0 0,0 0 0,0 0 0,0 0 0,0 0 0,0 0 0,0 0 0,0 0 0,0 0 0,0 0 0,0 0-1,0-1 1,0 1 0,0 0 0,0 0 0,0 0 0,0 0 0,0 0 0,-6 9-72,5-7 48,-31 64-205,-58 159 59,8-54 225,9-21 30,52-102-28,-16 58 0,28-80 81,6-21-58,1 0 0,0 0-1,1 1 1,-1-1 0,1 0-1,0 1 1,0-1 0,1 1-1,-1 10 1,4-7 143,2-9-12,8-13 131,0-2-187,192-188 571,-184 185-822,-20 17 74,0 0 0,0 1 0,1-1 0,-1 0 0,0 1 0,1-1 0,-1 1 0,0-1-1,1 1 1,-1-1 0,1 1 0,-1 0 0,0 0 0,3 0 0,-3 0 10,-1 0 1,1 0-1,-1 1 1,1-1-1,-1 0 0,1 0 1,-1 1-1,1-1 1,-1 0-1,0 1 1,1-1-1,-1 0 0,0 1 1,1-1-1,-1 1 1,0-1-1,1 0 1,-1 1-1,0-1 0,0 1 1,1-1-1,-1 1 1,0-1-1,0 1 1,0-1-1,0 2 0,1 15-142,-1-12 86,0 137-76,0-138 188,0 0 0,0 0-1,0-1 1,0 1 0,1 0-1,0 0 1,0 0 0,0 0-1,0-1 1,0 1 0,1 0-1,-1-1 1,1 1 0,0-1-1,4 5 1,-6-8-24,0 1 1,1-1-1,-1 1 1,1-1-1,-1 1 1,1-1-1,0 1 1,-1-1-1,1 0 1,-1 1-1,1-1 1,0 0-1,-1 1 1,1-1-1,0 0 1,-1 0-1,1 1 1,0-1 0,-1 0-1,1 0 1,0 0-1,-1 0 1,1 0-1,0 0 1,0 0-1,-1 0 1,1-1-1,0 1 1,-1 0-1,1 0 1,0 0-1,-1-1 1,1 1-1,0 0 1,-1-1-1,1 1 1,-1-1-1,1 1 1,0-1-1,3-3 72,0 0 0,0 0 0,0 0 0,3-6 0,-1 3-29,13-18 56,-8 10-155,2 0 1,-1 1-1,16-14 0,-27 28 24,0-1 0,-1 0-1,1 0 1,0 1 0,0-1-1,-1 1 1,1-1 0,0 0-1,0 1 1,0 0 0,0-1-1,0 1 1,0-1 0,0 1-1,0 0 1,0 0 0,0 0-1,0-1 1,0 1 0,0 0-1,0 0 1,0 0 0,0 1-1,0-1 1,0 0 0,0 0-1,0 0 1,1 1 0,0 1-10,-1-1 1,0 1-1,1-1 1,-1 1-1,0 0 0,0-1 1,0 1-1,0 0 1,-1 0-1,1 0 1,0 0-1,-1-1 0,1 4 1,1 4 8,3 10 26,6 20 0,-9-34 42,0-1 1,0 1-1,1 0 1,0 0 0,-1-1-1,1 1 1,1-1-1,-1 0 1,5 4 0,-7-7-25,0 0 0,1-1 0,-1 1 0,0 0 0,1-1 0,-1 1 0,1-1 0,-1 0 1,1 1-1,0-1 0,-1 0 0,1 0 0,-1 0 0,1 0 0,-1 0 0,1 0 0,0 0 1,-1-1-1,1 1 0,-1 0 0,1-1 0,-1 1 0,0-1 0,1 0 0,-1 0 0,2-1 0,6-3 109,0-1-1,15-12 0,-18 12-90,210-169 266,-170 131-549,-45 44 127,-1 4 21,-4 9-18,-22 42-41,-34 51 0,10-19 277,41-69-83,-7 14 77,15-31-78,0 1-1,0 0 0,0-1 0,0 1 0,-1-1 1,1 0-1,0 1 0,-1-1 0,1 0 0,-1 0 0,1 0 1,-4 2-1,10-14 391,5 0-432,0 0 0,0 1 0,1 0-1,0 1 1,16-9 0,66-37-491,-64 40-62,32-22-6740,-50 30 4554,-8 5 2140,-2 2 329,0 0 1,-1-1 0,1 1 0,0-1-1,-1 1 1,1 0 0,-1-1 0,1 1-1,-1-1 1,1 0 0,-1 1 0,1-1 0,-1 1-1,1-1 1,-1 0 0,0 1 0,1-1-1,-1 0 1,0 1 0,1-1 0,-1-1-1,4-4-2076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6:10.69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63 29 6816,'-39'-17'3072,"25"12"-2656,9 2 1696,0 0-1536,10 6-352,4-3-448,-4 0 32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6:11.07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17 154 8480,'-16'-5'3840,"69"-7"-3360,-8 4 480,0 8-640,49-15 352,9 2-384,42-11 0,-11 8-192,14-4 288,-12 5-192,7-2-3136,-16 9 1600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6:12.88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11 1056 3808,'-11'0'1899,"17"0"-342,-3-1-1132,0 1 0,0-1 0,0 0 0,-1 0 0,1 0 0,0 0 1,0 0-1,0 0 0,-1-1 0,1 1 0,-1-1 0,1 0 0,1-2 0,29-29 1661,-12 7-921,21-31 0,0-3-333,9-4-24,84-82 0,10-6-262,-122 125-383,-2-2-1,-1 0 0,30-62 0,-24 32 235,29-95 1,-53 148-393,-1 3-8,0-1 1,0 0-1,0 1 0,0-1 1,-1 0-1,1 1 0,-1-8 1,-3 9-267,0 6 92,-5 11-17,-149 300-233,135-273 416,-23 60-1,36-76 69,2 0-1,0 1 0,-5 46 1,11-64 13,0 0-1,1 0 1,0 0 0,0 0 0,1 0 0,0 0-1,1 0 1,0 0 0,0-1 0,4 9 0,-5-14-44,1 0 1,-1-1 0,1 0 0,-1 1-1,1-1 1,0 0 0,0 0-1,0 0 1,0 0 0,0 0 0,0 0-1,1-1 1,-1 1 0,1-1 0,-1 1-1,1-1 1,-1 0 0,1 0-1,0 0 1,0-1 0,-1 1 0,1-1-1,0 1 1,0-1 0,0 0 0,0 0-1,-1 0 1,1 0 0,3-1-1,3-1 36,0 0 0,-1 0 0,1 0 1,-1-2-1,1 1 0,-1-1 0,0 0 0,7-5 0,6-6 22,0-1 1,-1-1 0,34-39 0,-27 28-46,113-131 239,-140 159-278,9-11-50,-6 8-163,-4 5-72,-16 24-154,11-13 401,0 1-1,1 0 1,0 0 0,1 0 0,1 1-1,0-1 1,0 17 0,1-2 81,2 0 1,5 48-1,-5-71-3,1 0 0,1 0 0,-1 0 0,1 0 0,5 11 0,-6-14-3,0-1-1,1 1 1,-1-1 0,1 0-1,0 1 1,0-1 0,0 0-1,0 0 1,0 0 0,0-1-1,0 1 1,0 0 0,1-1-1,-1 0 1,4 2 0,-5-2-15,0-1 1,1 0 0,-1 1 0,0-1 0,0 0 0,0 0 0,1 0 0,-1 0-1,0 0 1,0 0 0,0 0 0,1 0 0,-1 0 0,0 0 0,0-1-1,0 1 1,0-1 0,1 1 0,-1-1 0,2 0 0,-2-1 9,1 1 1,0-1 0,0 0-1,0 0 1,-1 0-1,1 0 1,-1 0 0,0 0-1,3-4 1,-1-3 14,1-1-1,-1 1 1,0-1 0,1-13 0,-1 3 2,-1-1 1,0 1 0,-3-31-1,1 42-64,-1 1-1,-1-1 0,1 0 1,-2 1-1,1 0 0,-1-1 1,0 1-1,0 0 0,-1 0 1,-1 1-1,-4-8 0,7 13-30,0 0 0,0 0 0,-1 0 0,1 0 0,0 1 0,-1-1 0,1 1 0,-1-1 0,1 1 0,-1 0 0,0 0 0,-3-1 0,5 2 14,0 0 1,0 0-1,-1-1 0,1 1 0,0 0 0,0 0 0,-1 0 1,1 0-1,0 1 0,0-1 0,0 0 0,-2 1 0,3-1 24,-1 0-1,1 1 1,-1-1-1,1 0 1,-1 1-1,1-1 1,-1 0-1,1 1 1,0-1-1,-1 1 0,1-1 1,0 1-1,-1-1 1,1 1-1,0-1 1,0 1-1,-1-1 1,1 1-1,0-1 0,0 1 1,0-1-1,0 1 1,0-1-1,0 1 1,0-1-1,0 2 1,0-1 9,0 1 0,0-1 0,0 0 0,1 1 0,-1-1 0,1 0 0,-1 1 0,1-1 0,-1 0 0,1 1 1,0-1-1,-1 0 0,1 0 0,0 0 0,0 0 0,0 0 0,0 0 0,0 0 0,0 0 0,0 0 0,1 0 1,-1-1-1,0 1 0,0 0 0,1-1 0,-1 1 0,0-1 0,2 1 0,4 1 40,0 0-1,-1-1 1,1 0 0,9 0-1,19 0 77,-1-2 0,0-2-1,0-1 1,-1-1 0,1-2-1,-1-1 1,34-13 0,-52 15-41,-1 1 0,1-2 0,-1 0 0,-1-1 0,1 0 0,-1-1 0,19-17 0,-21 14-44,0 0 1,-1-1 0,0 0-1,-1-1 1,-1 0 0,10-20-1,32-95-76,-44 111 25,6-14 8,-2-1 1,-1 0-1,5-36 0,-13 54-258,-9 33-112,-16 80 13,-34 121 186,41-140 263,-7 92 0,7 79 148,16-223-161,-4 18-2153,3-38 1052,0-7 26,-2-14-583,0 1 1156,-18-63-765,8 24 1281,-2 1 1,-3 1-1,-29-58 0,32 80 532,10 18-60,0 0-1,1 0 1,0 0-1,-5-14 1,10 22-510,0 1 0,-1-1 0,1 1 0,0-1 0,0 1 0,0-1 0,0 1 0,0 0 0,0-1 0,0 1 0,1-1 0,-1 1 1,1-1-1,-1 1 0,1 0 0,-1-1 0,1 1 0,0 0 0,-1-1 0,1 1 0,0 0 0,0 0 0,0 0 0,0 0 0,0 0 0,0 0 0,0 0 1,1 0-1,-1 0 0,0 0 0,0 1 0,1-1 0,-1 0 0,0 1 0,1-1 0,2 0 0,5-1 8,1 0 0,-1 0 0,1 1 0,13 0 0,-18 0-33,68 2-14,144 18 1,145 30 266,-351-46-199,-11-3-73,0 0 1,0 0-1,1 0 1,-1 0-1,0 0 0,0 0 1,0 1-1,0-1 1,1 0-1,-1 0 1,0 0-1,0 0 0,0 0 1,0 0-1,1 0 1,-1 0-1,0 0 0,0 0 1,0 1-1,0-1 1,0 0-1,0 0 0,1 0 1,-1 0-1,0 0 1,0 0-1,0 1 1,0-1-1,0 0 0,0 0 1,0 0-1,0 0 1,0 1-1,0-1 0,0 0 1,0 0-1,0 0 1,0 1-1,0-1 0,0 0 1,0 0-1,0 0 1,0 0-1,0 1 0,0-1 1,0 0-1,0 0 1,0 0-1,0 0 1,0 1-1,0-1 0,0 0 1,0 0-1,-1 0 1,-8 5-85,0-1 1,-1-1 0,-10 3 0,0 0 21,-89 36-107,93-34 199,1 0-1,0 1 1,1 0-1,-22 19 1,35-28-25,0 1 1,1-1-1,-1 1 1,0 0-1,1-1 1,-1 1-1,0 0 1,1 0 0,-1 0-1,1-1 1,-1 1-1,1 0 1,-1 0-1,1 1 1,0-2-1,0 0-1,0 0 1,0 1 0,0-1 0,1 0 0,-1 0-1,0 0 1,0 0 0,0 1 0,1-1 0,-1 0-1,0 0 1,0 0 0,1 0 0,-1 0 0,0 0-1,0 0 1,1 0 0,-1 0 0,0 0 0,0 0 0,1 0-1,-1 0 1,0 0 0,0 0 0,1 0 0,-1 0-1,0 0 1,0 0 0,1 0 0,-1 0 0,30-9 293,-27 8-279,47-17 153,-13 4-191,44-10 0,-78 23-5,0 1 0,0-1 1,0 1-1,0-1 0,0 1 0,0 0 1,0 0-1,0 0 0,0 1 1,5 0-1,-6 0 3,-1 0 1,1 0-1,-1 0 1,1 0-1,-1 0 1,1 0-1,-1 0 1,1 1-1,-1-1 1,0 0-1,0 1 1,0-1-1,0 1 1,0-1-1,0 1 1,0 0-1,0-1 1,0 3-1,2 8-15,1-1 0,-2 1 1,0 0-1,1 22 0,-2-16 100,6 25 0,-6-38-65,1 0 1,-1-1 0,1 1 0,0 0 0,0-1-1,0 1 1,1-1 0,0 1 0,5 5 0,-8-9 27,1 0 1,0 0 0,0 1-1,0-1 1,0 0 0,0 0-1,0-1 1,0 1 0,1 0-1,-1 0 1,0-1 0,0 1-1,1 0 1,-1-1 0,0 1-1,1-1 1,-1 0 0,1 1-1,-1-1 1,0 0 0,1 0-1,-1 0 1,1 0 0,-1 0 0,0 0-1,1 0 1,-1-1 0,1 1-1,-1 0 1,0-1 0,1 1-1,-1-1 1,0 0 0,1 1-1,-1-1 1,2-1 0,6-8 98,-1 0 1,0 0 0,-1-1 0,0 0 0,-1-1-1,7-15 1,-8 16-81,38-74 202,33-70-213,57-198 23,-124 328-146,9-50 0,-18 74 87,1-21-131,-1 22 123,0-1-1,0 1 1,0 0-1,0-1 1,-1 1 0,1 0-1,0 0 1,0-1-1,0 1 1,-1 0-1,1 0 1,0-1-1,-1 1 1,1 0-1,0 0 1,0-1-1,-1 1 1,1 0-1,0 0 1,-1 0 0,1 0-1,-1 0 1,1 0-1,0-1 1,-1 1-1,1 0 1,0 0-1,-1 0 1,1 0-1,0 0 1,-1 0-1,1 0 1,-1 1 0,1-1-1,0 0 1,-1 0-1,1 0 1,0 0-1,-1 0 1,1 1-1,0-1 1,-1 0-1,1 1 1,-2-1-17,1 1-1,-1 0 1,1 0 0,0 0 0,-1 0 0,1 0-1,0 0 1,0 0 0,0 1 0,0-1-1,-2 3 1,-6 9-77,1 1 0,1 0 0,-9 20 0,-15 51 2,29-78 97,-25 82-74,4 2 0,-19 152-1,22-112-10155,18-94 6965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6:13.24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37 117 8128,'-37'-12'3680,"56"4"-3168,12-1 320,6 6-544,34-10 320,6 6-352,41-13 64,-2 4-192,32-1 224,-14 5-224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6:14.11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514 24 7808,'2'-12'1709,"1"1"3430,-4 25-4529,0 0 1,-1 0-1,0 0 1,-6 17 0,-21 53 424,18-52-238,-12 28-14,8-23-369,2 0-1,2 0 1,-12 67-1,22-64 69,1-23-127,0-16-336,0-1-1,0 1 1,0-1-1,-1 1 1,1-1-1,0 1 0,0-1 1,0 1-1,-1-1 1,1 0-1,0 1 1,0-1-1,-1 1 1,1-1-1,0 0 0,-1 1 1,1-1-1,0 0 1,-1 1-1,1-1 1,-1 0-1,1 1 0,-1-1 1,1 0-1,-1 0 1,1 0-1,-1 0 1,0 1-1,-19 3 207,6-3-318,-143 27-83,118-21 229,25-5-43,0 1 1,1 0 0,0 1 0,-1 0 0,-19 10-1,20-3 39,12-9-23,-1-1 0,1 1 0,-1-1 1,0 1-1,1-1 0,-1 0 0,0 0 0,0 0 0,0 0 1,0 0-1,-3 1 0,9 1 112,0-1 0,-1 0 0,2 0 0,-1 0-1,0-1 1,9 3 0,5-3 20,1-1 0,-1 0 0,29-6 0,-16 3-64,259-52 645,-275 52-700,56-16 81,71-30 0,-103 32-818,-23 4-1818,-15 12 2146,0 0 0,-1 1-1,1-1 1,-1 0-1,1 0 1,-1 0-1,1 0 1,-1 0-1,1 0 1,-1 0-1,0 1 1,1-1-1,-1 0 1,0 0 0,0-2-1,0 3 126,0-1 1,0 1-1,0-1 0,0 1 1,0-1-1,0 1 0,-1-1 0,1 1 1,0 0-1,0-1 0,0 1 0,-1-1 1,1 1-1,0-1 0,-1 1 1,1 0-1,0-1 0,-1 1 0,1-1 1,-1 1-1,1 0 0,0 0 1,-1-1-1,0 1 0,0-1-666,-8-3-1926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6:14.46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27 183 8896,'-26'-40'4032,"31"28"-3520,-2 4 1696,7 5-1313,25-14 577,6 2-896,41-1 96,7 4-384,9-5 96,-8 6-224,0-1 0,-14 4-96,6-1 32,-6 6-64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6:15.71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15 286 6048,'-1'1'133,"0"-1"0,1 0 1,-1 1-1,0-1 0,0 1 1,0-1-1,1 1 0,-1-1 1,0 1-1,1 0 0,-1-1 1,1 1-1,-1 0 0,0 0 1,1-1-1,-1 1 0,1 0 1,0 0-1,-1 0 0,1-1 1,0 1-1,-1 0 0,1 0 1,0 0-1,0 0 0,0 0 1,0 0-1,0 0 0,0 0 1,0-1-1,0 1 0,0 0 1,0 0-1,1 0 0,-1 0 1,0 0-1,1 0 0,-1-1 1,0 1-1,1 0 0,-1 0 1,1 0-1,0 1 80,0-1 0,0 1 0,0-1-1,0 1 1,0-1 0,0 0 0,0 1 0,0-1 0,0 0 0,1 0-1,-1 0 1,0 0 0,1 0 0,-1 0 0,1 0 0,-1-1 0,1 1 0,0 0-1,-1-1 1,1 0 0,0 1 0,-1-1 0,1 0 0,0 1 0,-1-1-1,1 0 1,0-1 0,-1 1 0,1 0 0,0 0 0,-1-1 0,1 1 0,0-1-1,2 0 1,4-3 167,0 0 0,-1 0 0,1-1-1,-1 0 1,9-7 0,-15 11-349,202-169 1755,-114 88-1338,-82 73-540,-7 9 82,0 0 1,0 0-1,0 0 1,0 0-1,0 0 0,0 0 1,0 0-1,0 0 1,0-1-1,0 1 0,0 0 1,0 0-1,0 0 1,0 0-1,0 0 0,0 0 1,0 0-1,0 0 0,0 0 1,0-1-1,0 1 1,0 0-1,-1 0 0,1 0 1,0 0-1,0 0 1,0 0-1,0 0 0,0 0 1,0 0-1,0 0 1,0 0-1,0 0 0,0-1 1,0 1-1,0 0 1,-1 0-1,1 0 0,0 0 1,0 0-1,0 0 1,0 0-1,0 0 0,0 0 1,-2 0-41,1 0 1,-1 0 0,1 1 0,0-1-1,-1 0 1,1 1 0,-1-1-1,1 1 1,0-1 0,-2 2 0,-4 2 27,1 0 1,-1 1 0,1-1 0,0 1 0,0 1-1,1-1 1,0 1 0,0 0 0,0 0 0,1 0-1,-1 1 1,1 0 0,1 0 0,0 0-1,-4 11 1,5-13 44,1 0 0,0-1 0,0 1 0,0 0 0,0 0 0,1 0 0,0 0-1,0 0 1,1 0 0,-1 0 0,1 0 0,0 0 0,0-1 0,1 1 0,-1 0 0,1 0 0,0-1-1,0 0 1,1 1 0,-1-1 0,1 0 0,0 0 0,0 0 0,1 0 0,3 3 0,-3-4 39,-1 0 0,0-1 0,1 0 0,-1 0 0,1 0 0,0 0 0,0-1 0,-1 1 0,1-1 1,0 0-1,0 0 0,5 0 0,-1 0 41,0-1-1,0 0 1,0-1 0,0 1 0,14-5 0,3-2 112,-1-1 0,44-22 0,-42 16-135,-1 0 1,0-2-1,-1-1 0,27-25 1,-7 1-133,41-50 1,-85 90 35,0 0 0,1 1 1,-1-1-1,1 1 1,-1-1-1,1 1 1,-1-1-1,1 1 1,0-1-1,-1 1 0,1 0 1,-1-1-1,1 1 1,0 0-1,-1-1 1,1 1-1,0 0 1,0 0-1,-1 0 0,1 0 1,0-1-1,-1 1 1,2 0-1,-2 1 3,1-1 0,-1 1-1,1-1 1,-1 0 0,0 1-1,1-1 1,-1 1 0,0-1-1,0 1 1,0-1 0,1 1-1,-1-1 1,0 1 0,0-1-1,0 1 1,0 0 0,0-1-1,0 1 1,0-1 0,0 1-1,0-1 1,0 1 0,0-1-1,0 1 1,0-1 0,0 1-1,-1-1 1,1 1 0,0-1-1,0 1 1,-1 0 0,-15 44-31,-2-2 0,-3 0 0,-26 43 0,43-79 120,0 0 0,-1 0 0,1 0 0,-1-1 0,-1 0 0,1 0 0,-12 9 0,17-15-60,0 0 0,0 0 0,0 0 0,0 0 0,0 0 0,0 0 0,0 0 0,0 0 0,0 0 0,0-1 0,0 1 0,0 0 0,0 0 1,-1 0-1,1 0 0,10-8 118,17-10-115,-3 7-38,1 1-1,0 1 1,44-10-1,78-4-3438,-100 19 1714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6:16.07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40 80 7456,'-26'-53'3392,"17"41"-2944,4 4-224,10 8-224,-1-7-448,9 7 256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6:18.23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10 245 3488,'-10'-10'8055,"27"2"2220,-7 5-12579,19-10 3047,0-1-1,0-2 1,33-24 0,-9-1-680,-25 20 45,33-22 0,-52 38-138,1 0 0,-1 0 0,1 1 1,0 0-1,0 1 0,0 0 0,0 1 0,12-2 0,-16 4 21,1 0 0,-1 0 0,0 1 0,0 0 0,0 0 0,-1 0 0,1 1 0,0 0 0,0 0 1,-1 0-1,1 1 0,-1-1 0,0 1 0,0 1 0,6 3 0,-7-3-2,0-1 1,0 1-1,0 0 1,-1 0 0,1 0-1,-1 0 1,0 1 0,0-1-1,0 1 1,-1 0-1,1 0 1,-1 0 0,-1 0-1,1 0 1,-1 0-1,0 1 1,1 5 0,-2 0 14,0 1 1,-1-1-1,-1 0 1,0 0-1,0 0 1,-1 0-1,0 0 1,-1 0-1,-7 13 1,-8 11 84,-28 43 1,19-34 86,-25 47-74,30-48 109,-2-1 0,-54 68 1,62-88-74,14-17-104,0-1-1,0 1 0,0-1 0,-1 0 0,0 0 0,0 0 1,0-1-1,-7 5 0,9-7-1,5-3-45,11-6-89,22-9 4,-9 10 106,1 1 1,-1 1 0,1 1 0,0 2-1,0 1 1,0 1 0,0 1 0,0 1-1,-1 2 1,1 1 0,-1 1 0,0 1 0,40 17-1,-64-23-153,20 8-22,-22-9-99,0 0 0,0 0 1,0 1-1,0-1 0,-1 0 1,1 0-1,0 0 0,0 0 1,0 0-1,0 0 0,0 0 0,0 0 1,0 0-1,0 0 0,0-1 1,0 1-1,0 0 0,-1-1 0,3 0 1,0-4-2172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0:54.0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3 4640,'-3'-3'2044,"6"3"-1055,6 7 4815,-6-1-5259,0 0 0,0 0-1,-1 0 1,0 0 0,0 1 0,-1-1 0,0 0 0,1 10-1,-2 56 1308,-1-37-1125,1 52 114,9 297 724,7-4-75,-10-180-1092,-5-56-135,-2-85-126,-2-22-1168,3-36 757,0 0 0,0 0 0,0 0 0,0 0 0,0 0 1,-1 0-1,1 0 0,0 0 0,-1 0 0,1 0 0,-1 0 1,1 0-1,-1 0 0,1 0 0,-1-1 0,0 1 0,1 0 1,-1 0-1,0 0 0,0-1 0,1 1 0,-1-1 0,0 1 0,0 0 1,0-1-1,0 1 0,-2 0 0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6:18.84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444 8 4640,'0'-8'8608,"-5"8"-6859,1 1-1643,1 0 1,0 0-1,0 1 1,0-1-1,1 0 0,-1 1 1,0 0-1,1 0 1,-1 0-1,-3 3 1,1-1 29,-14 13 86,0 0 0,1 1 0,-16 21 0,-41 63 388,-53 101 261,111-170-763,2 1-1,1 0 0,1 1 1,-12 55-1,17-47 122,2 0 1,2 0-1,1 1 0,3-1 1,1 1-1,11 67 0,-8-94-135,0 0-1,1 0 1,0 0-1,1-1 0,1 1 1,17 26-1,-18-33 8,2 1 0,0-1 0,0 0 0,1-1 0,0 0 0,0-1 1,1 0-1,0 0 0,0-1 0,13 7 0,-14-9-14,0-1 1,0 0-1,0-1 1,1 0-1,-1-1 1,19 4 0,-22-6-728,0 0 0,1 0 0,-1 0 0,0-1 0,1 0 0,11-3 0,5-3-1786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6:19.84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312 17 6720,'3'-13'2170,"-3"12"-2139,0 1-1,0 0 0,0 0 0,0 0 0,0 0 1,0 0-1,0 0 0,0 0 0,0 0 0,0 0 1,0-1-1,0 1 0,0 0 0,0 0 1,0 0-1,0 0 0,0 0 0,0 0 0,0 0 1,0 0-1,0-1 0,0 1 0,0 0 0,0 0 1,0 0-1,1 0 0,-1 0 0,0 0 0,0 0 1,0 0-1,0 0 0,0 0 0,0 0 1,0 0-1,0-1 0,0 1 0,0 0 0,0 0 1,1 0-1,-1 0 0,0 0 0,0 0 0,0 0 1,0 0-1,0 0 0,0 0 0,0 0 0,0 0 1,1 0-1,-1 0 0,0 0 0,0 0 1,0 0-1,0 0 0,0 0 0,0 0 0,0 0 1,0 0-1,1 1 0,2 4 1747,-1 8-1352,0 0 0,0 0 0,-2 1 0,1-1 0,-3 18 0,1 7 65,6 130 1669,-4-138-1771,6 30-1,1 17 33,-3-13 516,19 100 0,-24-163-899,1 1-1,-1 0 1,0 0 0,0 0-1,0 0 1,-1 0-1,1 0 1,0 0 0,-1-1-1,1 1 1,-1 0 0,0 0-1,1 0 1,-1-1 0,0 1-1,0-1 1,0 1-1,0 0 1,-1-1 0,1 0-1,-2 3 1,-4 2-62,0-1 0,0 1 0,-12 5 0,1 1 76,-11 6 71,0-2-1,-50 20 0,49-23 65,-21 6 115,33-13 28,-21 10 1,20-13 403,10-3 150,10 0-702,8 0-53,36-7 69,0-1 1,55-18-1,16-14-48,134-40-95,-65 32-6,-184 47-343,1 1 0,0-1 0,-1 1 0,0-1 0,1 1 0,-1-1 0,1 0 1,-1 0-1,0 1 0,1-1 0,0-2 0,-1-2-3821,-10 0 624,0 3 122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6:20.17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22 9 8128,'-22'-8'3680,"35"16"-3168,6-5 1376,7 6-1120,27 2 1055,15 2-1087,14-6 768,-6 1-864,14-8 160,-5 0-480,4-8-256,-12 5-64,-4-9 416,-15 7-224,-13-6-864,-5 7 352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6:20.84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133 11 7296,'-6'-9'1439,"3"8"-109,2 17 667,1 5-1414,-7 46 610,-3-1 1,-3 0-1,-41 126 0,17-77 247,36-105 69,6-13-576,9-17-223,-1 0-627,-2-2 0,0 0 1,-1 0-1,7-26 0,23-98-15,-34 119-120,35-145-17,-40 167 83,1 0 0,-1-1 0,1 1 1,0 0-1,5-9 0,-7 14-14,0 0-1,0 0 1,0 0-1,0 0 1,0 0-1,0 0 1,0-1 0,0 1-1,0 0 1,0 0-1,0 0 1,1 0-1,-1 0 1,0 0 0,0 0-1,0-1 1,0 1-1,0 0 1,0 0 0,0 0-1,1 0 1,-1 0-1,0 0 1,0 0-1,0 0 1,0 0 0,0 0-1,0 0 1,1 0-1,-1 0 1,0 0-1,0 0 1,0 0 0,0 0-1,0 0 1,1 0-1,-1 0 1,0 0 0,0 0-1,0 0 1,4 7-72,-1 19-70,-2-20 138,8 96 11,-4-41 107,13 64 0,-6-74 190,29 74 0,-38-113-643,2 4-1261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6:21.24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35 10976,'0'-3'4960,"14"-1"-4321,-6-1 513,2 2-768,7-5-160,6 8-128,3-9 96,6 9-96,5-3-1664,-3 3 864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6:22.14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15 64 5984,'-1'-4'705,"0"0"0,1 0 0,0 0 0,0 1 0,0-1 1,0 0-1,0 0 0,1 0 0,0 1 0,0-1 0,0 0 0,2-5 0,-1 1 2800,-15 110-2609,8-58-435,1 1 0,4 73 0,1-46-68,1-11 363,0-22-4216,-1-45-81,3 1 1131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6:22.47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16 39 9568,'-15'-10'3066,"15"10"-3017,0 0 0,0 0-1,0 0 1,-1-1 0,1 1-1,0 0 1,0 0 0,0 0-1,0 0 1,0 0 0,0-1-1,0 1 1,0 0 0,0 0 0,0 0-1,0 0 1,0 0 0,0-1-1,0 1 1,0 0 0,0 0-1,0 0 1,0 0 0,0 0-1,0-1 1,1 1 0,-1 0-1,0 0 1,0 0 0,0 0-1,0 0 1,0 0 0,0-1-1,0 1 1,0 0 0,1 0 0,-1 0-1,0 0 1,0 0 0,0 0-1,0 0 1,0 0 0,0 0-1,1 0 1,-1 0 0,0 0-1,0 0 1,0 0 0,0-1-1,1 1 1,-1 1 0,8-5 1435,137-5 3680,2-1-4685,31 13-1471,-159-3-3360,-1 3 1163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6:23.30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69 21 8064,'-8'-16'2592,"8"15"-2519,0 1-1,0 0 1,-1 0 0,1 0 0,0-1 0,0 1 0,0 0 0,0 0 0,0 0 0,0-1 0,0 1 0,0 0-1,-1 0 1,1 0 0,0 0 0,0 0 0,0-1 0,0 1 0,-1 0 0,1 0 0,0 0 0,0 0 0,0 0-1,-1 0 1,1 0 0,0 0 0,0 0 0,0-1 0,-1 1 0,1 0 0,0 0 0,0 0 0,0 0-1,-1 0 1,1 0 0,0 0 0,0 1 0,0-1 0,-1 0 0,1 0 0,0 0 0,0 0 0,0 0 0,-1 0-1,1 0 1,0 0 0,0 0 0,0 1 0,-1-1 0,1 0 0,0 0 0,0 0 0,0 1 0,-5 7 2336,-6 29-1316,3 1 1,-6 54-1,1 111 651,14-184-1512,1 1 0,1-1-1,1 0 1,1 0 0,0 0 0,11 23-1,-16-41-200,3 10-431,-2 9-13983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6:23.69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9 60 10400,'-8'-8'3082,"14"7"710,11 2-1637,118-15 685,127-10-2054,-193 18-717,66-1-612,-132 6-83,1 2 0,0-1-1,-1 0 1,1 1 0,0-1 0,-1 1 0,7 2 0,-8-2 55,-1 0 0,1 0 0,0 0 0,-1 0 0,1 1 0,-1-1 0,1 0 0,-1 0-1,0 1 1,2 2 0,6 14-2943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6:24.03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7 25 9632,'0'0'328,"-5"-7"1071,5 7-1346,-1 0-1,1 0 0,0 0 0,0 0 1,0 0-1,0 0 0,0-1 1,0 1-1,0 0 0,-1 0 0,1 0 1,0 0-1,0 0 0,0-1 0,0 1 1,0 0-1,0 0 0,0 0 1,0 0-1,0 0 0,0-1 0,0 1 1,0 0-1,0 0 0,0 0 0,0 0 1,0-1-1,0 1 0,0 0 1,0 0-1,0 0 0,0 0 0,0 0 1,1-1-1,-1 1 0,0 0 0,0 0 1,0 0-1,0 0 0,0 0 0,0 0 1,0-1-1,1 1 0,-1 0 1,0 0-1,0 0 0,0 0 0,0 0 1,1 0-1,18-4 694,0 1 0,1 0 0,0 2 0,19 0 0,86 10 558,-107-7-1036,0 1 0,26 7 0,-35-7-149,-1 0 0,1 1 0,-1 0 0,1 0 0,-1 1 1,13 10-1,-18-13-80,-1 0 1,0 0-1,0 0 1,0 0-1,0 1 1,0-1-1,0 1 1,2 4-1,-4-5-11,1-1-1,-1 1 1,1-1-1,-1 1 1,0-1-1,1 1 1,-1-1-1,0 1 1,0 0-1,0-1 1,0 1-1,-1-1 1,1 1-1,0-1 1,-1 1-1,1-1 1,-1 1-1,1-1 1,-1 1-1,-1 2 1,-1 0 12,-1 0-1,1 1 1,-1-1 0,0-1-1,0 1 1,0-1 0,-6 5-1,-38 20 66,26-16-63,-195 110 353,204-115-134,10-7-177,1 1 0,0 0 0,-1 0 0,1 0 0,0 1 0,0-1 0,0 0 0,0 1 0,0 0 0,0-1 0,0 1 0,0 0 0,0 0 0,1 0 0,-2 3 0,3-5-66,0 0 0,0 1 0,0-1 0,0 1 1,0-1-1,0 1 0,0-1 0,0 1 0,0-1 0,1 0 0,-1 1 1,0-1-1,0 1 0,1-1 0,-1 0 0,0 1 0,0-1 0,1 0 1,-1 1-1,0-1 0,1 0 0,-1 1 0,0-1 0,1 0 0,-1 0 1,1 0-1,-1 1 0,1-1 0,-1 0 0,0 0 0,1 0 0,0 0 0,20 6 195,-14-5-149,47 10 92,0-2 1,0-3 0,67-1 0,1-13-5510,-90 5 2505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0:54.7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28 6656,'-3'-1'334,"1"1"40,0 0-1,0-1 1,0 1-1,1-1 1,-1 1-1,0-1 1,0 0-1,-2-1 1,0 0 1461,-1 4 1434,15-5-355,12-2-1818,29 0-241,-26 1-604,-1 2-1,1 1 0,38 2 0,-59 0-233,0 0 1,0-1-1,-1 1 1,1 1-1,0-1 0,-1 0 1,1 1-1,-1 0 0,1 0 1,-1 0-1,0 0 0,0 0 1,0 1-1,0-1 1,0 1-1,0 0 0,-1 0 1,0 0-1,1 0 0,-1 0 1,0 1-1,0-1 1,-1 1-1,1-1 0,-1 1 1,0 0-1,0-1 0,0 1 1,0 0-1,-1 0 1,1 0-1,-1 0 0,0-1 1,-1 7-1,0 4 95,-1-1 0,-1 0 1,0 1-1,-1-1 0,0-1 0,-1 1 1,0-1-1,-12 20 0,-5 2 279,-40 48 0,51-68-332,10-14-58,-4 6 133,0 1-1,0-1 0,1 1 1,-4 9-1,7-15-101,0 0-1,1 0 1,-1 0-1,1 1 1,0-1-1,-1 0 0,1 1 1,0-1-1,-1 0 1,1 0-1,0 1 1,0-1-1,0 0 1,0 1-1,1-1 1,-1 0-1,0 1 1,0-1-1,1 0 1,-1 0-1,1 0 1,-1 1-1,1-1 0,0 0 1,-1 0-1,1 0 1,0 0-1,0 0 1,-1 0-1,1 0 1,0 0-1,0 0 1,2 1-1,6 3 49,1 0 0,-1-1-1,1 0 1,0 0-1,0-1 1,0 0 0,14 1-1,78 4-579,-46-5-2827,-2 4-3648,-23 0 3365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6:24.51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5 20 7296,'-4'-14'2368,"4"14"-2331,0-1 1,0 1-1,0 0 1,0 0 0,0 0-1,0-1 1,0 1-1,0 0 1,0 0-1,1 0 1,-1-1 0,0 1-1,0 0 1,0 0-1,0 0 1,0-1-1,0 1 1,1 0 0,-1 0-1,0 0 1,0 0-1,0 0 1,0-1-1,1 1 1,-1 0 0,0 0-1,0 0 1,0 0-1,1 0 1,-1 0-1,0 0 1,0 0 0,0 0-1,1 0 1,-1 0-1,0 0 1,1 0-1,8 0 1437,20 16-750,-1 2 1,0 0-1,-1 2 0,-1 2 1,-2 0-1,0 1 0,40 50 1,-19-12 3,-3 2-1,45 88 1,-67-112-415,-2 2-1,16 52 0,10 87 319,-26-70-164,7 166 0,-28 99 173,0-334-532,-1 1 1,-3-1 0,-1 0 0,-20 58 0,23-83-15,-2 0-1,-13 26 1,15-34-224,-1 0 0,0 0 0,0-1 0,0 0 0,-1 0-1,-10 8 1,7-8-1128,0-1-1,-12 6 0,-23 11-1509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6:26.05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95 123 5472,'-18'-12'2859,"-10"-10"5834,-6-3-1792,23 19-5807,7 4-551,10 0-325,8-1-153,65-14 121,0 3 1,1 4 0,90 0-1,-161 10-184,200 0 153,-154 3-89,97 17-1,-124-14-34,-10-2 7,0 0-1,36 2 1,-53-6-164,-1 0 0,0 0-1,0 0 1,0 0 0,1 0 0,-1 0 0,0-1-1,0 1 1,1 0 0,-1 0 0,0 0-1,0 0 1,0 0 0,1 0 0,-1-1-1,0 1 1,0 0 0,0 0 0,0 0-1,1 0 1,-1-1 0,0 1 0,0 0 0,0 0-1,0 0 1,0-1 0,0 1 0,0 0-1,1 0 1,-1-1 0,0 1 0,0 0-1,0 0 1,0-1 0,0 1 0,0 0 0,0 0-1,0-1 1,0 1 0,0 0 0,-1 0-1,1-1 1,0 1 0,0 0 0,0-3-882,0-1-1088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6:26.42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154 26 5056,'-28'-8'1521,"1"-1"1033,12 4 2048,11 2-1866,1 3-1004,1 7-312,-28 154 2734,8 15-2845,15-121-1087,-1 15-113,0 124 1,9-188-119,-1 0 1,1 0 0,0 0 0,0 0 0,3 7 0,-4-11-118,1-1 1,0 0 0,-1 1 0,1-1-1,0 1 1,0-1 0,0 0-1,0 0 1,0 0 0,0 1-1,0-1 1,0 0 0,0 0 0,0-1-1,1 1 1,-1 0 0,0 0-1,1 0 1,-1-1 0,1 1-1,-1-1 1,1 1 0,-1-1 0,1 0-1,2 1 1,26-4-3795,6-4 1206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6:27.37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0 451 8480,'8'-6'5765,"1"1"-3833,14-10-995,-12 3-308,0-1 1,-1 0-1,0 0 0,13-27 0,-3 7-36,91-161 2124,-72 124-1781,-34 60-824,-4 8-94,0-1 0,0 0 1,1 1-1,-1 0 0,1-1 0,0 1 0,-1 0 0,1 0 0,4-4 0,-6 6-23,0 0-1,1 1 1,-1-1-1,0 0 1,0 0-1,0 0 1,0 0-1,0 1 1,0-1 0,1 0-1,-1 0 1,0 1-1,0-1 1,0 0-1,0 0 1,0 0-1,0 1 1,0-1-1,0 0 1,0 0-1,0 1 1,0-1-1,0 0 1,0 0-1,0 1 1,0-1-1,0 0 1,-1 0-1,1 0 1,0 1 0,0-1-1,0 0 1,0 0-1,0 0 1,0 1-1,-1-1 1,1 0-1,-18 61-186,-12 67 426,13-51-84,-11 58 99,6 0 0,-9 226 0,31-160 60,0-108 843,-19-91-736,16-2-385,0-1 0,0 1-1,0-1 1,1 0 0,-1 1-1,-4-3 1,4 1-39,1 1-1,-1 0 0,0 1 1,0-1-1,1 0 0,-6 0 1,-12-1-150,17 2 173,0-1 0,0 1 0,-1 0 0,1 0 1,0 0-1,0 0 0,0 0 0,-4 1 0,-9 2 12,9-2-32,9-1-107,-2 0 250,9 0 54,27-4 228,36 1 0,-23 2-374,122-5-2334,-118 1-4309,-52 5 6254,1 1 0,-1-1 0,0 0 0,0-1-1,1 1 1,-1 0 0,0 0 0,0 0 0,0-1 0,0 1 0,1 0 0,-1-1 0,0 1 0,0-1 0,0 0 0,0 1 0,0-1 0,0 0 0,0 0 0,0 1 0,0-1 0,-1 0 0,1 0 0,0 0 0,0 0-1,-1 0 1,1 0 0,-1 0 0,1 0 0,-1-1 0,1 1 0,-1 0 0,1-2 0,4-18-4638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6:35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71 2080,'0'-1'70,"1"1"0,-1-1 0,1 1 0,-1 0 0,1-1 0,-1 1 0,1 0 0,-1-1 0,1 1 0,-1 0-1,1 0 1,0 0 0,-1-1 0,1 1 0,-1 0 0,1 0 0,0 0 0,-1 0 0,1 0 0,-1 0 0,1 0 0,0 0 0,-1 0 0,1 1 0,-1-1 0,1 0 0,0 0 0,0 1 149,0-1 0,0 0 0,0 0 0,1 0 0,-1 0 0,0 0 0,0 0 0,0 0 0,0 0 0,0-1-1,2 1 1,2-9 6165,-11 9-2698,1 1-3444,1 0-1,0 0 1,0 0 0,0 0-1,-8 4 1,7 0-188,-1 0-1,1-1 1,0 1 0,1 1-1,-1-1 1,1 1 0,0 0-1,1 0 1,-1 0-1,1 0 1,0 1 0,1-1-1,0 1 1,0 0 0,0 0-1,1 0 1,-1 7-1,0-1-151,0 0-1,2 0 0,-1 14 0,2-24 92,-1 1 1,1-1-1,-1 1 0,1-1 0,0 1 0,1-1 0,0 4 0,-1-6 28,0 1 1,0-1-1,0 0 1,0 1-1,0-1 1,0 0-1,0 0 1,0 0-1,0 0 1,0 0-1,1 0 1,-1 0-1,0 0 1,1-1-1,-1 1 1,3 1-1,-3-2 31,0 0 0,1 0 0,-1 0 0,0 1 0,1-1 0,-1 0 0,0 0 0,0-1 0,1 1 0,-1 0 0,0 0 0,0-1 0,0 1 0,1 0 0,-1-1 0,0 0 0,1 0 0,1-1 72,0 0 0,0 0-1,0 0 1,-1-1 0,6-4 0,-2-2 100,1 0 0,-1-1 1,5-9-1,-6 9-22,-1-1 0,1 1 1,-2-1-1,5-17 0,-8 24-129,1 0-1,0 0 1,-1 0-1,0 0 0,0 0 1,0 0-1,0 0 1,-1 0-1,1 0 1,-1 0-1,0 0 1,0 0-1,-1 0 1,1 0-1,-4-5 1,4 8-61,0-1 0,-1 1 0,1 0 1,-1 0-1,1 0 0,-1 0 0,1 0 1,-1 0-1,0 0 0,0 1 1,1-1-1,-1 0 0,0 1 0,0 0 1,0-1-1,0 1 0,1 0 0,-1 0 1,0 0-1,0 0 0,0 0 0,0 1 1,-2-1-1,1 1-43,0-1-1,0 1 1,0 0 0,0 0-1,1 0 1,-1 0 0,0 0-1,0 0 1,1 1 0,-1 0 0,0-1-1,1 1 1,-4 4 0,3-3-27,1 0 1,0 1-1,0-1 1,0 0 0,1 1-1,-1 0 1,1-1-1,0 1 1,0 0 0,0 0-1,1-1 1,-1 1-1,1 0 1,0 0 0,0 0-1,0 0 1,0 0 0,1 0-1,0 0 1,1 5-1,-1-8 78,0 0-1,0 0 0,-1 0 0,1 0 1,0 0-1,0 0 0,0 0 1,0 0-1,0 0 0,0-1 0,1 1 1,-1 0-1,0-1 0,0 1 0,0-1 1,1 1-1,-1-1 0,0 0 1,1 1-1,-1-1 0,0 0 0,0 0 1,1 0-1,-1 0 0,0 0 0,1 0 1,-1-1-1,0 1 0,3-1 1,-2 1 42,1-1 0,-1 0 1,0 0-1,1 0 1,-1 0-1,0 0 1,0 0-1,0 0 0,0-1 1,0 1-1,0-1 1,0 1-1,0-1 1,2-4-1,-1 3-23,-1-1 1,-1 0-1,1 0 1,-1 0-1,1 0 0,-1 0 1,0 0-1,-1 0 1,1-1-1,-1 1 0,1 0 1,-1 0-1,-1-1 1,1 1-1,-1 0 0,1 0 1,-1 0-1,0-1 1,-1 1-1,1 0 0,-1 0 1,1 1-1,-1-1 1,-1 0-1,1 1 1,0-1-1,-1 1 0,0-1 1,0 1-1,0 0 1,0 0-1,0 1 0,0-1 1,-1 1-1,-5-4 1,7 5-72,1 1 0,-1-1 1,1 1-1,-1-1 1,1 1-1,-1-1 1,0 1-1,1 0 1,-1 0-1,0 0 0,1 0 1,-1 0-1,1 0 1,-1 0-1,0 1 1,1-1-1,-1 1 1,1-1-1,-1 1 0,1-1 1,-1 1-1,1 0 1,-1 0-1,1 0 1,0 0-1,-1 0 1,1 0-1,0 0 0,0 0 1,0 0-1,-2 2 1,0 2-53,0 0 1,0-1 0,0 1-1,1 0 1,-1 0 0,1 0-1,0 1 1,-1 5 0,1-2 57,1 0 1,0 0 0,0 0 0,1-1 0,0 1 0,0 0 0,1 0-1,0 0 1,1 0 0,0-1 0,0 1 0,1-1 0,5 13 0,-7-19 53,0 0 1,0 0-1,0 0 1,0-1-1,0 1 1,0 0-1,1-1 0,-1 1 1,0-1-1,1 0 1,-1 1-1,1-1 1,0 0-1,-1 0 1,1 0-1,0 0 1,0 0-1,-1 0 1,1 0-1,0-1 1,0 1-1,0-1 1,0 1-1,0-1 1,0 0-1,0 0 1,0 0-1,0 0 1,0 0-1,0 0 1,0-1-1,0 1 1,0-1-1,0 1 0,0-1 1,3-1-1,0 0 65,-1-1-1,1 1 0,0-1 1,-1 0-1,0 0 0,1-1 1,-1 1-1,-1-1 1,1 0-1,-1 0 0,1 0 1,-1-1-1,3-5 0,-2 3-14,-1-1 0,0 1 1,0-1-1,-1 0 0,0 1 0,0-1 0,-1 0 0,1-13 0,-2 16-46,-1 0-1,1 0 0,-1 0 1,1 0-1,-1 0 1,-1 1-1,1-1 0,-1 0 1,0 0-1,0 1 1,0-1-1,-1 1 0,1 0 1,-1-1-1,-5-5 1,3 6-94,1-1 1,-1 1 0,0-1 0,0 1 0,-1 1-1,1-1 1,-10-4 0,13 7 12,0 1 0,1-1 1,-1 0-1,0 1 0,1 0 0,-1-1 0,0 1 1,0 0-1,1 0 0,-1 0 0,0 0 1,0 0-1,1 0 0,-1 0 0,0 1 0,1-1 1,-1 1-1,0-1 0,1 1 0,-1 0 0,0-1 1,1 1-1,-1 0 0,1 0 0,0 0 0,-1 0 1,1 0-1,0 1 0,-1-1 0,1 0 0,0 1 1,0-1-1,0 1 0,-1 2 0,-2 3 11,0 0-1,1 0 0,-1 0 1,2 1-1,-4 11 1,5-14 22,0 0 1,1 1 0,0-1 0,0 0-1,0 1 1,1-1 0,-1 0 0,1 1 0,3 7-1,-4-11 38,1 1 0,0-1 0,0 1 0,0-1 0,0 1 0,0-1 0,1 0 0,-1 0 0,1 0 0,-1 1-1,1-1 1,0-1 0,0 1 0,0 0 0,0 0 0,0-1 0,0 1 0,1-1 0,-1 0 0,0 1 0,1-1 0,-1 0 0,1-1-1,-1 1 1,1 0 0,0-1 0,-1 1 0,1-1 0,-1 0 0,1 0 0,0 0 0,-1 0 0,1 0 0,0-1 0,3 0 0,-2-1 66,0 1 0,0-1 1,0 0-1,0-1 0,0 1 1,-1-1-1,1 1 0,-1-1 1,1 0-1,-1-1 0,0 1 1,0-1-1,0 1 0,3-7 1,-4 7-48,-1 0 1,1 0 0,-1-1-1,1 1 1,-1-1 0,0 1-1,0-1 1,0 1-1,-1-1 1,0 0 0,1 0-1,-1 1 1,0-1 0,-1 0-1,1 1 1,-1-1 0,-1-7-1,1 10-85,0-1 0,0 1 0,1 0 0,-1-1-1,0 1 1,0 0 0,0 0 0,-1 0 0,1 0 0,0 0-1,0 0 1,-1 0 0,1 0 0,0 0 0,-1 0 0,1 1 0,-1-1-1,1 0 1,-1 1 0,1 0 0,-1-1 0,1 1 0,-1 0-1,1 0 1,-1 0 0,0 0 0,1 0 0,-1 0 0,1 0 0,-1 0-1,-1 1 1,0 0-21,-1-1 0,1 1 0,0 0 0,0 0 0,0 0 0,0 0 0,0 1 0,0-1-1,0 1 1,0 0 0,0 0 0,1 0 0,-1 0 0,-2 4 0,2-1 19,0-1 1,0 1 0,1 0-1,0 0 1,0 1-1,0-1 1,1 0-1,0 0 1,0 1-1,0-1 1,1 1-1,0-1 1,0 9-1,0-11 55,0 0 1,1 0-1,-1-1 0,0 1 0,1 0 0,0-1 0,0 1 0,0 0 0,0-1 0,0 1 0,0-1 0,1 0 0,-1 1 0,1-1 1,-1 0-1,1 0 0,0 0 0,0 0 0,0 0 0,0 0 0,1-1 0,-1 1 0,0-1 0,1 1 0,-1-1 0,1 0 0,-1 0 1,4 1-1,-4-2 39,1 0 0,0 1 1,-1-1-1,1-1 0,0 1 1,0 0-1,-1-1 0,1 1 1,0-1-1,-1 0 0,1 0 1,-1 0-1,1 0 0,-1 0 1,0-1-1,1 1 0,-1-1 1,0 1-1,0-1 0,0 0 1,0 0-1,0 0 0,0 0 1,2-4-1,-1 1 14,0 0 0,0 1 0,0-1 0,-1 0 0,0 0 0,0 0 0,0-1 0,0 1 0,-1 0 0,0-1 0,1-9 0,-3 10-54,1 0-1,-1 1 1,0-1 0,-1 0 0,1 1 0,-1-1 0,0 1 0,0 0 0,0-1 0,0 1 0,-1 0 0,0 1 0,0-1 0,0 0 0,0 1 0,-6-6 0,7 8-73,0-1 1,0 0-1,0 1 0,0-1 0,0 1 1,0-1-1,-1 1 0,1 0 1,0 0-1,-1 0 0,1 0 0,-1 1 1,1-1-1,-1 1 0,0-1 0,1 1 1,-1 0-1,1 0 0,-1 0 0,0 0 1,1 1-1,-1-1 0,1 1 0,-1-1 1,1 1-1,-1 0 0,1 0 1,-1 0-1,1 0 0,0 1 0,-3 1 1,-2 3-172,1 0 0,0 0 0,1 1-1,0 0 1,0 0 0,0 0 0,1 1 0,0-1 0,-5 13 0,6-13-653,1 0-1,0 0 1,0 1 0,0-1-1,1 1 1,0 9-1,3 0-3184,6 2 1322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6:37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645 280 2976,'0'-1'254,"0"1"1,0-1-1,0 1 1,0 0-1,0-1 1,0 1-1,0-1 1,-1 1-1,1 0 1,0-1-1,0 1 0,-1 0 1,1-1-1,0 1 1,0 0-1,-1-1 1,1 1-1,0 0 1,-1-1-1,1 1 1,0 0-1,-1 0 1,1 0-1,0-1 0,-1 1 1,1 0-1,-1 0 1,1 0-1,0 0 1,-1 0-1,1 0 1,-1 0-1,0 0 1,-20-1 2287,5 2-872,-6-4-405,-1 2 1,-30 1 0,40 1-971,-29 2 426,-1 1 0,-49 13 0,73-12-638,0 0-1,1 2 0,0 0 1,1 1-1,-1 1 1,2 1-1,-1 0 0,-23 20 1,29-20-90,0 1 1,1 0-1,0 0 1,1 1-1,0 0 1,1 1 0,0 0-1,1 0 1,1 1-1,0 0 1,1 0-1,-4 15 1,3-4 2,1 0 0,2 1 0,0 0 0,2 0 0,1 0 0,3 30 0,1-28 20,1-1 0,1 0 0,1-1 0,1 1 0,2-2 0,0 1 0,16 24 0,-19-36 27,1-2 0,1 1 0,0-1 0,1 0 0,0-1 0,1 0-1,0-1 1,1 0 0,0-1 0,1 0 0,-1-1 0,2 0 0,-1-1 0,1 0 0,0-2 0,25 8 0,18-1 419,85 6-1,-112-16-376,0-1 0,0-2 0,0-1 0,0-2-1,0 0 1,-1-2 0,1-1 0,-1-2 0,-1-1 0,0-1 0,48-26 0,-43 18-9,0-2-1,-1-2 1,-1-1 0,-1-1 0,-2-1 0,0-2 0,-2 0-1,39-56 1,-29 29 116,-3-1 0,46-101 0,-79 157-192,5-13 50,6-23 1,-10 31-19,0 0-1,-1 0 0,1-1 1,-1 1-1,0 0 0,-1 0 1,-1-9-1,0 3-34,-1 0 0,-1 0 0,0 0-1,-1 1 1,0 0 0,0 0 0,-1 0 0,0 1-1,-1-1 1,0 1 0,-10-9 0,-11-9-102,-62-45 1,86 69 106,-201-133-56,170 117-88,-1 1 1,-1 2-1,-1 1 0,-47-11 0,67 22-3,0 1 0,0 1 0,0 0 0,-23 2 0,29 0-80,0 1-1,1 1 1,-1 0 0,1 0-1,0 1 1,-1 1 0,-19 9-1,26-10-88,-1 0 0,1 1-1,0 0 1,1 0-1,-1 0 1,1 1 0,-1-1-1,1 1 1,1 0 0,-1 0-1,-4 9 1,4-5-602,0-1 1,0 1-1,1 0 1,1 0-1,-1 0 1,-1 17-1,2 22-1846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6:38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26 8640,'-1'-1'222,"-1"1"1,1-1 0,0 1-1,0 0 1,0 0 0,0-1-1,0 1 1,0 0 0,-1 0-1,1 0 1,0 0 0,0 1-1,0-1 1,0 0 0,0 0-1,0 1 1,-1-1 0,1 0-1,0 1 1,0-1 0,0 1-1,0 0 1,0-1 0,0 1-1,-1 1 1,-1 2-9,0-1 0,0 1 0,0 0 0,1 0 0,-3 5 0,1-1 99,-58 128 1504,35-71-1261,17-42-394,-98 238 999,107-258-1092,0 0 1,0 1-1,0-1 0,1 1 1,-1 6-1,1-10-60,0 0 1,0 1-1,0-1 1,0 0-1,0 0 0,0 0 1,0 0-1,0 1 0,0-1 1,0 0-1,0 0 1,0 0-1,1 0 0,-1 1 1,0-1-1,0 0 0,0 0 1,0 0-1,0 0 1,0 1-1,0-1 0,0 0 1,0 0-1,1 0 0,-1 0 1,0 0-1,0 0 0,0 0 1,0 1-1,0-1 1,1 0-1,-1 0 0,0 0 1,0 0-1,0 0 0,0 0 1,1 0-1,-1 0 1,8-3 169,7-8 48,-14 10-188,6-5 16,0-1 0,0-1 1,-1 1-1,11-17 0,17-37 141,-22 38-50,179-333 2750,-167 299-2246,-17 38-372,8 64-304,7 96 635,18 75-466,-19-122-55,-11-43-2854,-8-43-1658,-11-23-8245,4-2 8819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6:39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6 105 9056,'-5'-8'4096,"23"-1"-3552,-5 1 1312,0 5-1120,11-9-417,2 1-255,1-6-96,-1 9 32,-2-4-1855,2 4 1023,1-1-5152,1 9 3328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7:06.04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88 223 832,'6'-1'201,"-5"-1"165,1-4 454,3-25 764,0 13-1058,-3 10 62,0-1 0,0 0 0,0 0 0,-1-17 0,-1-45 4404,0 70-4869,0 0-1,0 0 1,0 0-1,0 0 1,-1 0-1,1 0 1,0 0-1,-1 0 1,1 0 0,-1 0-1,0-1 1,1 2-53,0 0 0,-1-1 0,1 1 0,0 0 0,0 0 0,0-1-1,-1 1 1,1 0 0,0-1 0,0 1 0,0 0 0,0-1 0,0 1 0,0-1 0,0 1 0,0 0 0,0-1 0,0 1 0,0 0 0,0-1 0,0 1 0,0 0 0,0-1 0,0 1 0,0 0 0,0-1 0,1-7 810,-1 5-416,0 7 1013,0 1-912,7 107 95,-1-40-493,-5-54-117,12 330 1041,-3-55-461,-10 129-1,3-347-298,-2-64-265,0 1-1,4 17 1,-3-19-52,0 1 1,0 17-1,-1-22 46,-1 0 0,1 0 1,3 9-1,0 15 168,-4-29 791,-6-6-470,-6-9-527,-20-28 0,0-1-71,11 11 69,16 24-25,-1 0 0,1 0-1,-1 0 1,-14-12 0,19 18 5,-1 1 0,1-1 0,-1 0 0,1 1 0,0-1 0,-1 0 0,-1-3 0,-5-9-26,1 8-155,6 5 115,3 2 25,-1 0-221,0 2 253,-1 0 0,1 1 0,0-1 0,0 0 0,0 0 0,0 0 0,4 6 0,-2-2 23,12 28 61,17 66 0,-4-8 31,-12-39-34,-12-38 3,1-1 1,8 21-1,-12-35-54,0 1 1,-1-1-1,1 1 0,0-1 0,0 1 1,0-1-1,1 1 0,1 1 0,-2-3 1,-1 1 0,0-1 0,1 0 0,-1 0 0,1 1 0,-1-1-1,1 0 1,-1 0 0,1 0 0,-1 0 0,1 0 0,-1 0-1,1 0 1,-1 0 0,1 0 0,-1 0 0,1 0 0,-1 0-1,1 0 1,-1 0 0,1 0 0,-1 0 0,0 0 0,1-1-1,-1 1 1,1 0 0,-1 0 0,1-1 0,-1 1 0,0 0 0,1-1-1,0 1 1,9-12 164,0 1-1,0-1 1,-1-1-1,-1 1 0,0-2 1,8-17-1,-5 9-84,20-28-1,-10 21-132,1 1 0,40-39 0,-60 66 51,-1 0-1,0 0 1,0 0 0,0 0 0,0 0 0,-1 0-1,1 0 1,0 0 0,0 0 0,1-2 0,-3 2-12,1 1 1,0-1 0,0 1 0,-1-1-1,1 1 1,0 0 0,0-1 0,-1 1 0,1-1-1,0 1 1,-1 0 0,1 0 0,-1-1-1,1 1 1,0 0 0,-1-1 0,1 1-1,-1 0 1,1 0 0,-1 0 0,1 0-1,-1 0 1,1-1 0,-1 1 0,1 0 0,-1 0-1,1 0 1,-1 0 0,-17-3-244,1 0 1,0 1-1,-1 0 1,1 2-1,-34 2 1,28 0-664,-17 1-1323,14 2-5158,21-2 4436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7:08.8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55 12 1888,'-1'0'117,"0"0"1,1 0-1,-1 0 0,0 0 1,1 0-1,-1 1 0,0-1 1,1 0-1,-1 0 0,0 1 1,1-1-1,-1 0 0,0 1 1,0 0-1,1-1 130,-1 1 1,0-1-1,1 1 1,-1-1-1,0 0 1,1 1-1,-1-1 1,0 0-1,0 0 0,1 1 1,-1-1-1,0 0 1,0 0-1,-1 0 1,-21 0 9266,15 0-5439,21-4-567,33-8-3342,4 9 27,85 3 0,-47 3 72,-35-1 924,-23 0-3954,-10-1-6576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0:57.9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0 316 3392,'3'-16'9264,"-2"16"-9114,-1-1 0,0 0 1,0 1-1,1-1 1,-1 1-1,1-1 0,-1 1 1,0-1-1,1 1 0,-1-1 1,1 1-1,-1-1 1,1 1-1,0 0 0,-1-1 1,1 1-1,-1 0 0,1-1 1,-1 1-1,2 0 1,20-9 1240,-5 3-1018,-6 2-203,0 0 1,0 2-1,0-1 0,0 1 1,0 1-1,18-1 0,-10 1-109,143-12 579,288-15 288,-142 31-652,37-1 184,129-7-136,-391 5-226,252-5 286,-1-5 160,-185-4-501,25-1 74,58 9-18,130-7-1,21 7-269,-230 7 129,2-2-135,141 2 604,125 1-375,-222-4-88,285-13 815,38-22-406,64 12-48,-441 22-148,25 3 31,-76 1-48,231 14 144,-301-14-980,0-1 0,38-6 1,-59 6 110,0-1 1,0 1 0,0-1-1,0 1 1,0-1-1,0 0 1,0-1-1,0 1 1,0 0-1,0-1 1,-1 0-1,1 1 1,0-1-1,-1 0 1,0 0 0,1-1-1,-1 1 1,0 0-1,0-1 1,0 1-1,0-1 1,-1 0-1,1 0 1,0-3-1,13-27-4325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7:09.2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13 7136,'15'-12'8794,"-11"16"-8074,-1 0 0,0 0 1,0 0-1,0 0 0,0 1 0,-1 0 0,0-1 0,0 1 0,0 0 1,-1 0-1,1 0 0,0 7 0,0 7-436,-1 0 0,-1 22 0,0-26-259,0 1 0,1-1 0,2 17 1,-1-12-592,-3-13-2682,10 10-11375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7:09.5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13 9888,'-4'0'-480,"-5"2"6568,17-1-523,16-1-3531,33-4 1,-42 3-1689,0 0 1,26 2-1,-4 1-249,-32-2-66,12 0-139,0 0 0,-1-1 1,30-6-1,-36 2-2666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7:10.1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33 9152,'1'-1'967,"1"1"1,0-1 0,0 0-1,0 1 1,0-1-1,0 1 1,0 0 0,0 0-1,2 0 1,2-1-380,0 1 0,0-1 0,0 0 0,-1-1 0,8-1 1,-5-1-163,0 0 0,1 1 0,0 0 0,0 1 0,13-2 0,-20 4-363,0 0-1,-1 0 1,1 0-1,0 0 1,0 0-1,0 0 1,-1 1-1,1-1 0,0 1 1,-1-1-1,1 1 1,0-1-1,-1 1 1,1 0-1,1 1 1,-1 0-30,-1-1 0,0 1-1,0-1 1,0 1 0,0-1 0,0 1 0,0-1 0,-1 1 0,1 0 0,0 0 0,-1-1 0,1 1-1,-1 0 1,0 0 0,1-1 0,-1 1 0,0 0 0,0 3 0,-2 15 111,0 0 1,-2 0-1,-9 34 1,8-35-99,-3 7-12,-20 43 1,0-1 269,28-67-293,-1-1 1,1 1-1,0 0 1,0-1-1,0 1 0,-1 0 1,1-1-1,0 1 0,0 0 1,0-1-1,0 1 0,0 0 1,0 0-1,0-1 0,0 1 1,0 0-1,1-1 0,-1 2 1,1-1 19,0-1 0,-1 1 0,1-1 0,0 0 0,0 1 0,-1-1 0,1 0 0,0 1 0,0-1 0,0 0 0,0 0 0,-1 0 0,1 0 0,0 0 0,0 0 0,0 0-1,1 0 1,32 2 56,0 2 0,0 1-1,48 13 1,-20-4-3751,-56-12 2499,1-1-945,7 0-8150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7:12.6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3 4224,'-1'-3'8681,"6"14"-2680,-3 3-5423,0 0 0,-1 0 0,-1 0 0,0 0 0,-4 21 0,1 20-153,6 186 1143,2-84-493,-3-90-1796,-1-7-3521,-1-118-6659,0 26 7595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7:11.8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193 335 2400,'0'-6'760,"1"-1"-1,0 1 1,0-1 0,0 1 0,3-8-1,14-23 13518,-19 53-13318,0 0-690,-7 76 634,-2 61-320,10-123-478,1 0-1,1 0 1,8 33-1,17 77 419,-21-114-651,-2-19 297,-2-18 1145,-3-22-1138,-10-56 0,0 17 5,-9-137-224,9-60-202,12 202 58,-1 66 177,0-1-1,0 1 0,0 0 1,0 0-1,0 0 0,0 0 1,-1 0-1,1-1 0,0 1 1,-1 0-1,1 0 0,0 0 1,-1 0-1,0 0 0,0-2 1,0 3 5,1 0 1,-1 0-1,1 0 1,-1 0-1,1 0 1,-1-1-1,1 1 1,0 0-1,-1 0 1,1 1-1,-1-1 1,1 0-1,-1 0 1,1 0 0,-1 0-1,1 0 1,-1 0-1,1 1 1,0-1-1,-1 0 1,1 0-1,-1 0 1,1 1-1,0-1 1,-1 0-1,1 1 1,0-1-1,-1 0 1,1 1-1,0-1 1,0 1 0,-1-1-1,1 0 1,0 1-1,0-1 1,-1 1-1,-16 26 18,1 0-1,2 1 1,-16 38-1,8-15 56,-53 110 460,75-161-517,0 0 1,0 0 0,0 0 0,0 0 0,0 0 0,0-1 0,0 1 0,-1 0 0,1 0 0,0 0 0,0 0 0,0 0 0,0 0 0,0 0 0,0 0 0,0 0 0,0 0 0,0 0 0,0 0 0,0 0 0,0 0 0,-1 0 0,1-1 0,0 1 0,0 0 0,0 0 0,0 0 0,0 0 0,0 0 0,0 0 0,0 0 0,-1 0 0,1 0 0,0 0-1,0 0 1,0 0 0,0 1 0,0-1 0,0 0 0,0 0 0,0 0 0,0 0 0,-1 0 0,1 0 0,2-15 98,0 1 0,0-1-1,7-17 1,-5 16-90,3-8-68,1 1 1,1 0-1,1 0 1,1 0-1,20-29 1,-9 21 44,1 0 0,48-48 1,-57 64 27,-10 10-47,0 1 0,0-1 0,1 1 0,0 0 0,8-5 0,-12 8 36,0 1 0,0-1 0,1 1 0,-1 0 0,0-1 0,0 1 0,0 0 0,0 0 0,0 0 0,1 0 0,-1 0 0,0 0 0,0 0 0,0 0 0,0 1 0,0-1 0,1 0 0,-1 1 1,0-1-1,0 1 0,0-1 0,0 1 0,0-1 0,0 1 0,0 0 0,0-1 0,-1 1 0,1 0 0,0 0 0,0 0 0,0 0 0,-1 0 0,2 1 0,1 3 45,0 0 0,1 1 1,-2-1-1,5 10 0,0 10-50,-1 0-1,-1 0 0,4 50 1,-5-41 5,7 66-1383,-3-1-6558,-4-62 5128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7:13.7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184 27 5312,'8'-26'11088,"-7"34"-8865,12 69-136,3 86 0,4 34-879,8-66-690,-3-14-204,-21-86-245,-4-22 11,1-1 0,3 15 0,-4-22-65,1-1 1,-1 1-1,0-1 1,0 1-1,0-1 1,0 1-1,0-1 1,0 1-1,0-1 1,0 1-1,0-1 1,0 1 0,0-1-1,0 1 1,0-1-1,-1 1 1,1-1-1,0 1 1,0-1-1,0 1 1,-1-1-1,1 1 1,0-1-1,-1 0 1,0 1-1,0 0 25,0 0 0,0-1 1,0 1-1,0 0 0,0-1 0,0 1 0,-1-1 0,1 0 0,0 1 0,-2-1 1,-6 1 154,1-1 0,-16-1 1,12 0-224,-26 1 22,12-1-35,-1 1-1,1 1 1,-37 7 0,60-7 44,-7 1-18,0 0-1,1 0 1,-13 0-1,55 4 608,28-5-218,-1-1 0,71-12 0,-81 8-285,-32 3-52,22 1 1,-8 1-657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7:14.1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 21 6976,'-7'-2'-434,"-5"1"9709,18 4-8005,12 2-287,0 0 0,1-1-1,-1-1 1,1-1-1,34 0 1,93-12 476,83-21-782,-208 31-522,-9 0-3552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7:14.7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180 0 7552,'0'0'132,"-1"0"1,0 1-1,0-1 1,0 0-1,0 1 1,1-1-1,-1 0 1,0 1-1,1-1 1,-1 1-1,0-1 1,1 1-1,-1 0 1,0-1-1,1 1 1,-1 0-1,1-1 1,-1 1-1,1 0 1,0 0-1,-1-1 1,1 1-1,0 0 1,-1 0-1,1 0 1,0-1-1,0 1 1,0 0-1,-1 0 1,1 1-1,-1 3 27,-4 14 3230,-12 29-1,0 0-1845,-51 218 1551,27-101-1895,26-120-777,35-88 42,37-103-239,-2 5-140,-40 106 18,41-65 1,-37 71 131,31-45 666,-49 74-884,-1-1-1,0 1 1,0 0 0,1-1-1,-1 1 1,1-1 0,-1 1-1,0 0 1,1 0 0,-1-1 0,1 1-1,-1 0 1,0 0 0,1-1-1,-1 1 1,1 0 0,-1 0-1,1 0 1,-1 0 0,1 0 0,-1 0-1,1-1 1,-1 1 0,1 0-1,-1 1 1,2-1 0,-1 0 0,0 1 1,0-1-1,0 1 1,0-1-1,0 1 1,-1 0-1,1-1 1,0 1-1,0 0 1,-1 0 0,1-1-1,1 2 1,0 2 29,1 0 1,-1 1 0,0-1-1,3 8 1,4 25 236,-2 0 0,6 69 0,-1-1-229,14 59-66,-21-142-107,-4-15-327,1 1 0,-1-1 0,0 10 0,-1-15-251,0 0-1,0 0 0,-1 0 1,1 0-1,0 0 1,-1 0-1,0-1 1,1 1-1,-3 3 0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7:15.0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19 175 8384,'-19'-3'3808,"19"-5"-3328,5-1 2080,4 9-1504,4-11 1471,10 2-1439,9-11 352,-2 9-864,6-9-96,4 5-320,-3-7-224,-6 7 0,-4-5-1952,1 9 1120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7:21.3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319 649 4800,'4'5'6576,"-49"-4"1816,31-1-7996,0 2 0,0 0 0,0 0-1,1 1 1,-19 7 0,13-3-258,1 0 0,0 1 0,0 1-1,-31 22 1,44-28-134,1 0 0,0 1-1,0-1 1,0 1 0,0 0 0,1 0-1,0 0 1,0 1 0,0-1 0,0 1-1,1 0 1,-1-1 0,1 1 0,1 0-1,-1 0 1,1 1 0,-1-1 0,1 0-1,1 0 1,-1 1 0,1-1-1,0 1 1,1 9 0,0-11 7,0-1 1,0 1-1,0 0 1,0-1-1,0 1 1,1-1-1,-1 1 1,1-1-1,0 1 1,0-1-1,0 0 1,1 0-1,-1 0 1,1-1-1,3 4 1,-2-3 6,0 0 0,1 0 0,-1-1 0,1 0 0,0 0 0,-1 0 1,1 0-1,0-1 0,0 1 0,6-1 0,3 1 41,0-2 1,-1 0-1,1-1 1,0 0-1,-1-1 1,1 0-1,20-7 1,-22 5 26,1-1 0,-1 0 1,0-1-1,21-14 1,-27 16-29,1-1 1,-1 0 0,0 0-1,-1-1 1,1 1 0,-1-1-1,-1 0 1,1-1 0,6-11-1,-10 16-34,0-1-1,0 1 0,0-1 0,0 1 1,0-1-1,0 1 0,-1-1 1,1 0-1,-1 1 0,0-1 1,0 0-1,0 0 0,0 1 1,0-1-1,-1 0 0,1 1 1,-1-1-1,0 0 0,0 1 0,0-1 1,0 1-1,0-1 0,0 1 1,-1 0-1,1-1 0,-1 1 1,1 0-1,-1 0 0,0 0 1,0 0-1,0 0 0,0 1 1,0-1-1,-4-2 0,-3-1-88,1 1 0,-1 0 0,0 0-1,-1 0 1,1 1 0,0 1 0,-1 0 0,-13-2 0,22 4 60,-9-2-135,-1 1 1,0 0-1,1 1 1,-1 0 0,0 0-1,0 1 1,-20 5 0,30-6 114,0 1 0,1-1 0,-1 0 0,0 1 0,0-1 0,0 1 0,0-1 0,0 1 0,0-1 0,0 1 0,1-1 0,-1 1 0,0 0 0,1 0 0,-1-1 0,0 1 0,1 0 1,-1 1-1,0-1 11,1-1 0,0 1 1,0-1-1,0 1 0,0-1 1,0 1-1,1 0 0,-1-1 1,0 1-1,0-1 1,0 1-1,0-1 0,1 1 1,-1-1-1,0 1 0,0-1 1,1 1-1,-1-1 0,0 0 1,1 1-1,-1-1 1,1 1-1,0 0 0,2 1 0,0 0 0,0 0 0,0 0 0,0 0 0,1-1 0,-1 1 0,1-1 0,3 2 0,15 1 90,-1 0 1,1-1 0,-1-2-1,27 0 1,86-14 628,-111 9-531,29-10 0,-30 8 46,35-6 1,-56 12-218,0 0-1,-1 0 1,1 0 0,0 0 0,0 0 0,0 0-1,0 0 1,-1 0 0,1 0 0,0 0 0,0 1-1,0-1 1,-1 0 0,1 1 0,0-1-1,0 0 1,-1 1 0,1-1 0,0 1 0,-1-1-1,1 1 1,-1 0 0,1-1 0,0 1 0,-1-1-1,1 1 1,-1 0 0,0 0 0,1-1 0,-1 1-1,1 1 1,0 2-1,0 1 0,0-1 1,0 0-1,0 9 0,-1-7-1,2 52 15,-14 114-1,8-129 13,-44 267 150,19-149-116,25-128 98,-4 15 363,9-46-242,2-9-89,6-16 71,14-59 291,13-93-432,21-76-161,-45 211 17,1 1 0,3 0 0,0 1 0,27-42 1,-20 44-63,30-38 1,-41 60 88,1-1 0,1 2-1,0-1 1,0 2-1,17-11 1,-27 20-17,1 1 0,-1-1 0,0 1 0,1 1 0,-1-1 0,1 0 0,-1 1 0,1 0 0,0 0 0,0 0 0,9 1 0,-12 0 10,0 0 0,0 0 1,0 1-1,0-1 0,0 1 0,0-1 0,1 1 0,-1 0 0,0 0 1,-1 0-1,1 0 0,0 0 0,0 1 0,0-1 0,-1 0 1,1 1-1,0-1 0,-1 1 0,0 0 0,1-1 0,-1 1 0,0 0 1,0 0-1,0 0 0,0 0 0,0 0 0,0 0 0,0 2 1,0 0 14,0 0 0,-1 0 0,1 0 0,-1 0 0,0 0 0,0 1 0,0-1 0,0 0 0,-1 0 1,0 0-1,0 0 0,0 0 0,0 0 0,-1-1 0,1 1 0,-1 0 0,0-1 0,0 1 0,-5 6 1,-4 2 36,1 1 1,-2-2-1,-22 19 1,20-19 0,-1 0 1,0-1 0,-27 14-1,35-21-36,-1 1 1,0-1-1,0-1 0,0 1 0,0-1 0,0-1 0,0 1 0,-1-2 1,1 1-1,-12-1 0,19 0-12,-1 0-7,-1-1-1,1 1 1,0 0 0,-1-1-1,1 1 1,0-1 0,0 1-1,0-1 1,-1 0 0,1 0-1,0 0 1,-3-2-1,2-4-48,3 6 37,1 0 1,-1 0-1,0 0 0,0 1 1,1-1-1,-1 0 0,1 1 1,-1-1-1,0 0 0,1 1 1,-1-1-1,1 0 0,0 1 1,-1-1-1,1 1 0,-1-1 1,1 1-1,0-1 0,0 1 0,-1 0 1,1-1-1,0 1 0,0 0 1,-1-1-1,1 1 0,1 0 1,25-6-130,-21 5 121,52-8-21,113-2 0,-148 11 31,-14 1 53,-1-1 1,0 0 0,1 0 0,-1-1-1,0 0 1,0-1 0,9-2-1,-7 1-26,-1-1-1,1 0 0,-1 0 0,0-1 0,-1 0 1,15-12-1,-18 13-10,-1-1 0,-1 0 0,1 0-1,5-9 1,5-6-43,-13 15 22,3 6-58,-3 0 93,0 0-29,0 1 0,-1 0 1,1-1-1,0 1 0,0 0 1,-1 0-1,1 0 0,-1 0 1,1-1-1,-1 1 0,0 0 1,0 0-1,0 0 0,0 3 1,0 5-1,1 7-34,-2 34 0,-1-23 29,-14 169-65,9-121 22,0-14 156,-2-1 0,-3-1-1,-24 77 1,24-97 283,12-40-373,0 0 0,0 0 0,0 0-1,0 0 1,0 0 0,0 0-1,0 0 1,0 0 0,0-1-1,0 1 1,0 0 0,0 0 0,0 0-1,0 0 1,-1 0 0,1 0-1,0 0 1,0 0 0,0 0-1,0 0 1,0-1 0,0 1 0,0 0-1,0 0 1,0 0 0,0 0-1,0 0 1,0 0 0,0 0-1,0 0 1,-1 0 0,1 0 0,0 0-1,0 0 1,0 0 0,0 0-1,0 0 1,0 0 0,0 0-1,0 0 1,0 0 0,-1 0-1,1 0 1,0 0 0,0 0 0,0 0-1,0 0 1,0 0 0,0 0-1,0 0 1,0 0 0,0 0-1,0 0 1,-1 0 0,1 0 0,0 0-1,0 0 1,0 0 0,0 0-1,0 1 1,0-1 0,0 0-1,0 0 1,-2-17 169,7-20-52,0 14-95,27-204-69,-16 141-93,3 1 0,39-105-1,-53 177 128,1-1 0,0 1 0,1 1 0,0-1 0,1 1-1,11-14 1,-15 23 5,-1-1 0,1 1-1,0-1 1,-1 1 0,2 0 0,-1 0-1,0 1 1,0-1 0,8-2-1,-9 4 4,0 0 0,0 1 0,0-1 0,0 1 0,0-1 0,0 1 0,0 0 0,0 0 0,1 1 0,-1-1 0,0 1 0,0-1 0,0 1 0,-1 0 0,1 0 0,0 0 0,3 2 0,-4-2 7,1 1 0,-1-1 0,0 1 0,0 0 0,1-1 0,-1 1 0,0 0 0,-1 0 0,1 0 0,0 1 0,-1-1 0,1 0 0,-1 1 0,0-1 0,1 1 0,-1-1-1,0 1 1,-1-1 0,1 1 0,0 0 0,-1 0 0,0-1 0,1 1 0,-1 0 0,-1 4 0,0 6 48,-1-1 1,0 0-1,-1 0 0,-7 17 0,8-23-16,-4 12 2,-1 0 0,-11 20 0,13-30 11,1-1 1,-1 1-1,-1-1 1,1 0-1,-1 0 1,-12 10-1,18-17-56,-1 1 0,1-1-1,0 0 1,-1 0-1,1 1 1,0-1-1,-1 0 1,1 0 0,0 0-1,-1 1 1,1-1-1,0 0 1,-1 0-1,1 0 1,0 0-1,-1 0 1,1 0 0,-1 0-1,1 0 1,0 0-1,-1 0 1,1 0-1,-1 0 1,1 0 0,0 0-1,-1 0 1,1 0-1,0 0 1,-1 0-1,1-1 1,0 1 0,-1 0-1,1 0 1,0 0-1,-1-1 1,0 0-21,0 0 1,0-1-1,0 1 1,1 0-1,-1-1 1,1 1-1,-1 0 0,1-1 1,-1 1-1,1-2 1,-1-3-49,0 0 1,0-1-1,1-9 0,1 13 55,0-1 0,0 1-1,0 0 1,1-1 0,-1 1-1,1 0 1,0 0 0,0 0-1,0 0 1,0 0 0,1 0-1,-1 1 1,1-1-1,0 1 1,0-1 0,5-2-1,1-2-20,1 2 0,0-1-1,20-7 1,1 3 7,0 2 1,1 1-1,32-2 0,47-11-22,-99 17 150,0 1 0,0 0 0,23 0 0,-23 1-34,-9 1 56,-3 5-34,0 1-82,0 1-17,0-3-1,0 0-1,0 0 1,0 0-1,0 0 1,1 0-1,-1 0 0,1 0 1,0 0-1,1-1 1,2 7-1,9 15 44,-7-13 41,15 23 0,-19-32-59,1 0 0,-1 0 0,0-1 1,1 1-1,0-1 0,-1 1 0,1-1 1,0 0-1,0 0 0,0 0 0,0-1 1,6 3-1,-8-4 1,0 1 0,0-1 0,1 1 0,-1-1 0,0 0 0,0 0 1,1 1-1,-1-1 0,0 0 0,0 0 0,1 0 0,-1 0 0,0 0 0,0-1 0,1 1 1,-1 0-1,0-1 0,0 1 0,1 0 0,-1-1 0,0 0 0,0 1 0,0-1 0,0 0 1,0 1-1,0-1 0,0 0 0,0 0 0,0 0 0,0 0 0,0 0 0,-1 0 0,1 0 1,0 0-1,-1 0 0,1 0 0,-1 0 0,1-1 0,-1 1 0,1 0 0,-1 0 0,0-2 0,2-6 67,-1 1 0,0-1 0,-1 0 0,0 1 0,-2-11 0,2 10-72,-1 0 0,-1 0 0,1 0 1,-2 1-1,1-1 0,-1 1 0,-7-16 0,8 21-34,0-1 0,-1 1 0,1 0 0,-1-1 0,0 1 0,0 1 0,0-1 0,0 0 0,0 1 0,-1-1 0,1 1 0,-1 0 0,0 0 0,1 1 0,-1-1 0,0 1 0,0 0 0,0 0 0,-8-1 0,12 2 18,-1-1-1,0 1 1,0 0-1,1 0 1,-1 0 0,0 0-1,1 0 1,-1 0-1,0 0 1,0 0-1,1 0 1,-1 1-1,0-1 1,0 0 0,1 0-1,-1 0 1,0 1-1,1-1 1,-1 1-1,0-1 1,1 0 0,-1 1-1,0 0 1,1 0-6,0-1 0,0 1 0,0 0 0,0-1 1,0 1-1,0 0 0,0-1 0,0 1 0,1 0 1,-1-1-1,0 1 0,0 0 0,1-1 0,-1 1 1,0-1-1,1 1 0,-1-1 0,1 1 0,-1-1 1,0 1-1,1-1 0,-1 1 0,1-1 0,0 1 0,-1-1 1,1 0-1,-1 1 0,1-1 0,0 1 0,9 5 41,0 0-1,0 0 1,1 0-1,-1-1 0,1-1 1,19 6-1,-22-9 21,-1 0 0,1 0-1,-1 0 1,1-1 0,0 0-1,-1 0 1,1-1 0,-1 0-1,1 0 1,-1-1 0,11-4-1,6-3 77,-1-1-1,1-2 0,-2 0 0,0-2 1,29-22-1,-21 10-121,-2 0 0,48-57 0,-64 68-34,-9 10 22,-1 1 1,1 0-1,0 1 1,1-1-1,-1 0 1,1 1-1,0 0 1,-1 0 0,6-3-1,-8 6 15,0-1 1,-1 1-1,1 0 0,0 0 0,0 0 1,-1 0-1,1 0 0,0 0 0,0 0 0,0 0 1,-1 0-1,1 0 0,0 0 0,0 0 1,-1 1-1,1-1 0,0 0 0,0 0 1,-1 1-1,1-1 0,0 1 0,-1-1 1,1 0-1,-1 1 0,1 0 0,0-1 1,-1 1-1,1-1 0,-1 1 0,1-1 0,-1 1 1,0 0-1,1-1 0,-1 1 0,0 0 1,1 0-1,-1-1 0,0 2 0,3 5 29,0 0-1,-1 0 0,1 9 0,-1-7-34,2 6 31,-1 1-1,-1 0 0,0 0 1,-1 23-1,-1-32-30,0 0 0,-1 0-1,0 0 1,-1 0 0,1 0 0,-1 0-1,-1-1 1,1 1 0,-1-1 0,0 1-1,-1-1 1,-6 10 0,5-10 52,0 0 0,0-1-1,-1 0 1,1 1 0,-1-2 0,-12 9 0,14-11-40,0-1-1,0 1 1,0 0 0,-1-1 0,1 0-1,0 0 1,-1 0 0,1 0 0,-1-1-1,1 0 1,-1 0 0,-8-1 0,-4-1-190,0-1 0,-19-6-1,34 8 156,1 0-1,-1 1 1,1-1-1,-1 1 1,1 0-1,-1-1 1,0 1-1,1 0 1,-1 0-1,1 0 0,-1 0 1,0 0-1,1 0 1,-1 0-1,1 0 1,-4 2-1,5-2 22,0 0 0,0 0-1,0 1 1,0-1 0,-1 0-1,1 0 1,0 1 0,0-1-1,0 0 1,0 0 0,0 1-1,0-1 1,0 0 0,0 1 0,0-1-1,0 0 1,0 0 0,0 1-1,0-1 1,0 0 0,0 1-1,0-1 1,0 0 0,0 0 0,0 1-1,0-1 1,0 0 0,1 0-1,-1 1 1,0-1 0,0 0-1,0 0 1,0 1 0,1-1-1,-1 0 1,0 0 0,0 0 0,0 1-1,1-1 1,-1 0 0,0 0-1,0 0 1,1 0 0,-1 0-1,0 0 1,1 1 0,15 8-39,-5-5 51,-1 0 1,1-1-1,0 0 0,0-1 1,18 1-1,-1-1 30,31-3-1,-33-1 100,-1-1-1,1-1 1,35-10-1,-48 10-91,0 0-1,0-1 0,-1-1 1,1 0-1,-1-1 1,-1-1-1,1 1 0,11-12 1,44-49 283,-63 62-447,-3 4 236,-1 8 39,0-2-117,0 15-34,-1-2 12,1-1-1,1 1 1,1-1-1,6 29 1,-8-43-13,1 0-1,-1 0 1,1 0 0,0-1 0,0 1 0,0 0 0,0 0 0,0-1-1,1 1 1,-1-1 0,0 1 0,1-1 0,-1 1 0,1-1-1,-1 0 1,1 0 0,3 2 0,-2-2 5,1 1-1,0-1 1,-1 0 0,1-1-1,-1 1 1,1 0 0,0-1-1,0 0 1,3 0 0,8-2 53,0 0 0,0-1 0,24-8 0,-39 11-58,31-9-6,-12 4 36,1 0 0,-2-2 0,1 0 0,-1-1 0,33-20 0,-37 16-1,-1 0 0,1 0-1,-2-1 1,0-1-1,0 0 1,-2-1 0,0 0-1,11-21 1,3-13 42,26-73 0,39-145-40,-80 237 2,-2 0 0,6-47-1,-13 58-53,0 19 19,0 0 1,0 0-1,-1 0 0,1 0 0,0 0 0,0 0 0,0 0 0,0 0 0,0 0 0,0-1 0,0 1 0,-1 0 0,1 0 0,0 0 0,0 0 0,0 0 0,0 0 0,0 0 0,0 0 0,-1 0 0,1 0 0,0 0 0,0 0 0,0 0 0,0 0 1,0 0-1,0 1 0,-1-1 0,1 0 0,0 0 0,0 0 0,0 0 0,0 0 0,0 0 0,0 0 0,0 0 0,0 0 0,-1 0 0,1 0 0,0 1 0,0-1 0,0 0 0,0 0 0,0 0 0,0 0 0,0 0 0,0 0 0,0 0 0,0 1 0,0-1 1,0 0-1,0 0 0,0 0 0,0 0 0,0 1 0,-15 32-43,6-2 2,-10 58-1,3 37 123,-1 96-31,17-171-26,1 1-1,12 68 1,-11-106-389,1 0 1,0 0-1,1 0 0,1 0 1,0-1-1,12 23 0,-17-36 224,0 0 0,1 1-1,-1-1 1,0 1 0,0-1 0,1 0 0,-1 1-1,1-1 1,-1 0 0,0 1 0,1-1-1,-1 0 1,1 0 0,-1 0 0,1 1-1,-1-1 1,1 0 0,-1 0 0,1 0-1,-1 0 1,1 0 0,-1 0 0,0 0 0,1 0-1,-1 0 1,1 0 0,-1 0 0,1 0-1,-1 0 1,1 0 0,-1 0 0,1 0-1,-1-1 1,1 1 0,-1 0 0,1 0-1,-1-1 1,0 1 0,1-1 0,1 0-195,-1 0 1,0 0-1,0 0 1,0 0-1,0 0 1,0-1-1,0 1 1,0 0-1,0-1 1,0 1-1,-1-1 1,1-1-1,1-4-760,0 0 0,-1-1 0,-1 1 0,1-1 0,-1 1 0,0-1 0,-1 1 0,-1-10 0,-3-8-1056,-9-25-1,9 36 1402,-4-14 853,-1 1-1,-1 1 1,-1-1 0,-21-30 0,17 32 1739,-2 1-1,-1 0 1,0 2-1,-2 0 1,0 1-1,-2 1 1,-24-17-1,25 25 123,20 11-804,12 7-507,89 53-7,7 4-819,-88-54-1009,23 8 0,-14-6-224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0:59.9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7 203 3648,'-5'-14'1351,"5"14"-1262,0 0 1,0 0-1,0 0 0,0 0 1,0 0-1,0-1 1,-1 1-1,1 0 1,0 0-1,0 0 1,0 0-1,0-1 1,0 1-1,0 0 0,0 0 1,0 0-1,0 0 1,0-1-1,0 1 1,0 0-1,0 0 1,0 0-1,0-1 1,0 1-1,0 0 1,0 0-1,0 0 0,0-1 1,0 1-1,0 0 1,0 0-1,1 0 1,-1 0-1,0-1 1,0 1-1,0 0 1,0 0-1,0 0 0,0 0 1,1 0-1,3 2 2348,1 4 1510,-5-5-4021,3 6 326,-1 0 0,1 0 0,-1 0 0,-1 0 0,1 0 0,0 14 0,1 2-1,14 384 2577,-17-380-2706,5 45 1360,-5-70-586,0-5-304,7-170-242,-6 160-305,8-177-56,-7-21 456,-3 120 188,1 90-629,0 0 1,1 0 0,-1 0 0,0 1 0,1-1 0,-1 0 0,1 0 0,-1 1 0,0-1-1,1 0 1,0 1 0,-1-1 0,1 0 0,-1 1 0,1-1 0,0 1 0,-1-1-1,1 1 1,0-1 0,0 1 0,-1 0 0,1-1 0,0 1 0,0 0 0,0-1 0,1 1-1,30-6 201,-18 3-104,224-47 288,-127 28-37,-100 20-256,0 0 0,0 0-1,0 1 1,0 1 0,0 0-1,16 1 1,-23 0-42,0 0-1,0 0 1,0 0 0,0 1-1,0-1 1,-1 1 0,1 0 0,-1 0-1,1 0 1,-1 0 0,0 1-1,0-1 1,0 1 0,0 0-1,0 0 1,-1 0 0,1 0-1,-1 0 1,0 1 0,3 5-1,2 6-3,-1 0 0,0 1 0,-1-1 0,0 1-1,3 27 1,-2-27-2451,-3-11 505,1 0 1,0 0-1,0-1 0,0 0 0,6 6 1,-1-3-1481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7:21.7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0 10720,'-55'0'4864,"39"0"-4256,6 0-736,5 0-864,10 0 640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7:22.3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1 149 7392,'45'-5'10147,"84"-28"-6732,-120 30-3240,57-21 633,-60 21-699,0 0 1,0 0-1,0-1 1,0 1-1,-1-1 1,0-1-1,0 1 1,6-6-1,-11 9-84,1 1 1,0-1-1,-1 0 0,1 0 1,-1 0-1,1 1 0,-1-1 0,1 0 1,-1 0-1,0 0 0,1 0 1,-1 0-1,0 0 0,0 0 1,1 0-1,-1 0 0,0 0 1,0 0-1,0 0 0,0 0 1,0 0-1,-1 1 0,1-1 1,0 0-1,0 0 0,-1 0 0,1 0 1,0 0-1,-1 0 0,0-1 1,0 1 8,0 0 0,0 0 1,0-1-1,-1 1 0,1 0 0,0 0 1,-1 0-1,1 1 0,-1-1 1,1 0-1,-1 0 0,1 1 0,-1-1 1,1 1-1,-4-1 0,-3 0 21,0 1-1,0 0 1,0 0 0,0 0-1,0 1 1,0 0 0,0 1-1,1 0 1,-1 0-1,0 1 1,1 0 0,-10 4-1,6 0 26,0-1 0,1 1 0,-1 1 0,1 0 0,0 0 0,-15 18 0,20-21 2,1 1 1,0 0-1,0 0 1,0 0-1,1 1 1,-3 7-1,5-12-63,0 1 0,0 0-1,0 0 1,1-1 0,-1 1 0,1 0-1,0 0 1,-1 0 0,1 0-1,1-1 1,-1 1 0,0 0 0,1 0-1,-1 0 1,1 0 0,0-1-1,0 1 1,3 4 0,-1-3 2,0 0 1,0 0 0,0-1-1,1 1 1,0-1 0,0 0-1,0 0 1,0 0 0,0-1-1,0 0 1,1 1-1,-1-2 1,1 1 0,0 0-1,-1-1 1,1 0 0,5 1-1,6 0-2,-1 0 1,1-1-1,-1-1 0,22-3 0,4-2-463,-1-2-1,0-2 1,44-16-1,45-27-6102,-72 26 3641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7:24.8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20 597 7968,'-15'9'2565,"15"-9"-2528,-1 1 1,1-1-1,0 0 0,0 0 1,-1 0-1,1 0 0,0 1 1,0-1-1,-1 0 0,1 0 1,0 1-1,0-1 1,0 0-1,-1 0 0,1 1 1,0-1-1,0 0 0,0 1 1,0-1-1,0 0 0,0 1 1,0-1-1,0 0 0,0 0 1,0 1-1,0-1 0,0 0 1,0 1-1,0-1 0,0 0 1,0 1-1,5 4 4789,-2-4-4558,0-1 0,1 0 0,-1 1 0,0-2 1,0 1-1,0 0 0,0-1 0,0 1 0,0-1 0,0 0 0,0 0 0,0 0 0,4-2 0,6-4 453,19-14-1,-20 13-245,20-13 299,4-2 141,-2-1 1,52-47-1,34-69 344,-88 95-855,40-76-1,-67 112-362,-2 3-16,0 0 1,0 1 0,0 0-1,1 0 1,-1 0-1,1 0 1,1 1 0,-1-1-1,8-5 1,-11 10-27,-1-1 0,1 1-1,0 0 1,-1 0 0,1 0 0,0 0 0,-1 0 0,1-1-1,0 1 1,-1 0 0,1 1 0,0-1 0,-1 0 0,1 0 0,0 0-1,-1 0 1,1 0 0,0 1 0,-1-1 0,1 0 0,-1 1 0,1-1-1,-1 0 1,1 1 0,-1-1 0,1 1 0,-1-1 0,1 0 0,-1 1-1,1 0 1,-1-1 0,1 1 0,-1-1 0,0 1 0,1-1-1,-1 2 1,11 26-76,-10-22 58,7 19 34,-2 1 0,-1 0 0,2 37 0,-5 82 213,-3-131-209,0 0-1,-1 0 0,0 0 1,-1 0-1,-1 0 1,0-1-1,-11 23 0,12-31-16,0 0 0,0 0-1,0-1 1,0 1-1,-1-1 1,0 0-1,0 0 1,0 0-1,-9 5 1,10-6-14,-1-2 0,0 1 0,0 0 0,0-1 0,0 1 0,0-1 0,0 0 1,0-1-1,0 1 0,0-1 0,-1 1 0,1-1 0,0-1 0,-7 0 0,-12-4-137,0-1-1,-29-12 1,11 1 86,29 11-141,0 1 0,0 0-1,-25-6 1,33 12-584,6 2 492,9 5 122,-2-4 143,1 0 0,0-1 1,0 0-1,20 2 1,44 3 43,-61-8 4,15 2 144,-1-2 1,1-2-1,-1 0 0,42-9 1,-26 0 70,-1-1 0,44-20 1,-50 17-172,-9 2 32,1 2 1,52-13-1,-79 24-83,0-1 0,-1 1 0,1 0 0,0 0 0,0 0 0,0-1 0,0 1 0,-1 0 0,1 0 0,0 0 0,0 0 0,0 0 0,0 0 0,0 1 0,-1-1 0,1 0 0,0 0 0,0 1 0,0-1 0,0 0 0,-1 1 0,1-1 0,0 1 0,-1-1 0,1 1 0,0-1 0,-1 1 0,1-1 0,0 1 0,-1 0-1,1-1 1,-1 1 0,1 0 0,-1 0 0,1-1 0,-1 1 0,0 0 0,1 0 0,-1 0 0,0-1 0,0 1 0,1 2 0,-1 2 41,-1 0-1,1 0 0,0 1 0,-1-1 1,-3 9-1,4-12-50,-142 484 437,89-311-400,6-17 374,65-236 75,-4 16-407,39-113-36,-29 103-119,3 0-1,53-99 1,25-21 169,-37 70-202,-57 103 76,76-137-32,-61 116-11,52-63-1,-74 97 86,1 1 0,0 0-1,0 0 1,0 1 0,9-6-1,-13 9-1,0 1 0,0-1-1,0 0 1,0 1 0,1-1 0,-1 1-1,0 0 1,0-1 0,1 1-1,-1 0 1,0-1 0,1 1-1,-1 0 1,0 0 0,1 0-1,-1 0 1,0 1 0,0-1 0,1 0-1,-1 0 1,0 1 0,1-1-1,-1 1 1,0-1 0,0 1-1,0 0 1,0-1 0,0 1 0,0 0-1,1 0 1,-2 0 0,1 0-1,0 0 1,0 0 0,1 1-1,2 5 34,0-1-1,-1 1 0,0 0 0,0 0 0,-1 1 0,0-1 0,0 0 0,0 1 1,0 14-1,0-9 33,1 15 4,0 1 0,-2-1-1,-2 1 1,0-1-1,-10 49 1,11-76-79,-13 59-188,11-54 168,0 0 0,0 0 0,-1 0-1,0 0 1,0-1 0,0 1 0,-7 7 0,5-8-21,1-1-1,-1 0 1,0 1 0,0-2-1,0 1 1,0-1 0,-1 1-1,1-1 1,-1-1 0,-8 3-1,4-2-64,0 0-1,0-1 1,0-1-1,0 0 1,-18 0-1,-4-4-244,1 0 0,0-3 0,-33-9-1,61 15 336,2 0-522,4 2 379,8 3 86,161 31 321,-146-33-79,0-1 1,-1-1-1,1-1 1,47-7 0,-21-2 154,-1-2 0,0-3 0,75-30 1,-113 38-280,-1 1 0,1-2 0,-1 0 0,-1 0 0,1-1 1,-1-1-1,-1 0 0,1 0 0,15-20 0,-13 11 32,0-1 0,-1-1 1,10-25-1,23-63 146,-28 72 53,-17 36-269,0 0 0,0 0 0,0 0 0,0-1-1,0 1 1,0 0 0,0 0 0,0 0 0,0 0 0,0 0-1,0 0 1,0 0 0,0 0 0,0-1 0,0 1 0,0 0-1,1 0 1,-1 0 0,0 0 0,0 0 0,0 0 0,0 0-1,0 0 1,0 0 0,0 0 0,0 0 0,0 0 0,1-1-1,-1 1 1,0 0 0,0 0 0,0 0 0,0 0 0,0 0-1,0 0 1,0 0 0,1 0 0,-1 0 0,0 0 0,0 0-1,0 0 1,0 0 0,0 0 0,0 0 0,0 1 0,1-1-1,-1 0 1,0 0 0,0 0 0,0 0 0,0 0 0,0 0-1,0 0 1,0 0 0,0 0 0,0 0 0,1 0 0,-1 0-1,0 1 1,0-1 0,0 0 0,0 0 0,0 0 0,0 0-1,0 22 94,-2 0-150,-13 228 261,15-237-196,0 0-1,2 0 1,5 24 0,-6-30 8,1-1 0,1 0 0,-1 0-1,1 0 1,0 0 0,0-1 0,0 1-1,1-1 1,8 10 0,-10-13-1,0-1 0,0 1 0,1-1 0,-1 1 0,0-1 0,0 0 0,1 0 0,-1 0 0,1 0 0,-1 0 0,1-1 0,-1 1 0,1-1 0,-1 1 0,1-1 0,0 0 0,-1 0 0,1 0 0,-1-1 0,1 1 1,0-1-1,-1 1 0,1-1 0,-1 0 0,1 0 0,-1 0 0,0 0 0,1 0 0,2-3 0,17-10 71,0-1 1,-1-1 0,22-22 0,-21 18-81,36-32-49,-20 16-26,2 2 0,48-31-1,-85 63 47,-1 1 0,0 0 0,1-1 1,-1 1-1,1 0 0,-1 1 0,1-1 0,4-1 0,-6 2 16,-1 0 1,1 0 0,0 0-1,0 0 1,0 1 0,-1-1-1,1 0 1,0 0 0,0 0-1,0 1 1,-1-1 0,1 0-1,0 1 1,0-1 0,-1 1-1,1-1 1,0 1 0,-1-1-1,1 1 1,0-1 0,-1 1-1,1-1 1,-1 1 0,1 0-1,-1 0 1,0-1 0,1 1-1,-1 0 1,0 0 0,1-1-1,-1 2 1,2 4 2,-1 0 0,0 0 0,-1 0 0,1 0 0,-1 0 0,-1 0 0,1 0 0,-1 0 0,0 0 0,-2 7 0,-2 7 0,-14 32 0,-55 113 117,68-146-62,6-19-56,0 1 0,0-1-1,0 1 1,0-1 0,-1 0-1,1 1 1,0-1 0,0 1-1,0-1 1,0 1 0,0-1 0,0 1-1,0-1 1,0 0 0,0 1-1,0-1 1,0 1 0,0-1-1,1 1 1,-1-1 0,0 0 0,0 1-1,0-1 1,1 1 0,-1-1-1,0 0 1,0 1 0,1-1-1,-1 0 1,0 1 0,1-1-1,-1 0 1,0 1 0,1-1 0,-1 0-1,0 0 1,1 1 0,3-2-24,0-1 0,0 1 0,0-1 0,6-4 1,-8 5 9,198-131-444,-157 103 435,-39 27 43,0 0-1,0 0 1,0 1-1,0-1 0,0 1 1,0-1-1,0 1 1,1 1-1,4-1 0,-7 1-5,-1 0 0,1 0 0,-1 1 0,1-1 0,-1 1 0,1 0-1,-1-1 1,0 1 0,1 0 0,-1 0 0,0 0 0,1 0 0,-1 0 0,0 0-1,0 0 1,0 0 0,0 0 0,0 1 0,1 0 0,13 27 295,-7 0-182,-7-25-111,0 0-1,0-1 1,0 1-1,0 0 0,0 0 1,1-1-1,0 1 1,0 0-1,0-1 1,0 0-1,0 1 1,4 3-1,-5-7-5,0 1 0,0 0 0,0-1-1,0 1 1,1-1 0,-1 1 0,0-1 0,0 0-1,0 1 1,0-1 0,1 0 0,-1 0 0,0 0-1,0 0 1,0 0 0,0 0 0,1 0-1,-1 0 1,0-1 0,0 1 0,0 0 0,2-1-1,29-15 162,-24 12-142,12-9 42,0-1-1,19-18 1,-24 20-39,4-5-12,0 0 0,31-41 1,25-46-5,-2 2-136,-63 89 116,12-13-11,-22 26 14,0 0 0,0 0-1,0 0 1,0-1 0,1 1 0,-1 0 0,0 0-1,0 0 1,1 0 0,-1 0 0,0 0 0,0-1-1,0 1 1,1 0 0,-1 0 0,0 0-1,0 0 1,1 0 0,-1 0 0,0 0 0,0 0-1,1 0 1,-1 0 0,0 0 0,1 0 0,-1 0-1,0 1 1,0-1 0,0 0 0,1 0 0,-1 0-1,0 0 1,0 0 0,1 0 0,-1 1 0,0-1-1,0 0 1,1 0 0,3 11-19,-2 2 20,-1 1 0,-1 0-1,0 0 1,-3 24 0,-13 59 13,13-87 4,-6 37-3,-18 47 0,23-81 6,-2 1 0,1-1 0,-2-1 0,0 1 0,0-1 0,-1 0 0,0-1 0,-13 13 0,18-21-44,1 0 0,-1 0-1,-1-1 1,1 0 0,0 1 0,-1-1 0,1 0 0,-1 0-1,1-1 1,-1 1 0,0-1 0,0 0 0,0 0-1,1 0 1,-1-1 0,0 1 0,0-1 0,0 0-1,0 0 1,-6-1 0,7 0 13,-1 0 0,0 0 0,1 0 0,-1-1 0,1 0 0,0 1 0,0-1 0,0 0 0,0-1 0,0 1 0,0-1 0,0 1 0,0-1 0,1 0 0,0 0 0,-1 0 0,1 0 0,0 0 0,1 0 0,-1-1 0,1 1 0,-3-6 0,4 8 6,0 0 1,-1 0 0,1 1-1,0-1 1,0 0 0,0 0 0,0 0-1,-1 1 1,1-1 0,0 0-1,0 0 1,1 0 0,-1 0-1,0 1 1,0-1 0,0 0-1,0 0 1,1 1 0,-1-1-1,0 0 1,1 0 0,-1 1-1,2-2 1,-1 1 12,0 0-1,0 0 1,0 0-1,0 0 1,1 0-1,-1 1 1,0-1-1,1 0 1,-1 1-1,1-1 1,-1 1-1,2-1 1,6 0 6,-1 0 1,0 1-1,16 1 0,2 2 19,0 1 0,28 8-1,22 5-568,-45-12 84,28 4-2188,-2-5-3502,-40-6 1238,-17 2 4621,1 0-1,-1-1 0,0 1 1,1 0-1,-1 0 1,1 0-1,-1 0 1,0-1-1,1 1 1,-1 0-1,0-1 0,2 0-1422,-2 0 1422,1 1 1,-1-1-1,0 1 1,0 0-1,0-1 1,0 1-1,0-1 0,1 1 1,-1 0-1,0-1 1,0-6-3188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7:25.2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153 27 12960,'-66'-15'5887,"21"15"-5119,26-5 288,9 5-736,2-3-576,3 3 128,18-3-2144,11 6 1216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7:26.3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133 66 4384,'-7'0'17321,"1"0"-14152,5 0-3094,0 0 0,0 0 1,0 0-1,1 0 0,-1 0 1,0 0-1,0 0 0,0-1 1,0 1-1,0 0 0,0-1 0,0 1 1,1-1-1,-1 1 0,0-1 1,0 1-1,0-1 0,1 0 0,-1 1 1,0-1-1,1 0 0,-1 1 1,1-1-1,-1 0 0,0-1 1,0-1 88,0-1 0,-1 1 0,2-1 0,-1 0 1,0-4-1,0 6-40,1 0 0,0 0 0,0 0 1,-1 0-1,1 0 0,-1 0 0,0 0 0,1 0 1,-1 0-1,-2-3 0,2 5-100,0-1-1,0 1 1,1 0 0,-1 0-1,0-1 1,0 1 0,0 0-1,0 0 1,1 0 0,-1 0-1,0 0 1,0 0 0,0 0-1,0 0 1,0 0 0,1 1-1,-1-1 1,0 0 0,-1 1-1,-16 7 43,14-4-73,0-1 1,0 1-1,1-1 0,-5 6 1,-10 9-89,19-18 99,-1 0 0,0 0 0,0-1 0,0 1 0,0 0 0,0 0 0,0 0 1,0 0-1,0-1 0,0 1 0,0 0 0,0 0 0,0 0 0,0 0 0,0-1 0,0 1 0,0 0 0,0 0 1,0 0-1,0 0 0,0-1 0,0 1 0,0 0 0,0 0 0,0 0 0,0 0 0,-1-1 0,1 1 1,0 0-1,0 0 0,0 0 0,0 0 0,0 0 0,0 0 0,-1-1 0,1 1 0,0 0 0,0 0 0,0 0 1,0 0-1,-1 0 0,1 0 0,0 0 0,0 0 0,0 0 0,0 0 0,-1 0 0,1 0 0,0 0 1,0 0-1,0 0 0,0 0 0,-1 0 0,1 0 0,0 0 0,0 0 0,0 0 0,0 0 0,-1 0 1,1 0-1,0 0 0,0 0 0,0 0 0,0 1 0,0-1 0,-1 0 0,1 0 0,3-13 187,-2 9-117,2-7 231,-7 12-140,-1 0-292,9 0-194,50-1-6148,-14 0 3642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7:27.6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351 13 8128,'-2'-3'1051,"1"3"-904,1 0 0,-1 0 0,1-1 0,0 1-1,-1 0 1,1-1 0,0 1 0,-1 0 0,1-1 0,0 1 0,0 0-1,-1-1 1,1 1 0,0-1 0,0 1 0,0-1 0,-1 1-1,1 0 1,0-1 0,0 1 0,0-1 0,0 1 0,0-1 0,-3 26 11830,-7 23-8888,-4 23-3292,-23 326 1547,37-277-1206,1-54-4,-1-65-106,0 1-1,0 0 1,0-1 0,0 1-1,1-1 1,-1 1 0,0 0-1,1-1 1,-1 1-1,2 1 1,-1-1 132,12-2 117,-12 0-269,0-1-1,-1 1 1,1 0-1,0 0 1,0 0-1,-1-1 1,1 1-1,0 0 1,0-1-1,-1 1 1,1 0-1,0-1 1,0 0-1,0 0-5,-1 1-1,0 0-1,1 0 0,-1 0 1,0 0-1,0 0 1,0 0-1,0 0 1,1 0-1,-1 0 1,0 0-1,0 0 1,0 0-1,0 0 1,0-1-1,1 1 1,-1 0-1,0 0 1,0 0-1,0 0 1,0 0-1,0 0 0,0 0 1,0-1-1,1 1 1,-1 0-1,0 0 1,0 0-1,0 0 1,0 0-1,0-1 1,0 1-1,0 0 1,0 0-1,0 0 1,0 0-1,0 0 1,0-1-1,0 1 1,0 0-1,0 0 0,-7-4-28,-19-2-106,19 5 80,0 0 51,0 1-1,0-1 1,-13 2 0,-6 1 5,16-1 4,0 0-1,1 1 1,-1 0 0,0 1-1,1 0 1,0 1 0,-9 4-1,-8 3-13,-47 8 216,50-19 176,24 0-21,14 1-331,-9 1 2,0 0-1,0-1 1,0 0-1,0 0 1,0-1-1,9 0 1,40-4 213,-26 1-110,265-23-89,-247 20-31,-33 4-85,-1 0 0,1 1 1,0 0-1,-1 1 0,16 2 0,-26-2-215,-1 0-1,1 1 1,-1-1-1,1 0 1,0-1 0,3 1-1,0-4-3253,-27-25-14898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7:27.9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27 140 9312,'-22'-9'2981,"22"9"-2928,0 0 0,0 0 0,0 0 0,-1 0 0,1-1 0,0 1 0,0 0 0,0 0 0,-1 0 0,1 0 0,0 0 1,0 0-1,0 0 0,-1 0 0,1 0 0,0 0 0,0-1 0,0 1 0,0 0 0,0 0 0,-1 0 0,1 0 0,0 0 0,0-1 0,0 1 0,0 0 0,0 0 0,0 0 0,0-1 0,0 1 0,0 0 0,0 0 1,-1 0-1,1-1 0,0 1 0,0 0 0,0 0 0,0-1 0,6 0 2235,4 3-1529,0-1-1,0-1 1,0 0 0,0 0-1,0-1 1,0-1-1,10-2 1,6 0 127,212-28 2084,29-6-2714,-91 1-5797,-134 29 3002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7:28.3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56 10976,'0'-7'7822,"0"7"-7682,24-1 3089,31-6 1,-3 1-2126,21-1-302,158-13-916,-203 17-610,-10 0-1624,-1 2-3658,-17 1 5868,1 0 0,-1 0 0,0 0 0,0 0 0,0 0 0,1 1 0,-1-1 0,0 0 0,0 0 0,0 0 0,0 0 0,1 1 0,-1-1 0,0 0 0,0 0 0,0 0-1,0 1 1,0-1 0,0 0 0,0 0 0,0 0 0,0 1 0,0-1 0,0 0 0,0 0 0,0 1 0,0-1 0,0 0 0,0 0 0,0 0 0,0 1 0,0-1 0,0 0 0,0 0 0,0 1-1,0-1 1,0 0 0,0 0 0,0 0 0,0 1 0,-1-1 0,1 0 0,0 0 0,0 0 0,0 0 0,0 1 0,-1-1 0,1 0 0,-1 2-836,-2 9-2071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7:28.7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89 12224,'0'0'5535,"23"-3"-4831,-7-2 2240,13 5-1760,19-7 992,12 2-1248,11-3-608,-4 4-224,-4-7-160,-8 3 0,-11-4-1408,-4 4 768,-13-4-4416,1 7 2849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7:29.9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409 26 5824,'-1'-16'11779,"2"9"-7281,-1 7-4463,0 0-1,0 0 1,0 0 0,0 0 0,0 0 0,0-1 0,0 1 0,0 0 0,0 0 0,0 0 0,0 0-1,0 0 1,0 0 0,0 0 0,0 0 0,0 0 0,0 0 0,0 0 0,0 0 0,0-1 0,0 1-1,0 0 1,0 0 0,0 0 0,0 0 0,0 0 0,0 0 0,0 0 0,0 0 0,0 0 0,0 0 0,0 0-1,0 0 1,0 0 0,0-1 0,0 1 0,0 0 0,0 0 0,-1 0 0,1 0 0,0 0 0,0 0-1,0 0 1,0 0 0,0 0 0,0 0 0,0 0 0,0 0 0,0 0 0,0 0 0,0 0 0,0 0-1,-1 0 1,1 0 0,0 0 0,0 0 0,0 0 0,0 0 0,0 0 0,-5 6 915,-6 11-458,6-2-310,0 1 1,1 0 0,0 0 0,-1 22-1,3-24-71,-2 24 59,3 1 1,2 43-1,1-10-191,0-32 119,8 43 0,-3-21 181,-1-30-203,-4-22-36,0 0 1,1 17-1,-3-26 8,-1 1-21,0 0-1,-1 0 1,1 0 0,0 0-1,-1-1 1,1 1 0,-1 0-1,-3 2 1,-4 0-47,0-1-1,0 0 1,-18 4-1,-4 0 44,-199 45 383,229-52-395,-14 3 282,0-1 0,-18 1 0,32-3-138,12 0 213,254-16 780,-60 1-952,-34 14-219,-95 1-1922,-79-23-16422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1:00.7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50 5408,'-17'-12'8260,"7"3"-3939,10 9-4236,0 0-1,0 0 1,0 0 0,0-1 0,0 1 0,0 0 0,0 0 0,0 0-1,0 0 1,0-1 0,0 1 0,0 0 0,0 0 0,0 0-1,0 0 1,1-1 0,-1 1 0,0 0 0,0 0 0,0 0-1,0 0 1,0 0 0,0 0 0,1-1 0,-1 1 0,0 0 0,0 0-1,0 0 1,0 0 0,1 0 0,-1 0 0,0 0 0,0 0-1,0 0 1,1 0 0,-1 0 0,0 0 0,0 0 0,0 0 0,1 0-1,17-6 923,22-5-607,-30 9-263,0 0 0,14-1 0,-21 3-117,1 0 0,-1 0 0,0 0 0,0 1 0,0-1 0,0 1 0,0-1 0,0 1 0,0 0 0,0 0 0,4 2 0,-6-2-15,1 1 1,0-1 0,0 0-1,-1 0 1,1 1-1,0-1 1,-1 0 0,1 1-1,-1 0 1,0-1 0,0 1-1,1 0 1,0 2 0,-1-1 6,-1-1 0,1 1 1,-1 0-1,0 0 0,0 0 1,0-1-1,0 1 1,0 0-1,-1 4 0,0-2 8,0 1-1,-1-1 1,0 1-1,0-1 0,0 1 1,0-1-1,-1 0 1,0 0-1,0 0 1,0-1-1,-8 9 0,-4 1 82,0 0-1,-18 13 1,-17 15 383,50-42-471,-1 0 0,1 0 0,0 1 0,0-1 0,0 0 0,-1 0 0,1 1 0,0-1 0,0 0 1,0 0-1,0 1 0,0-1 0,-1 0 0,1 1 0,0-1 0,0 0 0,0 1 0,0-1 0,0 0 0,0 0 0,0 1 0,0-1 0,0 0 0,0 1 0,0-1 0,0 0 1,0 1-1,0-1 0,1 0 0,-1 1 0,0-1 0,0 0 0,0 0 0,0 1 0,1-1 0,-1 0 0,0 0 0,0 1 0,0-1 0,1 0 0,16 10 563,24 0 153,48 2-334,-80-10-423,2 0-157,1 0 1,15 0-1,-27-1-97,1-1 0,0 0 0,-1 0 0,1 0 0,-1 0 0,1 1 0,0-1-1,-1 0 1,1 0 0,-1 1 0,1-1 0,-1 0 0,1 1 0,-1-1 0,1 1 0,-1-1 0,1 1 0,-1-1-1,0 1 1,1 0 0,2 15-11937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7:30.3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28 206 7456,'-22'-12'2421,"21"12"-2343,1 0-1,0 0 1,0 0 0,0 0-1,-1 0 1,1 0 0,0-1-1,0 1 1,0 0-1,-1 0 1,1 0 0,0 0-1,0 0 1,0 0 0,-1 0-1,1 0 1,0-1 0,0 1-1,0 0 1,-1 0-1,1 0 1,0 0 0,0-1-1,0 1 1,0 0 0,0 0-1,0 0 1,0-1 0,-1 1-1,1 0 1,0 0 0,0 0-1,0-1 1,0 1-1,0 0 1,0 0 0,0-1-1,0 1 1,0 0 0,0 0-1,0-1 1,0 1 0,0 0-1,1 0 1,-1 0-1,0-1 1,0 1 0,0 0-1,0 0 1,0 0 0,0-1-1,0 1 1,1 0 0,-1 0-1,0 0 1,0 0 0,0-1-1,0 1 1,1 0-1,11-4 3337,-11 3-3273,94-20 4651,-30 7-3056,329-74 1442,-307 71-3126,40-7-1616,-45 12-3723,-49 9-660,-5 6 1873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7:30.9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305 4 8384,'-6'0'1063,"-1"0"102,7 0-1123,-1 0 0,1 0 0,0 0 0,0 0 0,0 0 0,0 0 0,0 0 0,0 0 1,0 0-1,0 0 0,0 0 0,0 0 0,-1 0 0,1 0 0,0-1 0,0 1 0,0 0 0,0 0 0,0 0 0,0 0 1,0 0-1,0 0 0,0 0 0,0 0 0,0 0 0,0 0 0,0-1 0,0 1 0,0 0 0,0 0 0,0 0 0,0 0 1,0 0-1,0 0 0,0 0 0,0 0 0,0 0 0,0-1 0,0 1 0,0 0 0,0 0 0,0 0 0,0 0 1,0 0-1,0 0 0,0 0 0,0 0 0,0 0 0,1 0 0,-1-1 0,0 1 0,0 0 0,1 9 3949,-3 13-1859,-3 5-1268,-1-1 0,-2 0 0,-11 26 0,-43 76 768,-37 56-710,44-71-626,28-53 64,19-41-274,7-13-200,7-11 46,59-89 5,-34 46 62,62-121 79,-43 72 122,-15 20 532,-19 39-174,3-2 679,-19 40-1229,0 0-1,0 0 1,0 0-1,0 0 0,0 0 1,0 0-1,0 0 0,0 0 1,1 0-1,-1 0 1,0 0-1,0-1 0,0 1 1,0 0-1,0 0 0,0 0 1,0 0-1,0 0 0,0 0 1,0 0-1,0 0 1,0 0-1,0 0 0,0 0 1,0 0-1,0 0 0,0 0 1,0 0-1,0 0 0,1 0 1,-1-1-1,0 1 1,0 0-1,0 0 0,0 0 1,0 0-1,0 0 0,0 0 1,0 0-1,0 0 1,0 0-1,0 0 0,1 0 1,-1 0-1,0 0 0,0 0 1,0 1-1,0-1 0,0 0 1,0 0-1,0 0 1,4 5 245,2 9 33,3 19 8,58 188 660,0-41-943,-66-178-63,14 29-1188,-14-29 752,0-1 0,0 1 0,0-1 0,0 1 1,1-1-1,-1 0 0,1 0 0,-1 1 0,4 0 0,-5-1 342,0-1-1,1 0 0,-1 0 1,0 0-1,0 0 1,1 0-1,-1 0 0,0 0 1,1 0-1,-1 0 0,0 0 1,0 0-1,1 0 1,-1 0-1,0 0 0,1-1 1,-1 1-1,0 0 0,0 0 1,1 0-1,-1 0 1,0 0-1,0-1 0,1 1 1,-1 0-1,0 0 1,0 0-1,0-1 0,1 1 1,-1 0-1,0-1 0,1 0-164,-1 0 0,1 0-1,-1 0 1,0 0-1,1 0 1,-1 0 0,0 0-1,0 0 1,0 0-1,1 0 1,-1 0 0,0 0-1,-1 0 1,1 0-1,0-1 1,-6-21-4398,1-2 1621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7:31.3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24 8384,'-13'0'3808,"3"-3"-3328,5-2 2080,10 10-1504,0-10 927,3 5-1183,6-3 0,0 6-480,3-6-288,1 3-32,1-9-1920,4 6 1056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7:31.6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72 9056,'-19'-8'11599,"47"6"-5590,14-4-4802,-6 1-663,136-10 513,-10 1-2669,-115 6-2537,-17-1-3594,-17 4 4511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7:32.0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 9376,'1'-2'412,"0"1"-1,1-1 1,-1 1 0,0-1 0,1 1 0,-1 0-1,1-1 1,0 1 0,-1 0 0,1 0 0,0 0 0,2 0-1,-4 0-266,1 1-1,-1 0 0,1 0 0,-1 0 1,1 0-1,-1 0 0,1 0 1,-1 0-1,1 0 0,-1 0 0,1 0 1,-1 0-1,1 0 0,-1 0 1,1 1-1,-1-1 0,1 0 0,-1 0 1,0 1-1,1-1 0,-1 0 1,1 1-1,0 0 79,0 0 1,-1-1 0,1 1-1,-1 0 1,1 0-1,-1 0 1,1 0 0,-1 1-1,0-1 1,1 0 0,-1 0-1,0 0 1,0 0-1,0 2 1,6 134 4500,-19 72-2515,8-74-1694,5-119-609,-3 14-1830,-2-11-2466,4-11 2491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7:32.3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85 13056,'0'-1'291,"-1"1"1,1-1-1,0 0 1,0 0-1,0 1 1,0-1-1,0 0 1,0 0 0,0 0-1,0 1 1,0-1-1,0 0 1,0 0-1,1 1 1,-1-1-1,0 0 1,1 0 0,9-8 1551,-8 8-1868,2-1 504,0 0 0,0 0 0,0 0 0,1 1 0,-1 0 0,1 0 0,-1 0 0,1 0 0,6 1 1,9-3 313,292-35 876,-289 35-1977,31-1-2329,-18 5-2204,-36-1 4839,2 0-443,1 1 0,-1-1 1,0 0-1,0 1 0,1 0 1,-1-1-1,3 3 1,-4-3 34,0 1 1,0-1-1,-1 1 1,1 0 0,0-1-1,0 1 1,-1 0 0,1 0-1,0 0 1,-1 0-1,1-1 1,-1 1 0,1 1-1,5 17-3520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7:32.7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 13376,'0'-1'1147,"0"0"-1008,0 1 0,0-1-1,0 1 1,0 0 0,1-1-1,-1 1 1,0-1-1,0 1 1,0 0 0,1-1-1,-1 1 1,0 0 0,1-1-1,-1 1 1,0 0-1,0 0 1,1-1 0,-1 1-1,0 0 1,1 0 0,-1-1-1,1 1 1,-1 0 0,0 0-1,1 0 1,-1 0-1,1 0 1,-1 0 0,0 0-1,1 0 1,-1-1 0,1 1-1,-1 1 1,1-1-1,17-3 1058,0 1 0,-1 0 0,34 3 0,4 4 348,104 22 0,-142-23-1391,0 1-1,-1 1 0,1 1 0,-1 0 1,0 1-1,-1 0 0,0 1 0,0 1 0,-1 1 1,19 17-1,-31-25-137,1-1 0,0 1-1,-1 0 1,1 0 0,-1 0 0,0 1 0,0-1 0,0 0 0,-1 1 0,1-1 0,-1 1 0,0 0-1,0 0 1,0-1 0,0 1 0,-1 0 0,1 0 0,-1 0 0,0 0 0,0-1 0,-1 1-1,1 0 1,-1 0 0,0 0 0,0-1 0,0 1 0,0 0 0,-4 6 0,1-3-14,-1 1 1,-1-1-1,1 0 1,-1 0 0,-11 11-1,-38 27-16,-52 26-22,-11 9 389,117-79-357,-3 2 4,0 0 0,0 0 0,1 0 0,0 1 0,-6 6 0,9-9 8,-1 0-1,1-1 1,0 1-1,-1 0 0,1 0 1,0-1-1,0 1 0,-1 0 1,1 0-1,0 0 1,0-1-1,0 1 0,0 0 1,0 0-1,0 0 0,0 0 1,0-1-1,1 1 1,-1 0-1,0 0 0,0-1 1,1 1-1,-1 0 0,1 0 1,-1-1-1,0 1 1,1 0-1,-1-1 0,1 1 1,0 0-1,-1-1 0,1 1 1,-1-1-1,1 1 1,0-1-1,-1 1 0,1-1 1,0 0-1,0 1 0,1-1 1,6 4 105,0 0 1,0-1 0,1 0 0,-1-1-1,1 1 1,0-2 0,16 2 0,63-3-146,-71-1-983,0-1 0,-1 0 0,32-10 0,13-11-10434,-43 18 7637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7:38.77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59 222 4064,'-19'3'1307,"17"-3"-1098,1 1 0,0-1 0,0 1 0,0-1 0,0 1 0,0-1 0,0 1 0,0 0 0,0 0 0,0-1 0,0 1 0,0 0 0,0 0 0,1 0 0,-1 0 0,0 0 0,1 0 0,-1 0 0,1 0 0,-1 0 0,1 0 0,-1 0 0,1 2 0,-6 8 2150,-6-1 5908,10-9-7457,25-28 3320,8-10-4201,6-2 83,71-69 83,-98 99-106,0 1 1,0 0 0,1 1 0,14-8 0,-23 13-13,1 1 0,-1 0-1,1 0 1,-1 0 0,1 0 0,0 0 0,0 0 0,-1 1 0,1-1-1,0 1 1,0 0 0,-1 0 0,1 0 0,0 0 0,0 1 0,-1-1-1,1 1 1,0-1 0,0 1 0,-1 0 0,1 0 0,-1 0 0,1 1-1,-1-1 1,1 1 0,-1-1 0,2 3 0,1 1 15,0 0 0,-1 1 0,1-1 1,-1 1-1,-1 0 0,1 1 0,-1-1 0,0 1 1,4 12-1,-1 6-25,6 34 1,-11-54 15,1 12 18,-1 0-1,0 0 1,-1 0 0,-1 0-1,-1 0 1,0-1 0,-1 1-1,-1-1 1,-1 1 0,-11 27 0,-2-4 58,-3-1 1,-47 70 0,34-61 85,-2-1 1,-51 49 0,86-96-127,1 1-1,-1 0 1,0 0 0,0 0 0,0-1 0,1 1 0,-1 0-1,0 0 1,1 0 0,-1 0 0,1 0 0,-1 0-1,1 0 1,-1 0 0,1 0 0,-1 3 0,2-4 0,-1 0 0,0 1-1,0-1 1,1 0 0,-1 1 0,0-1 0,1 0 0,-1 1 0,0-1 0,1 0 0,-1 0 0,0 0 0,1 1 0,-1-1 0,1 0 0,-1 0 0,0 0 0,1 0 0,-1 0 0,1 0 0,-1 1 0,1-1 0,-1 0 0,0 0 0,1 0 0,-1-1 0,1 1 0,0 0 0,9-1 248,0 0 0,15-6 0,-17 5-301,70-20 426,-45 12-213,0 1 0,56-7-1,-32 14-337,-32 3-1586,3-3-2536,-23 1 2252,0 0-1,0 0 1,0-1-1,0 0 1,8-4-1,5-3-2711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7:39.65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402 26 4992,'0'0'92,"0"-1"0,-1 1-1,1-1 1,0 0 0,0 1 0,0-1 0,0 1 0,0-1-1,0 1 1,0-1 0,0 1 0,0-1 0,0 1 0,0-1 0,0 0-1,1 1 1,-1-1 0,0 1 0,0-1 0,0 1 0,1-1 0,-1 0-1,3-4 2006,-2-2 3907,-2 9-5459,1 0 1,-1 1-1,0-1 0,0 0 1,-1 0-1,1 0 0,0 0 1,-1 0-1,-2 3 0,-23 26-477,21-25 352,-14 17-125,-60 61 605,56-61-647,1 2 0,2 0 0,0 1 0,2 2 1,1 0-1,-22 44 0,22-32-28,1 1-1,3 1 1,1 0 0,-11 61 0,20-74-132,2 1 0,0-1 0,2 0 0,2 0 0,0 1 0,2-1 0,1-1 0,1 1 0,1-1 1,22 51-1,-14-43-66,3-1 0,1 0 1,1-1-1,2-2 0,1 0 1,2-1-1,46 44 0,-69-72-32,7 6-473,1-1 0,0 0 0,19 12 0,-27-18 62,0-1 0,1 0 0,-1 1 0,0-1 0,1-1 0,-1 1 0,1 0-1,-1 0 1,1-1 0,-1 0 0,1 1 0,-1-1 0,1 0 0,-1 0 0,1 0 0,0-1 0,-1 1-1,1-1 1,-1 1 0,1-1 0,-1 0 0,0 0 0,1 0 0,-1 0 0,4-2 0,11-9-2544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7:40.38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306 8 8064,'0'-8'4549,"1"8"-4310,-1 0 1,1 1 0,-1-1 0,1 0 0,-1 0-1,1 1 1,-1-1 0,0 0 0,1 1-1,-1-1 1,1 1 0,-1-1 0,0 0-1,1 1 1,-1-1 0,0 1 0,1-1 0,-1 1-1,0-1 1,0 1 0,0-1 0,1 2-1,3 13 879,-1 0 0,-1 1 0,2 29 0,-6 49-11,0-54-563,1 30-63,-2 52 403,-3-66-466,0 28-313,5-78-56,1 0 1,-1 0-1,-3 10 0,-1 11 21,6-21-70,-1-5 4,0-1 0,1 0 0,-1 0-1,0 1 1,0-1 0,0 0-1,0 1 1,0-1 0,0 0 0,0 1-1,0-1 1,0 0 0,-1 1-1,1-1 1,0 0 0,0 0 0,0 1-1,0-1 1,0 0 0,0 1-1,-1-1 1,1 0 0,0 0-1,0 1 1,0-1 0,-1 0 0,1 0-1,0 0 1,0 1 0,-1-1-1,1 0 1,0 0 0,-1 0 0,1 0-1,0 1 1,0-1 0,-1 0-1,1 0 1,-1 0 0,-2 1 2,0 0 0,0 1-1,0-1 1,0-1 0,-1 1 0,1 0 0,0-1 0,-5 0-1,-20 5 12,-45 14-17,48-12 62,-38 15 0,-7 2 44,111-27 60,-10 1 190,158-13 337,-61 6-511,-62 9 100,-27 1-4089,-39-1 3704,0 0 1,0 0 0,0 0 0,0 0 0,0 0 0,1 0 0,-1 0 0,0 0 0,0 0 0,0 0 0,0 0-1,1 0 1,-1 0 0,0-1 0,0 1 0,0 0 0,0 0 0,0 0 0,1 0 0,-1 0 0,0 0 0,0 0-1,1-1-611,-1 1 612,0 0 0,0 0 0,0-1-1,0 1 1,1-2-1754,3-2-480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1:01.8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37 3072,'0'-1'205,"1"0"0,-1 1 1,0-1-1,1 1 0,-1-1 0,0 0 1,1 1-1,-1-1 0,1 1 0,-1-1 0,1 1 1,-1-1-1,1 1 0,0 0 0,-1-1 1,2 1-1,7-9 3196,-2-1-325,2 1 2902,-9 10-5911,0-1 0,0 0 0,1 0 1,-1 0-1,0 0 0,0 0 0,0 0 0,0 0 1,0 0-1,0 0 0,0 0 0,0 0 0,0 0 1,1-1 873,0 1-874,-8 119 3573,1-3-2880,6-55-336,-11 94 0,11-136-603,0-9-6309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7:40.78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19 201 11232,'-18'-14'3594,"18"14"-3537,0 0-1,0 0 0,-1-1 1,1 1-1,0 0 0,0-1 1,0 1-1,0 0 0,0-1 0,0 1 1,0 0-1,0-1 0,0 1 1,0 0-1,0-1 0,0 1 1,0 0-1,1-1 0,-1 1 1,0 0-1,0 0 0,0-1 1,0 1-1,0 0 0,1-1 1,-1 1-1,0 0 0,0 0 1,0-1-1,1 1 0,-1 0 1,0 0-1,1 0 0,-1 0 1,0-1-1,0 1 0,1 0 1,-1 0-1,1 0 136,4-3 247,-1 0 0,1 0 0,0 1 0,0 0 0,0 0 0,1 0 0,-1 1 0,7-2 0,0 0 42,289-66 2633,-105 26-2862,-56 15-1290,-45 16-4516,-59 11 3261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7:41.32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265 0 7456,'0'0'196,"-1"0"-1,1 0 1,-1 0 0,1 0 0,-1 0-1,1 0 1,0 0 0,-1 1 0,1-1-1,-1 0 1,1 0 0,-1 0 0,1 1-1,0-1 1,-1 0 0,1 0 0,-1 1-1,1-1 1,0 0 0,-1 1 0,1-1-1,0 0 1,0 1 0,-1-1 0,1 1-1,0-1 1,0 0 0,0 1 0,-1-1-1,1 1 1,0-1 0,0 1 0,0-1-1,0 1 1,0-1 0,0 0 0,0 1-1,0-1 1,0 1 0,-2 8 1861,-42 103 2545,18-38-3470,-6 9-431,-94 214 624,102-246-514,25-51-804,-1 0 1,0 0-1,0 0 1,1 0 0,-1 0-1,0 1 1,0-1-1,1 0 1,-1 0-1,0 0 1,0 0-1,1 0 1,-1 0-1,0 0 1,1 0-1,-1 0 1,0 0-1,0 0 1,1-1-1,-1 1 1,0 0 0,0 0-1,1 0 1,-1 0-1,0 0 1,0 0-1,1-1 1,-1 1-1,0 0 1,0 0-1,0 0 1,1-1-1,-1 1 1,28-45-147,42-104 105,-1 1-225,-35 92 787,66-81 0,-92 127-320,0 0 0,2 1 0,-1 0 0,13-9 0,-22 18-193,1 0 0,-1-1 0,1 1 0,-1 0-1,1-1 1,0 1 0,-1 0 0,1 0 0,-1-1 0,1 1 0,0 0 0,-1 0 0,1 0 0,-1 0 0,1 0 0,0 0 0,-1 0 0,1 0 0,0 0-1,-1 0 1,1 0 0,-1 0 0,1 0 0,0 0 0,-1 1 0,1-1 0,-1 0 0,1 0 0,-1 1 0,1-1 0,0 1 0,-1-1 0,0 0-1,1 1 1,-1-1 0,1 1 0,-1-1 0,1 1 0,-1-1 0,0 1 0,1-1 0,-1 1 0,0 0 0,2 3 51,0 0 1,-1-1-1,1 1 1,-1 0-1,1 7 1,16 157 504,-7-49-492,3 54-405,-13-136-4033,0 1-4406,-18-43-3101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7:41.68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6 149 11968,'-5'-3'5407,"23"-6"-4703,-5 6 1952,6-2-1600,12-7 352,9 4-832,0-9-160,2 11-256,-8-11-224,3 5 0,-10-4-2208,-1 4 1216,2-4-4895,-6 4 3295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7:42.17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78 27 4992,'-39'0'6541,"0"0"5947,80 2-8725,22 0-3084,9-5-204,72-13-1,-100 12-486,14-2-3922,-51 4 515,2 5 1083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7:42.55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7 16 11296,'-5'-13'5909,"3"11"-3620,5 6 270,-2-2-2328,0 1 0,0-1 0,0 1 0,0-1 0,0 1 0,-1-1 0,1 1 0,-1 0 0,0-1 1,0 4-1,1 9 779,3 28-73,-2-1 0,-6 65 1,1 28-705,3-86-300,0 4-288,5-20-2615,-4-24 527,-1 0 779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7:42.91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92 12800,'0'-5'5791,"13"2"-5023,-8-1 1760,5 4-1536,4-8 576,7 0-928,2-4 192,4 7-480,0-7-64,4 9-160,1-9-224,4 7 32,-4-3-192,-1 5 160,-9-1-3840,1 8 2176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7:43.28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12 16 11040,'-11'-7'2956,"11"7"-2913,0 0 0,0 0 0,0-1 0,0 1-1,0 0 1,0 0 0,0 0 0,0 0 0,0 0 0,0 0 0,0 0 0,0-1 0,0 1 0,0 0-1,0 0 1,0 0 0,0 0 0,0 0 0,0 0 0,0-1 0,0 1 0,0 0 0,0 0-1,0 0 1,0 0 0,0 0 0,0 0 0,0-1 0,0 1 0,0 0 0,0 0 0,0 0-1,1 0 1,-1 0 0,0 0 0,0 0 0,0 0 0,0 0 0,0-1 0,0 1 0,0 0 0,0 0-1,1 0 1,1-1 300,1 1 1,0-1-1,0 0 0,-1 1 0,1 0 0,0-1 1,4 2-1,84 2 3619,-77-3-3632,-1 0-1,0 1 1,1 0 0,23 6-1,-34-6-269,0 0 0,1 1-1,-1-1 1,0 0 0,0 1 0,0 0-1,0 0 1,0 0 0,0 0 0,0 0-1,-1 0 1,1 1 0,-1 0-1,0-1 1,1 1 0,-1 0 0,-1 0-1,1 0 1,0 0 0,-1 0 0,1 0-1,-1 1 1,0-1 0,1 5 0,-1 3 32,0 0 0,0 0 1,-1 0-1,-1 0 0,0 0 1,0 0-1,-6 20 0,-29 73-297,35-100 194,-29 62 123,23-55 45,6-10-98,0 1 0,0 0 0,0-1 0,0 1 1,1 0-1,-1 0 0,0 0 0,0 3 0,1-4-30,0 0-1,0-1 0,0 1 0,1 0 0,-1-1 0,0 1 0,0 0 0,1-1 1,-1 1-1,0-1 0,1 1 0,-1-1 0,1 1 0,-1 0 0,1-1 0,-1 1 1,1-1-1,-1 0 0,1 1 0,-1-1 0,1 0 0,0 1 0,-1-1 0,1 0 1,0 1-1,-1-1 0,1 0 0,0 0 0,-1 0 0,1 0 0,1 0 1,6 2 22,0-1 0,0 0 0,1 0 1,-1-1-1,13-1 0,45-7-1212,-43 4-28,-23 4 1158,87-15-5983,-72 12 3148,-1-1 0,0-1 0,25-12 0,-2-3-1955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7:43.62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12 10048,'0'0'165,"0"-1"0,0 1 0,0-1 0,0 1 1,0-1-1,0 1 0,0-1 0,0 1 0,0-1 1,0 1-1,0-1 0,0 1 0,0 0 0,1-1 1,-1 1-1,0-1 0,0 1 0,0-1 0,1 1 1,-1 0-1,0-1 0,1 1 0,-1 0 0,1-1 1,0 1-7,0 0 0,-1 0 0,1 0 0,0 0 0,0 1 0,-1-1 0,1 0 0,0 0 0,0 1 0,-1-1 0,1 1 0,0-1 0,-1 1 0,1-1 0,0 1 0,-1-1-1,2 2 1,15 15 1623,-1 1-1,23 32 0,1 9 22,60 116 0,-43-57-571,42 129-1,-90-220-1096,-1 1-1,0 0 0,-3 0 0,0 1 0,-2 0 0,0 52 0,-5-44-259,-2 1 1,-2-1-1,-1 0 0,-19 57 0,14-59-1004,-2-1 0,-26 48 1,-19 15-5976,31-59 3771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7:44.39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28 6304,'1'-3'681,"1"1"1,-1 0-1,1 0 0,0 0 1,-1 0-1,1 0 1,0 0-1,0 1 0,0-1 1,0 1-1,1-1 0,-1 1 1,3-2-1,-4 3-449,0 0 0,0 0 0,0-1 0,0 1 0,1 0 0,-1 0 1,0 0-1,0 0 0,0 0 0,0 1 0,0-1 0,0 0 0,0 0 0,0 1 0,0-1 0,0 1 0,0-1 0,0 1 0,-1-1 0,1 1 0,0-1 0,0 1 0,0 0 0,0 0 0,-1-1 0,1 1 0,0 0 0,-1 0 0,1 0 0,-1 0 0,1 0 0,-1-1 1,1 1-1,-1 0 0,1 2 0,5 15 261,-1 0 1,0 0 0,-2 1 0,0-1 0,1 31-1,-1-14-224,21 258 435,-16-151-741,-8-80-5931,1-62 5687,-1 0 140,0 1 1,0-1-1,0 0 1,0 0-1,0 0 0,0 0 1,0 1-1,0-1 0,0 0 1,0 0-1,0 0 0,0 1 1,0-1-1,0 0 1,0 0-1,0 0 0,0 0 1,0 1-1,0-1 0,0 0 1,-13-4-10167,9 0 7193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7:44.78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29 103 10208,'-9'-3'1256,"8"2"-884,-1 0-1,0 1 0,0-1 0,0 0 0,1 1 0,-1 0 1,0-1-1,-3 1 0,22-4 5037,172-16 364,99-21-6467,-158 16-8291,-88 20 5834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1:02.2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16 120 5632,'-13'-6'1834,"13"5"-1737,0 1-1,0 0 0,-1-1 0,1 1 0,0 0 0,0 0 0,0-1 1,-1 1-1,1 0 0,0-1 0,0 1 0,0 0 0,0-1 1,0 1-1,0-1 0,-1 1 0,1 0 0,0-1 0,0 1 0,0 0 1,0-1-1,1 1 0,-1 0 0,0-1 0,0 1 0,0-1 0,0 1 1,0 0-1,0-1 0,0 1 0,1 0 0,-1-1 0,0 1 1,1-1-1,60-22 7429,84-31-1696,-125 47-5650,0 2 0,1 1 0,-1 0 0,1 2 0,0 0 0,35 2 0,7 1-646,-38-1-4298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7:45.15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72 0 10880,'2'10'5516,"1"5"-3610,0 27-1,-13 251 3996,10-288-5855,-41 442 1979,31-357-2109,1-8-1300,0-3-6437,8-59 4867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7:47.70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15 1179 7232,'-11'9'2314,"10"-9"-2256,1 1-1,0-1 1,0 0-1,0 0 1,-1 0-1,1 0 1,0 0-1,0 0 0,0 1 1,0-1-1,-1 0 1,1 0-1,0 0 1,0 0-1,0 1 1,0-1-1,0 0 1,0 0-1,0 0 0,-1 1 1,1-1-1,0 0 1,0 0-1,0 1 1,0-1-1,0 0 1,0 0-1,0 0 0,0 1 1,0-1-1,0 0 1,0 0-1,0 1 1,0-1-1,1 0 1,-1 0-1,0 0 1,0 1-1,0-1 0,0 0 1,0 0-1,0 0 1,0 1-1,1-1 1,-1 0-1,0 0 1,0 0-1,0 0 1,0 0-1,1 1 0,-1-1 1,0 0-1,0 0 1,0 0-1,1 0 1,-1 0-1,11 3 2188,-8-3-1870,0-1 1,0 1-1,0-1 0,0 1 0,-1-1 0,1 0 1,0 0-1,0 0 0,-1 0 0,5-4 0,26-20 1370,-18 12-1068,50-37 1384,47-39-447,-100 78-1478,30-26 577,-1-1 1,57-71 0,-86 92-483,0 1-1,1 0 1,27-23 0,-40 38-227,1 1 0,-1-1 1,1 1-1,0-1 0,-1 1 0,1-1 1,0 1-1,0 0 0,-1-1 0,1 1 1,0 0-1,0 0 0,-1 0 0,1 0 1,0-1-1,0 1 0,0 0 0,-1 0 1,1 0-1,0 1 0,0-1 0,0 0 1,-1 0-1,1 0 0,0 0 0,0 1 1,-1-1-1,1 0 0,0 1 0,0-1 1,-1 1-1,1-1 0,-1 1 0,1-1 1,0 1-1,-1-1 0,1 1 1,-1 0-1,1 0 0,2 3 9,0 0-1,-1 0 0,1 1 1,3 8-1,-6-11-4,6 15 63,0 0 0,-1 0 0,-2 1 0,4 34 0,-3 73 177,-4-119-243,0 28 5,-3 95 135,1-113-113,0-1 1,-1 1 0,0-1 0,-2 0-1,1 0 1,-8 14 0,11-27-40,1-1-1,-1 1 1,0-1 0,0 1 0,0-1 0,0 1-1,0-1 1,0 0 0,0 0 0,0 1 0,0-1-1,-1 0 1,1 0 0,0 0 0,-1 0 0,1 0-1,-1-1 1,1 1 0,-1 0 0,1-1 0,-1 1 0,-2 0-1,3-1 2,-1-1 1,0 1-1,0 0 0,0 0 0,0-1 0,0 1 0,0-1 0,1 0 0,-1 1 0,0-1 1,0 0-1,1 0 0,-1 0 0,1 0 0,-1-1 0,1 1 0,-1 0 0,0-2 0,-6-5-24,0-1-1,1 0 0,1 0 0,-8-12 0,-3-7-60,6 11-4,3 7-30,1 0 1,0-1-1,1 1 1,1-2-1,-9-21 0,14 32 116,0 1 0,-1-1 0,1 1-1,0-1 1,0 1 0,0-1 0,0 1 0,0-1-1,0 0 1,0 1 0,0-1 0,0 1-1,0-1 1,0 1 0,1-1 0,-1 1-1,0-1 1,0 1 0,0-1 0,1 1-1,-1-1 1,0 1 0,1-1 0,-1 1-1,0 0 1,1-1 0,-1 0 0,1 1 0,0-1 0,1 1 0,-1-1 1,0 1-1,0 0 0,0-1 0,0 1 0,0 0 1,0 0-1,0 0 0,1 0 0,0 0 1,6 1-8,-1 0 0,1 0 1,8 3-1,-12-3-7,9 2 31,1-1 1,-1 0-1,0-1 1,1-1-1,-1 0 1,0-1-1,1-1 1,18-3-1,8-6 72,51-19 0,-90 29-82,53-19 106,-1-3-1,90-52 0,-127 65-60,-1 0 1,-1 0 0,0-2-1,0 0 1,-1 0 0,-1-1-1,0-1 1,0 0 0,-2-1-1,16-27 1,-9 8 16,22-60-1,3-42 72,9-76 132,-42 161-347,-3 0 0,0-59 0,-9 86 17,3 24 63,-1 0 0,1-1 0,0 1-1,0 0 1,0-1 0,0 1-1,0 0 1,-1-1 0,1 1 0,0 0-1,0-1 1,-1 1 0,1 0 0,0 0-1,0-1 1,-1 1 0,1 0 0,0 0-1,-1 0 1,0-1 0,1 1-4,0 0 1,-1 0-1,1 0 0,-1 1 1,1-1-1,-1 0 1,1 0-1,0 0 1,-1 1-1,1-1 0,0 0 1,-1 0-1,1 1 1,0-1-1,-1 0 0,1 1 1,0-1-1,0 0 1,-1 1-1,1-1 1,0 0-1,-1 2 0,-7 11-35,1 1 0,0 0 0,-7 25 0,4-13 55,-13 41 35,3 1-1,2 0 0,4 1 0,3 1 1,-4 93-1,18-39 164,-2-111-164,1 0-1,0 0 1,1-1 0,0 1 0,1 0-1,1-1 1,7 16 0,-9-24-16,-1 0 1,1-1-1,0 1 1,0 0-1,6 5 1,-7-8-15,-1 0-1,1 1 1,0-1 0,0 0 0,0 0 0,0 0 0,0 0 0,0 0 0,0 0 0,0 0 0,0-1-1,0 1 1,0-1 0,3 1 0,1-2-11,0 1-1,-1-1 1,1 0-1,0-1 1,0 1 0,8-4-1,35-19 104,-34 16-88,279-134-265,-283 136 198,33-13-81,-40 18 110,1-1 1,-1 1 0,0 0-1,1 1 1,0-1-1,-1 1 1,9 0-1,-12 0 16,1 0 0,-1 0 0,0 1 1,0-1-1,1 0 0,-1 1 0,0 0 0,0-1 0,0 1 0,0-1 1,1 1-1,-1 0 0,0 0 0,0 0 0,0 0 0,-1 0 0,1 0 0,0 0 1,0 0-1,0 0 0,-1 0 0,1 0 0,-1 0 0,1 1 0,-1-1 1,1 0-1,-1 0 0,1 1 0,-1-1 0,0 0 0,0 3 0,0-2 6,0 0 0,0-1 0,0 1 0,0 0 0,0 0 0,-1 0 0,1 0 0,-1 0 0,1 0 0,-1-1 0,0 1 0,1 0 0,-1-1 0,0 1 0,0 0 0,-1-1 0,1 1 0,0-1 0,0 1 0,-1-1 0,1 0 0,-2 2 0,2-3 3,-1 2 22,0-1 1,0 0 0,0 0 0,0 1 0,-1-1 0,1 0 0,0-1-1,-1 1 1,1 0 0,0-1 0,-1 1 0,1-1 0,-1 0 0,1 0 0,-1 0-1,1 0 1,-4 0 0,-27-5 19,10 2-97,0 0-1,-26 2 0,43 1 33,1 0 0,-1 0 0,1 1 0,-1 0 0,1 0 0,0 1 0,-1-1 1,1 1-1,0 1 0,0-1 0,0 0 0,0 1 0,0 0 0,-5 5 0,7-5 11,1-1 0,-1 1-1,1 0 1,0 0 0,0 0-1,0 0 1,0 0 0,-2 7 0,4-9 7,-1 1 1,1-1-1,0 0 1,-1 1-1,1-1 1,0 0-1,0 0 1,0 1 0,0-1-1,0 0 1,0 1-1,0-1 1,0 0-1,1 1 1,-1-1-1,0 0 1,1 0-1,-1 0 1,1 1 0,0-1-1,-1 0 1,1 0-1,0 0 1,0 0-1,-1 0 1,3 1-1,1 1 17,0 0-1,0 0 0,1-1 0,0 0 0,-1 0 1,1 0-1,0 0 0,0-1 0,0 0 1,0 0-1,0 0 0,0-1 0,0 1 0,0-1 1,0 0-1,9-2 0,1 0 35,0-1 1,-1-1-1,1 0 0,19-8 0,-1-3-250,60-35 0,-82 41 289,-11 9-106,1-1 0,0 0 1,0 0-1,0 1 0,-1-1 0,1 0 1,0 1-1,0-1 0,0 1 1,0-1-1,2 0 0,-3 2 3,1-1 0,-1 0 0,1 0-1,-1 1 1,1-1 0,-1 0-1,1 1 1,-1-1 0,1 1-1,-1-1 1,1 0 0,-1 1 0,0-1-1,1 1 1,-1-1 0,0 1-1,0 0 1,1-1 0,-1 1-1,0-1 1,0 1 0,0-1 0,0 1-1,0-1 1,0 1 0,1 0-1,-1-1 1,-1 1 0,5 18-29,-3-11 49,1 0 0,-1 0 0,1 0 0,1-1 0,0 1 0,0-1 0,0 1 0,1-1 0,0 0 0,7 9-1,-8-11 24,1-1 0,-1-1 1,1 1-1,0-1 0,0 1 0,0-1 0,7 4 0,-9-6-17,1 0 0,-1 0 0,0-1 0,1 1 0,-1-1 1,1 1-1,-1-1 0,1 0 0,-1 0 0,1 0 0,-1 0 0,0 0 1,1-1-1,-1 1 0,1-1 0,-1 0 0,0 1 0,4-3 0,13-6 193,31-21 0,-25 14-160,-2 3 18,0-1 0,-1-1 0,-1-2 0,0 0-1,28-30 1,-15 7-91,32-47 0,24-52-80,-48 67 40,-2-1-1,-4-2 0,-3-1 0,-4-2 1,21-88-1,-48 156-68,-4 11-32,-9 16-114,6-8 241,-13 23-104,-98 181-146,24 5 447,78-176-127,1 1 1,2 0-1,-7 63 0,17-92 1,0 0 1,1 1-1,0-1 1,2 0-1,-1 0 1,2 0-1,4 17 1,-4-23-14,0 0 1,0-1 0,1 1 0,0 0 0,0-1 0,1 0 0,-1 0 0,2 0 0,-1-1 0,1 0 0,0 0 0,0 0-1,8 5 1,-5-5-8,-1-1-1,1 0 0,1 0 0,-1-1 1,1 0-1,11 3 0,-14-5 13,-1-1-1,1 0 0,0 0 1,-1-1-1,1 1 0,0-1 1,0-1-1,-1 0 1,1 0-1,10-2 0,6-6-20,0 0 0,-1-2-1,22-13 1,-26 13-19,-1-1-1,0-1 1,0 0 0,26-29-1,-34 32-1,-1 0 0,1-1 0,-2 0 0,0 0-1,0-1 1,-1 0 0,0 0 0,6-20 0,-12 29 22,1 1 0,0 0-1,-1-1 1,0 1 0,0 0 0,0 0 0,0-1 0,0 1 0,0 0 0,0-1 0,-1 1 0,0-5-1,0 7-9,1-1 0,0 1 0,-1-1 0,1 1 0,0-1 0,-1 1 0,1-1-1,-1 1 1,1-1 0,-1 1 0,1-1 0,-1 1 0,1 0 0,-1-1 0,1 1-1,-1 0 1,1 0 0,-1-1 0,0 1 0,0 0 0,-1 0-15,1 0 0,-1 0 1,1 0-1,-1 0 0,1 0 1,-1 1-1,1-1 0,-1 0 1,1 1-1,0-1 0,-1 1 1,-1 1-1,-5 2-23,1 2-1,-1-1 0,1 1 1,0 0-1,0 0 1,1 1-1,0 0 0,0 0 1,1 0-1,-5 9 1,-1 3 106,1-1 1,1 2-1,-10 27 1,17-41-36,0 1 1,1-1-1,-1 1 0,1 0 0,1 0 1,-1-1-1,1 1 0,0 0 0,1 0 0,-1-1 1,4 14-1,-3-17-7,0-1 0,1 1 0,-1 0 0,0-1 0,1 1 0,-1 0 0,1-1 0,0 0 0,0 1 0,0-1 0,0 0 0,0 0 0,0 0 0,1 0 1,-1-1-1,1 1 0,-1-1 0,1 1 0,0-1 0,-1 0 0,1 0 0,0 0 0,0 0 0,0-1 0,0 1 0,0-1 0,0 1 0,0-1 0,3-1 0,15 1 77,0-2 0,-1-1 0,0 0 0,35-11-1,77-36 135,-108 41-196,-1-1 1,0-1-1,-1-1 1,0-1-1,29-23 1,-19 5-85,0-2-1,32-45 1,-56 68 5,4-2-31,-12 12 74,0 0 1,0 0-1,1 0 0,-1-1 0,0 1 0,0 0 0,0 0 0,1 0 0,-1 0 0,0 0 0,0 0 0,1 0 0,-1 0 0,0 0 0,1 0 1,-1 0-1,0 0 0,0 0 0,1 0 0,-1 0 0,0 0 0,0 0 0,1 0 0,-1 0 0,0 0 0,0 0 0,1 1 0,-1-1 0,0 0 1,0 0-1,0 0 0,1 0 0,-1 0 0,0 1 0,0-1 0,0 0 0,0 0 0,1 0 0,-1 1 0,0-1 0,0 1 0,4 8-24,-3 3 10,0 0 0,0-1-1,-1 1 1,-1-1 0,0 1-1,-1-1 1,-5 22 0,-3 3 161,-25 59-1,27-75-139,-2-1 0,-1 0-1,0 0 1,-19 22 0,27-38-5,0 1 1,0-1 0,0 0-1,0 0 1,-1 0-1,0 0 1,1-1 0,-1 1-1,-6 2 1,9-5 0,0 1 0,0-1 0,0 1 0,-1-1 0,1 0 0,0 1 0,0-1 0,0 0 0,0 0 0,-1 0 0,1 0 0,0 0 0,0 0 0,0 0 0,-1 0 0,1-1 0,0 1 0,0 0 0,0-1 0,0 1 0,0-1 0,0 1 0,0-1 0,-1 0 0,0 0-1,1-1 1,-1 1-1,1-1 1,-1 0-1,1 1 1,0-1-1,0 0 1,0 0-1,0 0 1,0 0-1,1 1 1,-2-5-1,1 3-4,1 0 0,0 0 1,0 0-1,-1 1 0,2-1 0,-1 0 0,0 0 1,0 0-1,1 0 0,0 0 0,0 1 0,0-1 0,0 0 1,0 0-1,0 1 0,0-1 0,1 1 0,0-1 1,-1 1-1,1 0 0,0 0 0,0-1 0,0 1 0,4-2 1,0-1 17,1 0 1,0 0-1,0 1 1,0 0-1,1 0 0,-1 1 1,12-4-1,6 0 39,1 2 0,51-5 0,55 6-450,-35 2-116,-4 2-3196,-43 1-2184,-43 0 996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7:48.06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24 69 11872,'-23'-12'4416,"23"7"-3457,5 5-255,3 0 1888,29 0-1568,29-3 992,39 0-1152,-7-6-480,10 4-256,63-6-224,8-1 64,-21 4-4544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8:09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51 2496,'1'-2'163,"-1"0"0,0 0 0,0 0 1,1 0-1,-1 0 0,1 0 0,0 0 0,-1 0 0,1 0 0,0 0 1,0 0-1,0 1 0,1-1 0,-1 0 0,0 1 0,1-1 1,-1 1-1,1-1 0,-1 1 0,1-1 0,0 1 0,2-1 1,8-8 2941,-12 10-3047,0 0-1,0 0 0,0 0 0,0 0 0,0 0 0,0 0 1,0 0-1,0 0 0,1 0 0,-1 0 0,0 0 0,0 0 1,0 0-1,0 0 0,0 0 0,0 0 0,0 0 1,0 0-1,0 0 0,1 0 0,-1 0 0,0 1 0,0-1 1,0 0-1,0 0 0,0 0 0,0 0 0,0 0 0,0 0 1,0 0-1,0 0 0,0 0 0,0 0 0,1 0 0,-1 1 1,0-1-1,0 0 0,0 0 0,0 0 0,0 0 1,0 0-1,0 0 0,0 0 0,0 0 0,0 1 0,0-1 1,0 0-1,0 0 0,0 0 0,2 11 821,0 15-316,-2-1-101,-2-2-1,-1 1 1,0 0-1,-2 0 1,-9 27 0,-5 0 207,-31 62 1,48-111-648,-121 283 1553,98-209-1241,-55 149 310,78-221-612,2-3-47,0-1-1,0 1 0,0-1 1,0 1-1,-1 0 1,1-1-1,0 1 0,0-1 1,0 0-1,-1 1 1,1-1-1,0 1 0,0-1 1,-1 1-1,1-1 1,-1 0-1,1 1 1,0-1-1,-1 0 0,1 1 1,-1-1-1,1 0 1,-1 1-1,1-1 0,-1 0 1,-1-2-864,2-3 34,-1 0 1,1 0-1,0 0 1,0 0-1,0 0 1,1 0-1,0 0 1,2-7-1,0 0-728,4-25-1119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8:09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19 294 7712,'-15'-10'2506,"15"10"-2440,-1 0-1,1 0 0,0 0 1,0 0-1,-1 0 0,1 0 0,0-1 1,0 1-1,0 0 0,0 0 1,-1 0-1,1-1 0,0 1 0,0 0 1,0 0-1,0 0 0,0-1 1,0 1-1,-1 0 0,1 0 0,0 0 1,0-1-1,0 1 0,0 0 1,0 0-1,0-1 0,0 1 0,0 0 1,0 0-1,0-1 0,0 1 1,0 0-1,0 0 0,0-1 0,0 1 1,0 0-1,1 0 0,-1-1 1,0 1-1,0 0 0,0 0 0,0-1 1,8-5 1239,-7 5-1210,18-15 610,-1 1 0,2 1-1,0 1 1,0 0 0,2 2 0,43-18-1,29-2-238,0 4 0,112-16 0,29-7-424,-222 45-2583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8:10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110 747 4896,'-9'-13'1584,"9"12"-1545,0 1 0,1 0 0,-1 0-1,0 0 1,0 0 0,0-1 0,0 1 0,0 0 0,0 0 0,0 0 0,0 0 0,0 0 0,1-1 0,-1 1 0,0 0-1,0 0 1,0 0 0,0 0 0,0 0 0,1 0 0,-1 0 0,0 0 0,0 0 0,0 0 0,0 0 0,1 0 0,-1-1 0,0 1-1,0 0 1,0 0 0,0 0 0,1 0 0,-1 0 0,0 1 0,0-1 0,2 0 1871,-6 0 965,2 1-2570,-1 1 0,1 0 0,0 0 0,1 0-1,-1 0 1,0 0 0,-1 3 0,-4 3 19,2-1-143,-1 1 0,1 0 0,1 0-1,0 1 1,-7 16 0,-10 49-74,13-44-30,3-12-89,-4 32 0,8-42 39,0-1 1,1 1 0,0-1 0,1 1-1,-1-1 1,2 0 0,1 9-1,-2-13 13,0-1 0,0 1-1,0-1 1,0 0 0,1 0-1,-1 1 1,1-1-1,-1 0 1,1 0 0,0-1-1,0 1 1,0 0-1,0 0 1,0-1 0,0 0-1,4 3 1,-5-4 4,0 1 1,1-1-1,0 1 1,-1-1-1,1 1 1,-1-1-1,1 0 1,-1 0-1,1 0 0,0 0 1,-1 0-1,1 0 1,-1 0-1,1 0 1,0-1-1,-1 1 1,1 0-1,-1-1 1,1 0-1,-1 1 0,1-1 1,-1 0-1,0 0 1,1 0-1,-1 0 1,0 0-1,0 0 1,2-2-1,5-5 112,-1-1 0,-1-1 0,0 1-1,0-1 1,0-1 0,-2 1 0,1-1 0,5-21 0,-4 7 139,3-39 0,-8 51-279,-1 0 1,0 0-1,-1 0 0,0 0 0,-4-15 1,4 24-64,0 1-1,0 0 1,-1 0 0,1 0 0,-1 0 0,-2-3 0,3 5-17,0 0 0,0-1 0,0 1 0,0 0 0,0 0-1,0 0 1,0 0 0,0 1 0,0-1 0,0 0 0,-1 0 0,1 1 0,0-1 0,0 1 0,-1-1 0,1 1 0,0-1 0,-3 1 0,4 0 0,0 1-1,0 0 1,0-1-1,-1 1 1,1 0-1,0 0 1,0-1-1,0 1 1,0 0-1,0-1 1,0 1-1,0 0 1,0 0 0,1-1-1,-1 1 1,0 0-1,0-1 1,1 1-1,-1 0 1,1 0-1,-1 1 19,1 0-1,0 0 0,0 0 0,0 0 0,0 0 1,0 0-1,2 2 0,-2-3 65,0 0-1,0-1 1,1 1-1,-1-1 1,0 1-1,1-1 1,-1 1 0,0-1-1,1 0 1,-1 0-1,0 0 1,1 0-1,-1 0 1,3 0-1,20-4 167,-19 3-146,18-6 188,-1-1 0,1-1 0,29-16 0,-15 7-79,-35 17-142,54-25 283,62-40 0,-101 54-228,0 0 1,0 0 0,-1-2 0,-1 0-1,-1-1 1,0-1 0,21-29 0,-21 22 33,0-2 1,-1 1 0,-1-1 0,-2-1 0,-1 0-1,0-1 1,-2 1 0,-1-2 0,-2 1-1,0 0 1,-2-1 0,-1-43 0,-2 54 0,1 6-6,0 1 0,-1-1 0,-3-10-1,4 19-87,-1 1 1,1-1-1,-1 0 0,1 0 0,-1 0 0,0 0 0,0 1 0,0-1 0,0 0 0,0 1 0,0-1 0,0 1 0,0-1 0,-1 1 0,1 0 0,-1-1 0,1 1 0,-1 0 0,1 0 0,-1 0 0,0 0 0,-2-1 0,3 2-13,0 0-1,0-1 1,0 1-1,0 0 1,0 0-1,0 0 1,0 0-1,0 0 1,0 0-1,0 0 1,1 1-1,-1-1 1,0 0-1,0 0 1,0 1-1,0-1 1,0 1-1,0-1 0,-1 1 1,0 1-11,0-1-1,0 1 1,1 0 0,-1 0 0,0-1-1,1 1 1,-3 4 0,-1 4-33,0 0-1,1 0 1,-4 11 0,-5 26 62,2-1 0,-10 87-1,6 103-4,14-209-30,1 62 260,3 0 1,21 117-1,-24-181-933,-1-22-888,-2-13 143,1-6 777,-2 1 1,0-1-1,0 1 1,-2-1-1,0 2 0,0-1 1,-1 1-1,-12-18 1,2 11 947,0 0 0,-2 1 0,0 1 0,-1 1 0,-1 1 0,-1 1 0,-41-24 0,-17-11 2665,77 49-2769,-1-1 0,1 0 0,-1 0-1,1 0 1,0-1 0,-4-5-1,6 9-154,1-1-1,0 1 0,-1-1 0,1 1 0,0-1 0,-1 1 1,1-1-1,0 1 0,0-1 0,-1 0 0,1 1 0,0-1 1,0 1-1,0-1 0,0 1 0,0-1 0,0 0 0,0 1 1,0-1-1,0 1 0,0-1 0,0 0 0,1 0 0,-1 0-1,1 0 1,-1 1-1,1-1 1,0 0-1,0 1 0,0-1 1,-1 1-1,1-1 1,0 1-1,0-1 1,0 1-1,0 0 1,0-1-1,0 1 1,1 0-1,19-6 329,1 2 1,37-3-1,47 3 270,-63 3-367,160 1 610,-180 1-822,-5-1 75,0 1 0,0 1 0,20 4 0,-21-4-820,-16-3 226,0 1 0,0 0 0,-1 0 0,1 0 0,0 0-1,0-1 1,0 1 0,0 0 0,0-1 0,-1 1 0,1-1-1,1 0 1,7 7-5411,-8-5 4880,12 5-1873,5 5-436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8:11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252 631 5632,'9'-9'5893,"-13"10"-5485,1 0 0,0 0 1,-1 0-1,1 0 0,0 1 0,0-1 1,-1 1-1,-2 2 0,-6 3 110,-2 1-254,0 1 0,0 1 0,2 0 0,-1 1 0,1 0 0,1 1 0,0 0 0,0 1 0,-13 23 0,11-15-76,2 0 0,0 1 0,2 0 1,1 1-1,0 0 0,-7 43 0,11-28 249,4-38-422,0 0 0,0 0-1,0 0 1,0 1-1,0-1 1,0 0 0,0 0-1,0 0 1,0 0 0,0 0-1,0 0 1,0 0-1,0 1 1,0-1 0,0 0-1,0 0 1,0 0-1,0 0 1,0 0 0,0 0-1,0 0 1,0 0-1,0 1 1,0-1 0,0 0-1,0 0 1,1 0 0,-1 0-1,0 0 1,0 0-1,0 0 1,0 0 0,0 0-1,0 0 1,0 0-1,0 0 1,0 0 0,1 0-1,-1 0 1,0 0 0,0 0-1,0 1 1,0-1-1,0 0 1,0 0 0,0 0-1,1 0 1,-1-1-1,0 1 1,0 0 0,0 0-1,0 0 1,0 0-1,0 0 1,0 0 0,0 0-1,1 0 1,-1 0 0,0 0-1,5-4 133,5-11 177,14-30 0,-3 5-145,-10 21-123,8-15 19,2 2 1,29-37 0,5-4-455,-54 73 357,-1 0 0,0-1 0,0 1 0,0 0 0,1 0 0,-1-1 0,0 1 0,1 0 0,-1 0 0,0-1 0,1 1 0,-1 0 0,0 0 0,1 0 0,-1-1 0,0 1 0,1 0 0,-1 0 0,1 0 0,-1 0 0,1 0 0,3 6-243,-3 16 87,-1-17 145,0 11 34,1 1 1,1 0-1,1-1 1,0 1-1,1-1 1,1 0-1,1 0 1,0-1-1,1 0 1,15 26-1,-19-37 30,0 0 0,0 0 0,0 0 0,1 0 0,-1 0 0,1-1 0,0 0 0,0 0 1,0 0-1,0 0 0,1 0 0,-1-1 0,1 0 0,0 0 0,0 0 0,-1-1 0,1 1 0,0-1 0,0 0 0,0-1 0,0 1 0,1-1 0,-1 0 0,0 0 0,0-1 1,0 0-1,0 1 0,0-2 0,0 1 0,0 0 0,-1-1 0,1 0 0,9-5 0,1-3 27,0-1 0,0-1-1,-1 0 1,-1 0 0,0-1 0,11-16 0,63-93 257,-80 112-256,19-32 1,-3 0 0,21-49 0,26-92-98,-59 152 50,-4 12-3,7-18 149,15-67 0,-26 94-137,-2 0 1,1 0 0,-1 0 0,-1-1 0,0 1 0,0 0 0,-1 0-1,-1-1 1,1 1 0,-2 0 0,-6-19 0,9 27-25,-1 0 1,0 1-1,0-1 0,0 0 1,0 0-1,0 1 1,0-1-1,-1 1 0,1-1 1,0 1-1,-1-1 0,1 1 1,-1 0-1,0 0 1,1 0-1,-1 0 0,0 0 1,0 0-1,1 0 0,-1 0 1,0 1-1,0-1 1,0 1-1,0-1 0,0 1 1,0 0-1,0 0 0,0 0 1,0 0-1,-2 0 1,0 1-6,1 0 0,-1 0 1,1 0-1,0 1 0,0-1 1,0 1-1,0 0 1,0 0-1,0 0 0,0 0 1,0 0-1,1 1 0,-1-1 1,1 1-1,0 0 1,0-1-1,-2 4 0,-4 8-25,1 1-1,0-1 1,1 1-1,1 0 1,0 1-1,-3 18 0,-9 100 119,13-95 81,-2 19 59,3 1 0,5 67-1,1-95-177,1-1 0,1 0 0,2 0 0,1-1 0,1 1 0,14 28 0,-14-38-136,1 0 1,1-1 0,1-1-1,0 0 1,24 26-1,-27-35-630,0 0 1,1 0-1,0-1 0,1 0 0,0-1 1,0 0-1,0-1 0,1 0 0,0-1 1,23 7-1,-29-10 145,1 0 0,0-1 1,0 0-1,0 0 0,0-1 1,9 0-1,-10-1-355,-1 0 1,1-1-1,0 0 0,-1 0 0,1 0 1,7-5-1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8:12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2 5056,'-2'-1'4798,"3"17"-3148,-5 46-66,-11 38 413,-41 146 0,-20-15-1065,3-11-643,61-179-181,4-17 55,1 1 0,-5 36 1,12-47-1322,3-3 278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8:13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392 2 7232,'-27'-2'3075,"25"2"-2919,1 0 1,-1 1-1,0-1 0,1 0 1,-1 0-1,0 1 0,1-1 1,-1 1-1,1 0 0,-1-1 1,1 1-1,-1 0 0,-2 2 1,-6 7 312,1 0 1,0 1-1,0 0 1,1 1 0,0 0-1,-7 18 1,-32 81 548,36-80-652,-149 369 2066,114-261-3077,39-113-1051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8:13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28 225 9376,'-27'-11'5015,"31"8"-3949,10-1-269,-11 3-577,17-6 444,1-1 0,29-17-1,21-9-110,-35 19-359,127-48 199,-117 49-371,2 2 0,0 2 0,0 3 1,1 1-1,52 2 0,-84 4-65,34 5-1,-46-5-220,0 1-1,0 0 0,0 1 1,0-1-1,0 1 1,0 0-1,0 1 1,-1-1-1,1 1 0,4 3 1,-9-5 24,1-1-1,0 1 1,-1 0 0,1 0 0,-1-1-1,1 1 1,-1 0 0,1 0 0,-1 0 0,0 0-1,1 0 1,-1 1 0,0-2 211,5 16-2168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1:02.7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430 48 5888,'0'-5'706,"0"1"0,0-1 0,0 0 0,1 1 0,0-1 0,0 1 0,2-8 220,-3 12-852,0 0 0,1 0-1,-1 0 1,0 0-1,0 0 1,0-1-1,0 1 1,0 0 0,0 0-1,0 0 1,0 0-1,0 0 1,0 0 0,0 0-1,0 0 1,0-1-1,0 1 1,0 0-1,0 0 1,0 0 0,0 0-1,0 0 1,0 0-1,0 0 1,0-1 0,-1 1 661,1 0-661,0-1 0,0 1-1,0 0 1,0 0-1,-1 0 1,1 0-1,0 0 1,0 0 0,0 0-1,0 0 1,0 0-1,0 0 1,0 0 0,-1 0-1,1 0 1,0 0-1,0 0 1,0 0-1,0 0 1,0 0 0,0 0-1,0 0 1,0 0-1,-1 0 1,1 0 0,0 0-1,0 0 1,-10 5 1251,-106 93 1150,74-64-1604,2 3 0,-53 60 0,78-78-708,2 1-1,0 0 1,1 0-1,1 1 0,1 1 1,0 0-1,2 0 1,-7 30-1,7-14-48,1 0 0,2 1 0,2 0 0,2 47 0,2-55-54,1-1 0,2 1-1,2-1 1,15 52 0,-18-74-266,0 0 0,0 0 0,1 0 0,0-1 1,1 1-1,0-1 0,0 0 0,0 0 0,8 6 0,5 4-1026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8:14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9 132 8320,'-8'-3'3744,"42"6"-3232,-2-6 1888,0 3-1408,17-9 639,5 6-927,5-10 0,3 1-416,6-8-96,-5 9-128,5-6 32,-6 10-64,-3-6-992,-10 6 512,-5-6-4319,-7 10 2623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8:22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1035 4736,'-38'23'2581,"37"-22"-2420,0-1 1,-1 1-1,1 0 0,0 0 0,1-1 0,-1 1 1,0 0-1,0 0 0,0 0 0,0 0 1,1 0-1,-1 0 0,0 0 0,1 1 0,-1-1 1,1 0-1,0 0 0,-1 0 0,1 0 1,0 1-1,-1-1 0,1 0 0,0 0 1,0 1-1,0 1 0,1-2-76,-1-1 0,0 0 0,1 1 0,-1-1 0,0 0-1,1 1 1,-1-1 0,0 0 0,1 1 0,-1-1 0,1 0 0,-1 0 0,0 1 0,1-1 0,-1 0 0,1 0-1,-1 0 1,1 0 0,-1 0 0,1 0 0,-1 0 0,1 0 0,-1 0 0,1 0 0,-1 0 0,0 0 0,1 0 0,0 0-1,13-1 777,-10-1-661,0 0 1,0 1-1,-1-1 1,1-1-1,0 1 1,-1 0 0,0-1-1,0 0 1,1 0-1,-2 0 1,6-6-1,0-3 267,14-25 0,-16 27-229,55-119 718,-2 2-525,13 4 278,-65 111-547,-3 7-9,-1 0 0,0 0 0,-1-1 0,1 1 0,-1-1 1,0 0-1,2-10 0,-4 16-159,0 0 1,0 0 0,0 0 0,0 0-1,0 0 1,0 0 0,0 0 0,0 0-1,0 0 1,0 0 0,0 0-1,0-1 1,0 1 0,0 0 0,0 0-1,0 0 1,0 0 0,0 0 0,0 0-1,0 0 1,0 0 0,0 0 0,0 0-1,0 0 1,0 0 0,0 0-1,0 0 1,0 0 0,0 0 0,0 0-1,0 0 1,0-1 0,-1 1 0,1 0-1,0 0 1,0 0 0,0 0 0,0 0-1,0 0 1,0 0 0,0 0-1,0 0 1,0 0 0,0 0 0,0 0-1,0 0 1,0 0 0,0 0 0,0 0-1,-1 0 1,1 0 0,0 0 0,0 0-1,0 0 1,0 0 0,0 0-1,0 0 1,0 0 0,0 1 0,0-1-1,0 0 1,-5 4-216,-5 10 38,7-6 172,0 0 0,1-1 1,-2 13-1,-2 5 11,-2 9 63,2 0 0,1 1-1,2 0 1,1 0 0,1 0-1,2 0 1,6 36 0,-6-65 12,0 0 1,0 0-1,0 0 1,1 0 0,0 0-1,0 0 1,1 0-1,-1-1 1,1 1-1,4 5 1,-5-10-36,-1 1 0,1 0 0,-1 0 0,1-1 0,0 1 0,0-1 0,0 1 0,0-1 0,0 0 0,0 0 0,0 0 0,0 0 0,0 0 0,1-1 0,-1 1 0,0-1 0,1 1 0,-1-1 0,0 0 0,1 0 0,-1 0 0,0 0 0,1 0 0,-1 0 1,0-1-1,1 1 0,-1-1 0,0 0 0,4-1 0,4-3 12,0 0 0,0 0 0,0-1 0,-1-1 0,0 1 0,0-2 0,8-8 0,54-61 110,-67 73-148,156-177 108,-155 176-144,0 0-1,0 1 1,1-1 0,6-4-1,-3 7-30,-7 4 69,-1 0 0,0-1 0,1 1 0,-1 0 0,0 0 0,0 1 0,0-1 0,-1 0 0,1 0 0,0 4-1,1-1-14,4 18 77,-1 0 0,-1 1-1,1 39 1,-4-39-48,0 23 226,0-53-198,0 1 0,1 0 0,-1-1 0,1 1 1,3-6-1,-1 3-1,-2 1-56,48-102-72,-43 96 48,0 0 0,2 1 0,-1 0 1,1 1-1,1 0 0,12-11 0,-21 21 24,0 0-1,0 0 1,0 0-1,0 0 1,1 0-1,-1 0 1,0 0-1,1 0 1,-1 1-1,1-1 1,-1 0-1,1 1 1,-1 0-1,1-1 1,-1 1-1,1 0 1,-1 0-1,1-1 1,-1 1-1,1 0 1,0 1-1,-1-1 1,3 1-1,-2 0-1,0 0 0,-1 0 0,1 0 1,-1 0-1,1 1 0,-1-1 0,1 1 0,-1-1 0,0 1 0,1-1 0,-1 1 0,0 0 0,0 0 0,0-1 0,0 1 0,-1 0 0,2 4 0,8 31 23,10 68 1,-6-25-244,-12-69 198,1 4 30,0 1-1,1-1 1,1-1 0,9 22 0,-12-33 5,0 1 1,0-1 0,0 0-1,1 0 1,-1 0-1,1 0 1,0 0-1,-1 0 1,1-1 0,4 3-1,-5-4 2,1 1-1,-1-1 0,1 0 1,-1 0-1,1-1 0,0 1 1,-1 0-1,1-1 0,0 0 1,0 1-1,-1-1 0,1 0 1,0 0-1,0-1 0,5 0 1,-2-1 36,1-1 1,0 1 0,0-1 0,-1 0 0,0-1 0,0 1 0,0-1-1,0-1 1,9-8 0,5-6-49,21-27 0,55-86-5,-28 34 150,-20 28-78,-48 70-70,0 0-1,0 0 1,0 0 0,0 0 0,0 0-1,0 0 1,0 0 0,0 0-1,0 0 1,0 0 0,0 0 0,0 0-1,0 0 1,0 0 0,0 1-1,0-1 1,0 0 0,0 0 0,0 0-1,0 0 1,0 0 0,0 0 0,0 0-1,0 0 1,0 0 0,0 0-1,0 0 1,0 0 0,0 0 0,0 0-1,0 0 1,0 0 0,0 0 0,1 0-1,-1 0 1,0 0 0,0 0-1,0 0 1,0 0 0,0 0 0,0 0-1,0 0 1,0 0 0,0 0 0,0 0-1,0 0 1,0 0 0,0 0-1,0 0 1,0 0 0,0 0 0,0 0-1,0 0 1,0 0 0,0 0 0,1 0-1,-1 0 1,0 0 0,0 0-1,0 0 1,0 0 0,0 0 0,0-1-1,0 1 1,0 0 0,0 0 0,0 0-1,1 8-108,0 8-8,-6 74 107,2-55-63,2 50-1,2-57 14,3 34 11,-4-57 51,1 1 0,0-1 0,0 0 0,1 0 0,0 1 0,0-1 1,0 0-1,4 6 0,-6-11 4,1 1-1,-1 0 1,1 0 0,-1-1 0,1 1-1,-1 0 1,1-1 0,-1 1-1,1-1 1,0 1 0,0-1 0,-1 1-1,1-1 1,0 1 0,0-1 0,-1 0-1,1 1 1,0-1 0,0 0-1,0 0 1,-1 0 0,1 0 0,0 1-1,0-1 1,0 0 0,0 0 0,0-1-1,-1 1 1,1 0 0,0 0-1,0 0 1,0 0 0,0-1 0,-1 1-1,1 0 1,0-1 0,0 1 0,-1-1-1,1 1 1,0-1 0,-1 1-1,1-1 1,0 0 0,-1 1 0,1-1-1,-1 1 1,1-2 0,4-4 29,0 0 0,0-1 0,-1 1-1,3-8 1,-4 9-30,17-31 47,1 1-1,2 1 1,48-55 0,-7 24-74,-31 33 22,-1-2 0,-2 0 0,34-52 0,-34 35 79,-3-2 1,-2-1-1,-3-1 1,-2-1-1,-2 0 1,17-100-1,-34 150-97,0 0 0,-1 0 1,0 0-1,0 0 0,-1-8 0,1 13 3,0 0 0,0 1-1,0-1 1,0 0 0,0 1 0,-1-1-1,1 1 1,0-1 0,0 0 0,-1 1 0,1-1-1,-1 1 1,1-1 0,0 1 0,-1-1 0,1 1-1,-1-1 1,1 1 0,-1 0 0,1-1 0,-1 1-1,1-1 1,-1 1 0,-1 0-8,1 0 1,0 0 0,0 0-1,0 0 1,0 0-1,0 1 1,0-1 0,0 0-1,0 1 1,0-1-1,0 1 1,0-1-1,0 1 1,0-1 0,0 1-1,0 0 1,1-1-1,-1 1 1,-1 1 0,-4 5-34,1-1 1,0 1 0,0 0 0,0 0 0,1 1 0,0-1 0,1 1 0,0 0 0,-4 12 0,0 0 41,2-6 37,-89 249 114,79-214-144,3 0 1,2 1-1,-5 78 1,14-102 20,1 1 1,2-1-1,4 27 1,-3-36 33,1 0 0,1-1 0,0 1 0,1-1 0,13 24 0,-18-38-28,0 0 0,0 1 1,1-1-1,-1 0 0,1 0 1,0 0-1,-1 0 0,1 0 1,0-1-1,0 1 0,0 0 1,0-1-1,1 1 0,1 0 1,-2-1 5,0-1-1,-1 0 1,1 0 0,0 1 0,-1-1 0,1 0 0,0-1 0,0 1 0,-1 0 0,1 0 0,0-1 0,-1 1 0,1-1 0,-1 1 0,1-1 0,0 0 0,-1 1 0,1-1 0,-1 0 0,0 0 0,1 0 0,0-2 0,8-6 0,0-1 0,-1-1 1,0 1-1,-1-1 1,11-21-1,-12 21-1,30-52 168,24-37-155,-53 90-28,-2 0 0,8-15 0,-8 17-144,-3 13-12,-2 18-70,-1-14 204,15 177-46,-13-168 62,1 1-1,0-1 1,2 1 0,0-1-1,12 26 1,-16-42 2,0 0-1,0 0 1,0 0 0,0-1-1,0 1 1,1 0 0,-1-1 0,0 1-1,1 0 1,-1-1 0,1 0-1,0 1 1,0-1 0,-1 0 0,1 0-1,0 0 1,0 0 0,0 0-1,0 0 1,0-1 0,0 1 0,0-1-1,0 1 1,0-1 0,0 0-1,1 0 1,-1 0 0,4 0 0,3-2-2,-1 0 1,1 0 0,-1-1 0,0 0 0,14-8 0,36-21 145,100-74 1,-31 18-225,17-8 480,-143 95-400,-1 1 1,0 0-1,0 0 0,0 0 0,0 0 0,0 0 1,1-1-1,-1 1 0,0 0 0,0 0 0,0 0 1,0-1-1,0 1 0,0 0 0,0 0 0,0 0 1,0-1-1,0 1 0,0 0 0,0 0 0,0-1 1,0 1-1,0 0 0,0 0 0,0 0 0,0-1 0,0 1 1,0 0-1,0 0 0,0 0 0,0-1 0,-1 1 1,1 0-1,0 0 0,0 0 0,0 0 0,0-1 1,-1 1-1,-10 6-54,1 1-1,-1 0 1,1 1 0,0 0 0,-16 18 0,-38 52-51,47-55 50,1 0-1,1 1 0,0 1 1,2 1-1,-14 39 0,27-64 48,-1 1-1,1-1 1,-1 1 0,1 0-1,0-1 1,-1 1-1,1-1 1,0 1 0,0-1-1,0 1 1,1 0-1,-1-1 1,0 1-1,0-1 1,1 1 0,-1-1-1,1 1 1,1 1-1,-1-2 11,-1 0-1,1 0 0,0-1 1,0 1-1,0 0 0,0-1 1,0 1-1,0-1 0,0 0 1,0 1-1,0-1 0,0 0 1,0 1-1,0-1 0,1 0 0,-1 0 1,0 0-1,0 0 0,0 0 1,0 0-1,0 0 0,0-1 1,0 1-1,1 0 0,-1 0 1,0-1-1,2 0 0,2-1 5,0-1 0,0 1 1,0-1-1,0 0 0,0-1 0,-1 1 0,1-1 0,-1 0 0,6-6 1,5-8 28,13-20 1,-5 6-26,-12 18-57,18-31-1,-29 44 40,0 1 0,0-1 0,0 0 0,1 1 0,-1-1 0,0 1 1,1-1-1,-1 1 0,0-1 0,1 1 0,-1-1 0,1 1 0,-1-1 0,0 1 0,1 0 1,-1-1-1,1 1 0,-1 0 0,1-1 0,0 1 0,-1 0 0,1 0 0,-1-1 0,1 1 0,-1 0 1,1 0-1,0 0 0,-1 0 0,1 0 0,-1 0 0,1 0 0,0 0 0,-1 0 0,2 0 1,-1 1-2,0-1 1,0 1-1,-1 0 1,1-1-1,0 1 1,-1 0-1,1 0 1,0 0-1,-1-1 1,1 1-1,-1 0 1,1 0-1,-1 0 1,0 0 0,1 0-1,-1 0 1,0 0-1,0 0 1,1 2-1,3 35-28,3 0 0,0-1 0,20 55 0,-24-86 48,0 0 0,0 0 0,1 0 0,-1 0 0,1-1 0,7 8 0,-10-12-10,0 0 4,0 0 1,0-1 0,0 1-1,0 0 1,0 0 0,1-1-1,-1 1 1,0-1 0,1 1-1,-1-1 1,0 1 0,1-1-1,-1 0 1,0 0 0,1 0 0,-1 0-1,1 0 1,-1 0 0,0 0-1,1 0 1,-1 0 0,0-1-1,1 1 1,-1 0 0,0-1-1,1 0 1,-1 1 0,2-2-1,3-1 31,0 0-1,0 0 1,-1-1-1,10-8 1,15-17-82,50-63 0,-47 51 80,33-34 63,-21 23 111,77-110 0,-106 134-182,-2-1 0,-1-1 0,-1 0 0,15-60 0,12-130 262,-38 214-287,1-4 16,-1-1-1,0 0 1,0 0 0,-1 0 0,-1 1 0,0-1 0,-2-13 0,3 23-26,-1 0 0,1 0 0,0 0 1,-1 0-1,1 0 0,-1 0 0,1 0 0,-1 0 0,1 0 0,-1 0 0,1 0 0,-1 0 0,0 0 1,0 0-1,0 1 0,1-1 0,-1 0 0,0 1 0,-2-2 0,2 2-4,0 0 0,0 0 0,0 0-1,0-1 1,0 1 0,0 1 0,0-1 0,0 0-1,0 0 1,0 0 0,1 0 0,-1 1 0,0-1 0,0 1-1,0-1 1,0 0 0,0 1 0,0-1 0,0 1-1,1 0 1,-1-1 0,0 1 0,1 0 0,-2 1-1,-5 7-27,0 0 0,1 1 0,0 0 0,0 0 0,-6 18 0,8-18 18,-25 57 162,4 1 0,-28 122 0,49-169-122,1 0 0,1 1 0,1-1-1,2 1 1,0 0 0,1-1 0,5 27 0,17 49-1631,6-2-4729,-19-63 2574,-10-30 3408,-1-1 1,1 0-1,-1 1 0,1-1 0,-1 1 0,0-1 1,1 1-1,-1-1 0,0 0 0,0 1 0,0-1 1,0 1-1,0-1 0,0 1 0,0-1 0,-1 1 1,1-1-1,-1 3 0,0-3 126,1-1-1,-1 0 1,1 1-1,-1-1 1,1 0-1,-1 0 1,1 1-1,-1-1 1,1 0-1,-1 0 1,1 0-1,-1 0 1,1 0 0,-1 0-1,1 1 1,-1-1-1,0 0 1,0-1-1,-19-3-1765,-15-7-367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8:23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20 10720,'-45'-20'3968,"19"25"-3072,3-5-288,14 4-864,4-1 0,2-3 32,11 0-800,6 0 608,-1 0-3296,0 0 2080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8:23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212 205 10560,'-35'-8'3904,"30"11"-3040,10-3-224,3 0 191,5 0-575,19-3 1088,18 3-736,18-4-128,3-1-320,1-3-128,-4 1 0,-15 2-384,-3-3 192,-10 5-4031,-9-2 2303,-7 2-4928,-3-14 3840,-16 2 800</inkml:trace>
  <inkml:trace contextRef="#ctx0" brushRef="#br0" timeOffset="1">11 77 10816,'-10'-12'5504,"10"7"-5185,5 2-2654,3-5 1279,2 0-4576,-2-12 3136,-8 0-608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8:23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46 11040,'-82'-14'4096,"61"14"-3168,-2-3-289,19 0-63,4-2-448,4 1-960,9-4 449,18 0-2881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8:26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1160 5568,'-31'15'1786,"30"-15"-1701,0 1 0,0-1 0,0 0 0,0 1 0,0 0 0,0-1 0,0 1 0,0 0 0,1-1 0,-1 1 0,0 0 0,0 0 0,1 0 0,-1 0 0,0-1 0,1 1 0,-1 0 0,1 0 0,-1 0 0,1 1 0,0-1-1,-1 0 1,1 0 0,0 0 0,0 0 0,0 0 0,-1 0 0,1 0 0,0 0 0,1 1 0,-1-1 0,0 0 0,0 0 0,0 0 0,1 0 0,0 1 0,0 1 164,0-1 1,1 0-1,-1 0 0,1 0 1,-1 0-1,1 0 0,0-1 1,0 1-1,0-1 0,0 1 1,0-1-1,0 1 1,5 1-1,-1-1 91,1 1 1,-1-1-1,1-1 0,0 1 1,0-1-1,-1 0 0,1-1 1,0 1-1,0-2 0,0 1 1,0-1-1,0 0 0,0 0 1,-1 0-1,1-1 0,6-3 1,-5 2-145,-1-1 1,0 0 0,1 0-1,-2-1 1,1 0-1,-1 0 1,1 0 0,-2-1-1,1 0 1,0 0-1,-1-1 1,0 1 0,5-11-1,1-5 168,0-1 0,-2 0 0,11-42 0,11-76 537,-31 139-890,7-33 194,-2 0-1,1-43 1,3 111-925,-4 11 738,-2 1-1,-5 66 1,1-26 3,1-59 78,-1-1 1,-1 1-1,-1-1 0,-10 36 0,13-59-55,-1 0-1,1 0 0,-1 0 0,0-1 1,0 1-1,0 0 0,0-1 1,0 1-1,0-1 0,0 1 0,-1-1 1,1 1-1,-1-1 0,-1 2 1,2-3-26,0 0 1,0 1 0,0-1-1,1 0 1,-1 1 0,0-1 0,0 0-1,0 0 1,0 0 0,0 0-1,0 0 1,0 0 0,0 0-1,0 0 1,0 0 0,0-1 0,0 1-1,0 0 1,0-1 0,0 1-1,1 0 1,-1-1 0,0 1 0,0-1-1,0 0 1,1 1 0,-1-1-1,0 1 1,0-2 0,-3-1-77,1 0 0,0-1 0,0 1-1,0-1 1,0 0 0,-2-4 0,5 8 47,-1-1 0,1 0 0,0 0 0,-1 0 0,1 1 0,0-1 0,0 0 0,-1 0 0,1 0 0,0 0 0,0 1 0,0-1 0,0 0 0,0 0 0,0 0 0,0 0 0,0 0 0,1 0 0,-1 1 0,0-1 0,0 0 0,1 0 0,-1 0 0,0 1 0,1-1 0,-1 0 0,1 0 0,-1 1 0,1-1 0,0 0 0,-1 1 0,1-1 0,-1 1 0,1-1 0,0 1 0,0-1 0,-1 1 0,1-1 0,0 1 0,0 0 0,1-1 0,8-3-23,8-4-31,0 0 0,-1-1 0,27-19 0,109-109 355,-25 20-345,-95 90 186,-1-2 0,-2-1 0,-1-1 1,31-45-1,-51 62-72,-1 0-1,0 0 1,-1-1 0,-1 0-1,0 0 1,4-19 0,12-95 373,-18 98-363,-1-1 0,-2 0 0,-1 0 1,-2 0-1,-10-61 0,9 80-98,3 10 1,-1 0 0,1 1 0,-1-1 0,1 0 0,-1 1 0,0-1 0,0 1 0,0-1 0,0 1 0,-1-1 0,1 1 0,0 0 0,-4-4 0,4 6 16,1 0 0,-1-1 1,1 1-1,-1 0 0,0-1 0,0 1 0,1 0 0,-1 0 1,0 0-1,1 0 0,-1 0 0,0 0 0,0 0 0,1 0 1,-1 0-1,0 0 0,1 0 0,-1 0 0,0 0 0,1 1 0,-1-1 1,0 0-1,1 1 0,-1-1 0,0 0 0,1 1 0,-1-1 1,1 1-1,-1-1 0,1 1 0,-1-1 0,1 1 0,-1-1 1,1 1-1,-1 0 0,-2 3-18,0 0 0,0 0 0,0 0 0,-2 5 0,-16 41-67,1 0 0,-17 76-1,30-100 70,-4 13 42,2 0 0,1 0 0,2 1 0,0 80 0,7-82 9,3-1 0,0 0 1,3 0-1,1 0 0,2-1 1,1 0-1,24 50 0,-31-77 3,1 0 1,0-1-1,1 1 0,-1-1 1,2 0-1,-1-1 0,1 0 0,10 9 1,-15-14-9,0-1 1,1 1-1,-1 0 0,1-1 1,-1 0-1,1 0 1,-1 0-1,1 0 1,0 0-1,-1 0 1,1 0-1,0-1 1,0 0-1,-1 1 0,1-1 1,0 0-1,0-1 1,0 1-1,0 0 1,-1-1-1,1 1 1,0-1-1,-1 0 1,1 0-1,0 0 1,-1 0-1,1-1 0,-1 1 1,1-1-1,-1 1 1,0-1-1,0 0 1,4-3-1,3-6-6,-1 0-1,0 0 1,-1-1 0,0 0-1,0 0 1,7-21-1,-3 7-17,-4 12 5,8-20-25,28-43 0,-37 68 19,-1 1 0,1 0 0,1 1 1,-1-1-1,1 1 0,0 1 0,1-1 0,0 1 0,0 1 1,11-7-1,-15 10-11,0 1 1,0 0-1,-1-1 0,1 2 1,0-1-1,0 0 0,0 1 1,0-1-1,0 1 0,0 0 1,0 1-1,0-1 0,0 1 1,0 0-1,0-1 0,0 2 1,-1-1-1,1 0 0,0 1 1,4 2-1,1 2 50,-1-1-1,0 1 1,0 0 0,-1 1-1,1 0 1,-2 0 0,8 9 0,-10-9 10,-17-12 390,-6-6-210,-2-3-75,-32-14-1,46 25-191,0 0-1,0 0 0,0 1 1,0 0-1,0 1 0,0 0 1,0 0-1,-1 0 0,-9 1 1,14 0 7,0 1 1,0 0-1,0-1 0,0 1 1,0 0-1,0 0 1,1 1-1,-1-1 1,1 1-1,-1-1 0,1 1 1,-1 0-1,1 0 1,0 0-1,0 0 0,0 0 1,0 0-1,0 1 1,0-1-1,1 1 0,-2 2 1,-3 6 47,1 0 1,1 1-1,-6 19 0,7-19-72,-1-1 50,2 1-1,-1-1 1,2 1 0,0 0 0,0-1-1,1 1 1,0 0 0,1 0-1,2 12 1,-2-23 17,-1 1 0,0-1 0,1 1 0,-1-1-1,1 1 1,0-1 0,-1 1 0,1-1 0,0 0 0,0 1-1,0-1 1,0 0 0,0 0 0,0 0 0,0 1 0,0-1-1,1 0 1,1 1 0,-2-2 0,1 1 1,-1-1-1,0 0 0,0 0 1,0 1-1,0-1 0,0 0 0,0 0 1,1 0-1,-1 0 0,0-1 1,0 1-1,0 0 0,0 0 0,0-1 1,0 1-1,0 0 0,1-1 1,-1 1-1,0-1 0,-1 0 0,1 1 1,0-1-1,0 0 0,0 0 1,0 1-1,1-3 0,17-18 229,28-42-1,-11 15-374,-30 39 84,-4 6 40,0 1 0,0-1 0,0 0 0,0 1 0,4-4 0,-5 6 16,-1 0-1,1-1 1,-1 1-1,1 0 1,-1 0-1,1-1 0,-1 1 1,1 0-1,-1 0 1,1 0-1,-1 0 1,1 0-1,-1 0 1,1 0-1,-1 0 0,1 0 1,-1 0-1,1 0 1,-1 0-1,1 0 1,0 0-1,-1 0 1,1 0-1,-1 1 1,1-1-1,-1 0 0,0 0 1,1 1-1,-1-1 1,1 0-1,-1 1 1,1-1-1,-1 0 1,0 1-1,1-1 0,-1 1 1,0-1-1,1 1 1,3 5-42,-1 0 1,1 0-1,-1 0 1,-1 1-1,1-1 1,1 8-1,4 10 5,0-4 49,0 0 0,1-1 0,1 1 0,16 21 0,-22-36-6,-1 0 1,1 0-1,1-1 0,-1 0 0,1 1 1,-1-2-1,1 1 0,0 0 0,0-1 0,1 0 1,-1 0-1,1-1 0,0 1 0,-1-1 1,1-1-1,0 1 0,0-1 0,0 0 1,0 0-1,7 0 0,-7-2 11,0 1 0,-1-1 0,1 0 0,-1-1 0,1 1 0,-1-1 0,0 0 0,0-1 0,1 1 0,-1-1 0,-1 0 0,1 0 0,0 0 0,-1-1 0,0 0 0,0 0 0,7-7 0,2-6-3,-1 0 1,0 0-1,11-26 1,120-258 332,-123 243-338,-3 0-1,13-78 1,-25 109-15,-2 13 7,26-153-154,-26 139 171,-1 0 0,-2 0 1,-5-55-1,5 79-59,-1 1-1,0 0 1,1-1 0,-2 1 0,1 0-1,0 0 1,0 0 0,-1 0 0,-3-5-1,4 7 20,1 1 1,-1-1-1,1 1 0,0-1 0,-1 1 1,1 0-1,-1-1 0,1 1 0,-1 0 0,1 0 1,-1-1-1,1 1 0,-1 0 0,0 0 1,1 0-1,-1-1 0,1 1 0,-1 0 0,1 0 1,-1 0-1,0 0 0,1 0 0,-2 0 1,1 1-4,0 0 1,-1-1-1,1 1 1,0 0-1,0 0 1,0-1 0,0 1-1,0 0 1,0 0-1,0 0 1,0 1 0,0-1-1,0 0 1,1 0-1,-2 2 1,-2 4-7,0 1 0,1 0 0,0 0-1,0 0 1,0 0 0,0 10 0,-6 52-21,6-44 48,-8 83 58,5 131 0,8-179 30,4 0 0,1 0 0,27 100 0,-30-147-43,1 0 0,0 0 1,1 0-1,0-1 1,1 0-1,13 19 1,-17-28-15,-1-1 0,1 1-1,0-1 1,0 0 0,0 0 0,0 0 0,1-1 0,-1 1 0,1-1-1,0 0 1,0 0 0,0 0 0,0 0 0,0-1 0,0 1 0,0-1-1,0 0 1,0-1 0,1 1 0,-1-1 0,0 1 0,1-1-1,-1-1 1,0 1 0,0-1 0,8-1 0,-1-2 32,0 0 1,0-1-1,-1 0 0,0-1 1,1 0-1,-2-1 0,1 0 1,-1 0-1,0-1 0,-1 0 1,12-14-1,1-5-87,-1 0 0,28-50 0,-41 64 36,19-35 90,-24 43-73,0 0 0,0 0 1,0 0-1,-1 0 1,0-1-1,0 1 0,0-7 1,-1 11-27,0-1 1,0 1 0,0 0-1,0 0 1,0-1 0,0 1-1,0 0 1,-1 0 0,1 0-1,0-1 1,-1 1 0,1 0-1,-1 0 1,0 0-1,1 0 1,-1 0 0,0 0-1,1 0 1,-3-2 0,2 3-18,0-1 0,0 1-1,0-1 1,0 1 0,0 0 0,0-1 0,0 1 0,-1 0 0,1 0 0,0-1 0,0 1 0,0 0 0,0 0 0,0 1 0,-1-1 0,1 0 0,-1 0 0,-2 2-22,0-1 1,-1 1 0,1-1-1,0 1 1,1 0 0,-1 0-1,0 1 1,1-1 0,-6 6-1,3-2 41,1 1-1,0 0 0,1 0 0,-1 0 1,1 1-1,0-1 0,1 1 0,0 0 0,0 0 1,1 0-1,0 1 0,1-1 0,-1 1 1,1-1-1,1 14 0,0-8 17,1 0-1,0 0 1,1 0-1,1 0 1,0 0 0,1-1-1,0 1 1,10 19-1,-10-24 2,1 0-1,1-1 0,-1 0 1,2 0-1,7 9 0,-10-14 4,-1 0 0,0 0-1,1 0 1,-1 0 0,1-1-1,0 0 1,0 1 0,0-1-1,0-1 1,0 1 0,0 0-1,1-1 1,6 1 0,-9-2-5,1 0-1,-1 0 1,0 0 0,0 0 0,0 0 0,0-1 0,0 1-1,1-1 1,-1 1 0,0-1 0,0 0 0,0 0-1,0 0 1,-1 0 0,1 0 0,0 0 0,0-1-1,2-1 1,1-3 39,0 0 0,0 0 0,7-14 0,-7 12-45,21-37 87,28-66 0,-35 72-125,2 0 0,1 2-1,41-53 1,-45 73-20,-9 14 56,-9 3-10,1 0 0,-1 0 0,0 0 0,1 1 0,-1-1 0,0 0 0,0 0 0,1 0 0,-1 1 0,0-1 0,0 0 0,0 0 1,0 1-1,1-1 0,-1 0 0,0 1 0,0-1 0,0 0 0,0 1 0,0-1 0,0 0 0,0 0 0,0 1 0,0-1 0,0 0 0,0 1 1,0-1-1,0 0 0,0 1 0,0-1 0,0 6-30,-1 0 1,0 0 0,-1 0-1,0-1 1,-3 10-1,-1 3 4,-83 238 429,78-233-340,9-20-34,1 1 0,-1-1-1,0 1 1,1 0 0,0 0 0,0 0 0,-1 7-1,2-10-89,1-2-32,59-25 10,-12 5-169,-2 4-291,35-15-1398,-69 26 871,-1 0-1,1 0 1,-1-1 0,16-14 0,-25 19 677,0 0-1,1 0 1,-1-1-1,0 1 0,-1 0 1,1-1-1,0 1 1,-1-1-1,3-4 0,-4 6 197,0-1-1,1 1 1,-1 0-1,0 0 1,0 0-1,0-1 0,0 1 1,0 0-1,0 0 1,0-1-1,0 1 1,-1 0-1,1 0 1,0 0-1,-1-1 0,1 1 1,-1 0-1,1 0 1,-1 0-1,0 0 1,1 0-1,-1 0 1,0 0-1,0 0 0,0 0 1,-2-1-1,-6-5-1204,0 1 0,-1 0-1,1 1 1,-19-7 0,7 3 512,-36-19-1198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8:26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65 9568,'-46'-6'3066,"43"6"-2863,0 0 0,0 0 0,0 0 0,0 1 0,-6 1 0,5 0 634,11-1 1599,18-2-1377,-1-2-1,0-1 1,26-7 0,17-3-692,60 1-365,-27 3-804,-33 3-2436,-22 6-2430,-30 1 2831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8:26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97 11136,'-63'12'4128,"58"-16"-3200,0 4-289,15 4-831,8-4-31,17 0 1502,33-4-671,22-1-32,5-3-352,-1-4-384,18-3 96,19-5-3583,3 0 1983,-17-4-5984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8:29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20 4384,'-5'-11'17743,"-5"11"-16328,7 0-1438,9 0 82,320-9 224,-289 9 42,1 2 0,45 7 1,-74-8-1125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8:29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48 6880,'-9'-3'925,"7"2"-682,0 0-1,-1 0 1,1 0 0,0 1-1,-10-1 9145,14 1-8673,3 2-435,0-1-1,1 0 1,-1 0-1,0 0 1,1-1-1,-1 0 1,1 0-1,5-1 1,7 1 78,12 0-1,119-3 1341,-116 1-1413,0-2 1,48-12 0,-76 15-463,0-1 0,1 0 0,-1 0 0,8-4 0,-4-1-3774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1:03.5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131 1 8800,'-4'4'4549,"4"-4"-4310,0 0 1,0 1-1,0-1 1,0 0-1,0 0 0,0 1 1,0-1-1,0 0 1,0 1-1,0 13 298,0-10 324,-2 24 430,-1 1 1,-1-1-1,-15 49 1,-1 12-186,-38 306 275,55-373-1350,-1 8 193,-1 34 1,5-62-178,0 0 1,-1-1 0,1 1-1,0 0 1,-1 0-1,0-1 1,1 1 0,-1-1-1,-1 3 1,2-4-32,0 0 0,0 0 1,-1 0-1,1 0 0,0 0 1,0 0-1,0 1 0,0-1 1,0 0-1,0 0 0,-1 0 1,1 0-1,0 0 0,0 0 1,0 1-1,0-1 0,0 0 1,0 0-1,0 0 1,0 0-1,0 1 0,0-1 1,0 0-1,0 0 0,0 0 1,0 0-1,0 1 0,0-1 1,0 0-1,0 0 0,0 0 1,0 0-1,0 0 0,0 1 1,0-1-1,0 0 0,0 0 1,0 0-1,0 0 0,0 1 1,0-1-1,0 0 0,1 0 1,39 3 1033,98-7-197,-67-1-774,-49 3-48,1 1 0,41 2-1,-39 2-306,-14-3-2936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8:31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72 2720,'-23'8'13978,"19"-8"-10506,79-60-1472,-70 57-2002,-1 1-1,1-1 1,-1 1-1,1 0 1,0 0-1,0 1 1,-1 0 0,1-1-1,0 2 1,8-2-1,-12 3 3,1-1 0,0 0 0,0 1 0,-1 0 0,1-1 0,-1 1 0,1 0 0,0 0-1,-1-1 1,0 1 0,1 0 0,-1 1 0,1-1 0,-1 0 0,0 0 0,0 1 0,0-1 0,0 0 0,2 4-1,15 29 24,-18-33-22,2 6 36,1 1 1,-1 1-1,0-1 0,-1 0 1,0 0-1,0 0 1,-1 1-1,-1 14 1,-3 7 164,-7 31 1,7-40-177,-5 23 368,-28 79 0,30-105-272,-1 0 1,-1-1 0,0 0 0,-1 0 0,-1-1 0,-24 28 0,13-19 101,19-24-320,101-6 986,-20 6-180,125 19-1,-191-17-671,-11-3-165,1 1-1,-1-1 0,1 1 0,-1-1 1,1 0-1,-1 0 0,1 0 1,-1 1-1,1-1 0,-1-1 1,1 1-1,0 0 0,1-1 1,-1-1-1868,-2 2 1853,0 0 0,0-1-1,0 1 1,0 0-1,0 0 1,0 0-1,0-1 1,0 1 0,0 0-1,0 0 1,0 0-1,0-1 1,0 1-1,0 0 1,0 0 0,0 0-1,-1-1 1,1 1-1,0 0 1,0 0-143,-4-8-1357,-4-7-3417,2-18 1987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8:31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3 5568,'-1'0'298,"0"-1"-1,0 1 1,0 0 0,0-1 0,0 1-1,0 0 1,0 0 0,0 0 0,0 0-1,0 0 1,0 0 0,-1 0-1,1 0 1,0 0 0,0 0 0,0 0-1,0 1 1,0-1 0,0 0 0,0 1-1,-1 0 1,0 0 28,0 1 0,-1 0-1,1-1 1,0 1 0,0 0-1,1 0 1,-1 0 0,-2 4 0,-1 3 243,0 0 1,0 1-1,-5 14 0,-78 235 4258,75-220-4470,2 1 1,2 0-1,1 0 1,-2 55-1,8-68-247,2-1 0,1 0 0,1 1 0,2-1 0,0 0 0,2 0 0,16 46 0,-19-64-110,0-1 0,1 0 1,-1 0-1,2-1 1,-1 1-1,1-1 1,9 10-1,-10-12-225,0 0 0,1-1 0,-1 0-1,1 0 1,-1 0 0,1 0 0,0-1 0,0 0 0,1 0-1,-1 0 1,10 1 0,-2-1-949,1 0 0,-1-2-1,0 1 1,0-2 0,0 0 0,0 0 0,0-1 0,0-1-1,0 0 1,-1-1 0,14-6 0,-17 5-330,0 0 0,10-9 0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8:32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7 7456,'-3'-2'816,"-2"-2"611,5 4-1319,0 0 0,-1 0 0,1 0 0,0 0-1,0 1 1,0-1 0,0 0 0,0 0 0,-1 0 0,1 0 0,0 0-1,0 1 1,0-1 0,0 0 0,0 0 0,0 4 3048,1 5-255,35 127 2112,-28-90-4465,2 57-1,-6-51-335,0-13-142,-2-7 12,10 45 1,-11-68 50,1-1 0,-1 1 1,-1 9-1,0-16 166,-9 1-171,-20-1-320,-51 9 0,38-5 224,14-2-64,27-4-32,12 0 165,16 0 309,84-2 278,-93 0-649,0 0 1,-1-1 0,1-1-1,18-6 1,-31 8-335,0 0 0,1 0 0,-1-1 1,0 0-1,0 0 0,5-4 0,-8 5-222,-1 1 0,1 0 0,-1-1 0,1 0 0,-1 1 0,0-1 0,0 0 0,0 0 0,0 0 0,0 1 0,0-1 0,0 0 0,0 0 0,-1 0-1,1 0 1,-1-1 0,0 1 0,1-3 0,3-26-7189,0 11 4042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8:32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63 6720,'-16'-16'2170,"16"16"-2128,0-1 0,0 1 0,-1 0-1,1 0 1,0 0 0,0 0 0,0-1-1,0 1 1,0 0 0,-1 0 0,1-1-1,0 1 1,0 0 0,0 0-1,0-1 1,0 1 0,0 0 0,0 0-1,0-1 1,0 1 0,0 0 0,0 0-1,0-1 1,0 1 0,0 0 0,0-1-1,0 1 1,0 0 0,0 0 0,0-1-1,0 1 1,0 0 0,1 0-1,-1 0 1,0-1 0,11-8 1171,19-4 1943,5 7-1482,-1 1 0,2 2 0,57 1-1,-78 2-1360,194 2 1306,-4 0-6043,-168-2 237,0 3 1281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8:33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0 8064,'-1'1'196,"0"-1"0,0 0 0,0 1 0,1-1 0,-1 1-1,0 0 1,0-1 0,1 1 0,-1 0 0,1-1 0,-1 1 0,0 0 0,1 0 0,-1-1 0,1 1 0,0 0 0,-1 0 0,1 0 0,0 0 0,-1 1 0,-3 24 1985,1-6-659,-13 44 519,-3-1 0,-35 79 0,48-129-1842,-1 0 1,-1-1 0,-11 15 0,8-13 11,-10 19 0,17-26-111,3-3-36,-1 0 0,0 0 0,0-1 1,-1 1-1,1-1 0,-1 0 0,-4 5 0,15-14-99,0-1 0,0 0-1,0-1 1,-1 1-1,0-2 1,-1 1 0,0-1-1,0 0 1,5-10-1,6-17-219,14-41 0,-15 36 191,-3 7 106,-4 8 317,2 1 0,0 0 0,26-40 0,-37 65-341,0 0 1,0 0 0,0 0-1,0-1 1,0 1 0,0 0-1,1 0 1,-1 0 0,0 0-1,0-1 1,0 1 0,0 0-1,0 0 1,1 0 0,-1 0-1,0 0 1,0 0 0,0 0-1,0 0 1,1-1-1,-1 1 1,0 0 0,0 0-1,0 0 1,1 0 0,-1 0-1,0 0 1,0 0 0,0 0-1,1 0 1,-1 0 0,0 0-1,0 0 1,0 0 0,1 1-1,4 6 434,1 15-3,-5-20-427,18 101 484,-13-60-216,3 0-1,1 0 1,21 54-1,-23-80-1475,14 20 0,-16-27 465,-1-6-1572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8:33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92 9152,'-14'-3'3360,"9"0"-2048,10-2 64,9 5-864,-1-4 1279,10-1-1023,4 2 64,4-5-512,1-1-576,0 3 160,-1-7-1568,-4 1 928,-1 4-3775,1-4 2527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8:34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12 5984,'-14'-12'9130,"16"14"-7679,2 1-953,-1 0 0,0 0 0,1 1 0,-1-1 0,-1 1 0,1 0 0,0 0 0,-1 0 0,3 8 0,-1 0 191,0 1-1,3 16 0,-6-20-528,9 33 461,6 39-453,-15-50-1960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8:34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34 10976,'-23'-18'3536,"19"15"-1398,10 0-410,2 1-437,1 1 0,0 0-1,17 1 1,3-1-593,232-3 588,-212 4-1267,-28-1-973,0 2 0,24 3 0,-42-3-679,1-1-1,-1 1 1,1-1 0,-1 0 0,1 0-1,-1 0 1,6-2 0,-1-2-3663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8:34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8640,'0'0'189,"0"-1"0,-1 1-1,1-1 1,0 0 0,0 1 0,0-1 0,1 0 0,-1 1 0,0-1 0,0 1 0,0-1-1,0 0 1,0 1 0,1-1 0,-1 1 0,0-1 0,1 1 0,-1-1 0,0 1 0,1-1-1,-1 1 1,1-2 0,0 2-14,-1 0 0,1 0 0,-1 0-1,1 0 1,-1 0 0,1 0 0,-1 1 0,1-1-1,-1 0 1,0 0 0,1 0 0,-1 0-1,1 1 1,-1-1 0,1 0 0,-1 0 0,0 1-1,1-1 1,-1 0 0,1 1 0,-1 0 0,4 2 401,0 1 0,-1 0 1,0 1-1,4 5 0,1 5-3,-1 1 0,0 0-1,-2 0 1,1 0-1,-2 1 1,3 17-1,7 103 1336,-13-134-1888,0 141 695,-2-80-3718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8:35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16 128 10464,'-1'-1'361,"-1"1"1,1-1 0,0 0-1,0 0 1,0 0 0,0 0-1,0 0 1,0 0 0,0 0-1,0 0 1,0 0 0,1 0-1,-2-2 1,2 2-154,0 0 0,0 0 0,-1 0-1,1 0 1,1 0 0,-1 0 0,0 0 0,0 0 0,0 0 0,0 0 0,1 0 0,-1 0 0,0 0 0,1 0-1,-1 1 1,1-1 0,-1 0 0,1 0 0,0 0 0,-1 1 0,1-1 0,1-1 0,3-3 191,1 0 1,-1 1 0,1-1-1,0 1 1,1 1-1,-1-1 1,1 1 0,-1 0-1,1 0 1,10-2 0,11-1-92,38-5 0,-46 8-94,231-23-1227,-208 25-3336,-28 1-1531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2:24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3808,'3'-5'2263,"-1"6"-965,4 14-583,1 26 278,14 283 3243,-15-170-3240,4 45 128,25 279 909,-34-473-2021,17 102 528,-14-90-309,1 0 0,0-1 0,1 1 0,9 15 0,-13-28-293,0 1-1,0-1 1,1 0 0,0 0 0,0-1-1,0 1 1,0-1 0,6 6 0,5 0-504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1:03.8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12 120 7872,'-11'-14'2560,"11"14"-2492,0-1 0,0 1 1,0-1-1,0 1 0,0 0 1,0-1-1,0 1 0,0-1 1,0 1-1,0-1 0,1 1 1,-1 0-1,0-1 0,0 1 1,0-1-1,1 1 1,-1 0-1,0-1 0,1 1 1,-1 0-1,0-1 0,1 1 1,-1 0-1,0 0 0,1-1 1,0 1-1,12-9 6394,7 3-4224,20-2-725,131-15 1191,-71 10-2457,42-7-366,-113 12-1123,-13 1-3164,-11 5 2427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8:35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9888,'-11'1'3340,"24"2"-642,8 1-273,3 2-365,38 6 0,1-1-1092,-42-6-739,52 14 527,-67-17-703,0 0 0,0 1 0,0 0 0,0 0 0,0 0 0,-1 1 0,1-1 0,8 9 0,-14-11-37,1-1 0,-1 1 0,1 0 0,-1-1 0,0 1 0,1 0 0,-1-1 0,0 1 0,1 0 0,-1-1 0,0 1 0,0 0 0,0-1 0,0 1 0,0 0 0,1 0 0,-1-1 0,-1 1 0,1 0 0,0 0 0,0-1 0,0 1 0,0 0 0,0-1 0,-1 1 0,1 0 0,0 0 1,-1-1-1,1 1 0,0-1 0,-1 1 0,1 0 0,-1-1 0,1 1 0,-1-1 0,0 1 0,-3 3 3,1-1 0,-1 0 0,1-1 0,-8 5 0,-13 6-9,-1-1 1,0 0 0,-1-2-1,0-1 1,-52 10 0,58-18 650,15-2-39,12-3-172,11 0-363,1 1 0,-1 1-1,1 0 1,30 1 0,-14 1 177,168-12-177,-90 4-3795,-104 7 1813,-1 0-1,1 0 1,0-1 0,15-5-1,-24 6 1704,1 1 0,-1 0 0,1 0-1,-1 0 1,1 0 0,-1-1 0,0 1 0,1 0-1,-1-1 1,1 1 0,-1 0 0,0-1 0,1 1-1,-1 0 1,0-1 0,0 1 0,1 0-1,-1-1 1,0 1 0,0-1 0,1 1 0,-1-1-1,0 1 1,0-1 0,0 1 0,0-1 0,0 1-1,0 0 1,0-1 0,0 1 0,0-1 0,0 1-1,0-1 1,0 1 0,0-1 0,0 1 0,0-1-1,0 1 1,-1-1 0,1 1 0,0 0 0,0-1-1,-1 1 1,1-1 0,0 1 0,0 0-1,-1-1 1,1 1 0,-1-1 0,-11-15-3136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8:36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9152,'4'-4'3513,"8"2"-3230,-10 2 11,4 0-9,-1 0 0,0 1 0,0-1 0,0 1 0,1 0 0,-1 0 0,0 1 0,0-1 0,0 1 0,-1 0 0,1 0 0,0 1 0,-1 0-1,1 0 1,-1 0 0,0 0 0,0 0 0,0 1 0,5 6 0,4 7 355,0 1 0,-1 0 0,15 28 0,-16-25-264,27 44 601,3-2 1,54 63 0,12 10 384,-82-99-814,39 75 1,-37-56-153,24 76 1,-44-109-288,-1 1-1,0 0 0,-2 0 1,-1 0-1,-1 0 0,-1 34 0,-3-41-87,0-1 0,-2 0 0,0 0 0,0 0-1,-2-1 1,0 1 0,0-1 0,-11 16-1,-11 14-428,-38 48 0,60-85 307,-162 199-4731,161-200 3814,0 0-1,0-1 1,-12 9 0,16-13 624,0 0 0,-1 0 0,1-1 0,0 1 1,-1-1-1,1 0 0,-1 0 0,1 0 0,-1 0 0,0-1 0,-5 1 0,3-1-1164,-1-1-1,1 0 1,0 0 0,-10-4-1,16 5 1549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8:36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20 3232,'-37'27'4167,"13"-5"10239,31-23-12596,24-4-742,225-29 1624,50 25-4030,-305 9 928,0 0 0,0 0 0,0 0 0,0 0 0,0 0 1,0 0-1,0-1 0,0 1 0,0 0 0,0 0 0,-1-1 1,1 1-1,0-1 0,0 1 0,0-1 0,0 1 0,-1-1 1,1 1-1,0-1 0,0 0 0,-1 1 0,1-1 0,-1 0 1,1 0-1,0-1 0,-17-5-6558,15 7 6235,-13-1-3587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8:37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8 9312,'-8'-8'2659,"7"8"-2602,1 0 0,0 0 0,0 0 0,0 0 0,0 1 0,0-1 1,0 0-1,-1 0 0,1 0 0,0 0 0,0 0 0,0 0 1,0 0-1,0 0 0,0 0 0,0 0 0,0 0 0,-1 0 1,1 1-1,0-1 0,0 0 0,0 0 0,0 0 0,0 0 1,0 0-1,0 0 0,0 0 0,0 1 0,0-1 0,0 0 0,0 0 1,0 0-1,0 0 0,0 0 0,0 1 0,0-1 0,0 0 1,0 0-1,0 0 0,0 0 0,0 0 0,4 25 3360,-2-17-2795,1 12 262,-1 0 0,0 0-1,-3 28 1,0-11-360,0 74 1187,3 126-132,-1-221-2529,2 0 0,6 27-1,-9-41 666,1-2 124,-1 1 0,0-1 0,0 1-1,0-1 1,0 0 0,0 1 0,0-1-1,1 0 1,-1 1 0,0-1 0,0 0-1,0 1 1,1-1 0,-1 0 0,0 1-1,1-1 1,-1 0 0,0 0 0,1 1-1,-1-1 1,0 0 0,1 0 0,-1 0 0,0 1-1,1-1 1,-1 0 0,1 0 0,-1 0-1,0 0 1,1 0 0,-1 0 0,1 0-1,-1 0 1,0 0 0,1 0 0,0 0-1,0 0-155,0-1 0,-1 1 0,1 0 0,0-1 0,0 1 0,0-1 0,-1 1 0,1-1 0,0 1 0,0-1 0,-1 0 0,1 1 0,-1-1 0,1 0 0,0 0 0,-1 1 0,1-1 0,-1-1 0,10-31-3539,0-13-138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8:37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10144,'2'0'221,"-1"0"0,1 0 1,0 0-1,0 0 1,0 0-1,0 0 0,0 0 1,0 1-1,0-1 1,0 0-1,-1 1 0,1 0 1,0 0-1,0-1 1,0 1-1,-1 0 0,1 0 1,-1 1-1,1-1 1,-1 0-1,1 0 0,1 3 1,5 4 781,-1 0 0,13 17 0,-10-9-212,-1 1 1,0 0-1,-1 1 1,0 0-1,-2 0 0,0 1 1,6 35-1,7 140 1164,-17-164-1825,5 166 118,-6-111-2704,0-54-77,3-10-2268,1-4 1314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8:38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5632,'0'2'12293,"9"29"-8283,-6 5-2415,-1 61-1,0 21-1156,1-87-438,-1-13-223,-1 0 1,2 0-1,7 24 0,-6-34-4752,10-23-7201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8:39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37 10720,'0'0'100,"-1"0"0,1 0 0,0 0 0,0-1 1,-1 1-1,1 0 0,0 0 0,-1-1 0,1 1 1,0 0-1,0 0 0,0-1 0,-1 1 0,1 0 1,0 0-1,0-1 0,0 1 0,0 0 0,0-1 1,-1 1-1,1 0 0,0-1 0,0 1 0,0 0 1,0-1-1,0 1 0,0 0 0,0-1 0,0 1 0,0 0 1,0-1-1,1 1 0,-1 0 0,0-1 0,0 1 1,0 0-1,0-1 0,0 1 0,0 0 0,1-1 1,-1 1-1,0 0 0,20-5 3098,-18 5-2811,78-6 4891,41 5-4544,-59 2-1930,-59-1 327,0 0 1,1-1-1,-1 1 1,0-1-1,1 0 1,4-1-1,2-2-3531,7 0 1051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8:39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80 8064,'-2'0'352,"0"0"0,0 0 0,0 1 1,0-1-1,-1 0 0,1 1 0,0 0 0,-10-2 10218,16-1-11659,10-4 1856,1-2 0,20-13 0,-26 14-638,1 1 1,1 0-1,-1 1 0,1-1 0,0 2 0,20-6 0,-29 10-109,-1 0-1,1-1 1,0 1-1,0 0 1,0 0-1,0 1 1,0-1-1,-1 0 1,1 1-1,0-1 1,0 1-1,0-1 1,-1 1-1,1 0 1,0 0-1,2 1 1,-1 1 17,0-1 1,-1 0-1,1 1 0,-1 0 1,1-1-1,-1 1 0,0 0 1,2 4-1,0 1 15,0 0-1,-1 0 1,0 1 0,-1-1-1,1 1 1,0 12 0,0 8 25,-2 1 1,-3 38 0,-13 57-45,11-90 27,-3-1-1,-18 60 0,20-81 100,0 0-1,-1 0 0,0 0 0,-1-1 0,-1 0 0,0 0 1,0-1-1,-1 0 0,-17 16 0,89-34 632,10 11-474,2 0-3608,-72-4 2500,1 0 1,-1 0-1,1 0 1,-1 0 0,1-1-1,-1 0 1,1 1 0,-1-1-1,1 0 1,-1-1-1,0 1 1,0-1 0,1 1-1,-1-1 1,0 0-1,-1 0 1,4-3 0,16-17-4825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8:40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3 8320,'-3'-2'6726,"-4"17"-3186,-9 14-2670,2 0 0,1 1 0,-11 35 0,10-26-318,-42 97 875,31-79-778,2 1 1,-19 75 0,29-80-335,3 1 1,-5 83-1,14-119-360,1 1 0,1-1 0,1 0 0,0 1 0,1-1 0,1 0 0,1-1 0,1 1-1,0-1 1,1 0 0,13 23 0,-18-36-350,1 0 0,0 0-1,0 0 1,0 0 0,0-1-1,1 1 1,-1-1 0,9 5-1,-9-6-133,0 0-1,1-1 0,-1 1 1,0-1-1,1 0 1,-1 0-1,1-1 1,0 1-1,-1-1 1,1 0-1,0 0 0,5 0 1,29-4-6244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8:40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0 9792,'-1'0'3977,"3"2"-3680,-1-1-1,1 1 1,-1-1 0,0 1 0,0-1 0,0 1 0,0 0 0,0 0-1,0-1 1,0 5 0,22 171 6508,-18-132-6362,2 66 191,-6-71-451,2 1 0,2-1-1,15 63 1,-11-75 52,-9-27-171,-10 3-704,-1-4 489,0 2 0,0-1 0,-12 4 0,11-2 229,-23 3 0,15-4 41,0 1-1,-29 9 1,9-2-80,22-10 362,15 0 40,10 1-259,13 1 117,1-1 1,-1-1 0,0 0 0,35-6 0,77-23-728,-115 24-477,-1 0-1,19-10 0,6-8-6590,-40 22 7057,0 0 0,0 1-1,0-1 1,0 0-1,0 0 1,0 0 0,-1 0-1,1 0 1,0 0-1,-1 0 1,1 0 0,-1 0-1,1 0 1,-1-1-1,1 1 1,-1 0 0,0 0-1,1 0 1,-1-3-1,-1-13-1822,-6-11-1295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1:04.2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40 10816,'0'0'97,"0"0"1,0 0 0,-1 0 0,1 0-1,0 0 1,0-1 0,0 1-1,0 0 1,-1 0 0,1 0 0,0 0-1,0 0 1,0 0 0,0 0 0,0-1-1,0 1 1,-1 0 0,1 0-1,0 0 1,0 0 0,0 0 0,0-1-1,0 1 1,0 0 0,0 0 0,0 0-1,0 0 1,0-1 0,0 1-1,0 0 1,0 0 0,0 0 0,0 0-1,0-1 1,0 1 0,0 0 0,0 0-1,0 0 1,0 0 0,0-1-1,0 1 1,0 0 0,0 0 0,0 0-1,0-1 1,11-4 1659,20 0 1196,155-8 1314,96 4-3724,-261 9-791,25 0-526,-18 3-3276,-26-3 3328,0 1-1,0-1 0,0 1 1,-1-1-1,1 1 1,0 0-1,-1 0 0,1 0 1,1 1-1,6 6-2210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8:41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57 11040,'-10'-12'4096,"24"7"-3168,22 5-289,-13 0 1921,12 0-1536,15-3 704,5-2-992,3 2-224,-5-1-320,2-1-256,-7 2 0,2-2-1088,5 2 608,-7 3-3968,-1 0 2497,-7 0-5697,-4-5 4352,-14 2 736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8:41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 7712,'-2'6'6772,"0"19"-4028,2-7-1487,-2-2-600,-1 1 0,0-1 1,-1 0-1,-1 0 0,0-1 1,-1 1-1,-15 27 0,-63 88 785,65-103-1364,11-18-665,9-17-6,10-19 173,27-41 48,-8 18 195,64-107 465,-91 150-231,16-27 357,-17 31-323,0-1-1,0 0 1,0 1-1,0 0 1,1-1-1,-1 1 0,1 0 1,4-3-1,-6 5-45,0-1 0,1 1 0,-1 0 0,0 0 0,0 0-1,0-1 1,0 1 0,0 0 0,1 1 0,-1-1 0,0 0 0,0 0 0,0 0-1,0 1 1,0-1 0,0 0 0,0 1 0,1-1 0,-1 1 0,0 0 0,-1-1-1,1 1 1,0 0 0,0-1 0,0 1 0,0 0 0,0 0 0,0 1 0,5 4 182,-1 1 0,8 14 0,-8-13-34,8 15 117,-1 0-1,-2 0 1,14 47-1,-7-21-336,-12-30-385,-4-15-418,0 0 1,0 1-1,0-1 1,4 6-1,-24 12-16711,-3-8 13968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8:42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80 11712,'-5'-12'4352,"10"12"-3393,9-8-255,4 5-736,9-2-128,4 1 1120,1-4-512,4 5-512,-4-6 0,-1-4-2016,-4 6 1153,0-1-5089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8:42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15 11136,'-12'-5'1809,"-7"-3"362,6 6 4211,104 6-2590,109-4-2402,-150 0-3633,0 0-4657,-3 0-6445,-59 0 10657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8:42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 8896,'-2'-7'2815,"7"6"-1627,-3 2-987,-1-1 0,0 1 0,1 0 0,-1-1 0,0 1 0,0 0 0,0 0 0,1 0 0,-1 0 0,0 0 1,1 2-1,4 8 775,0 2 1,0-1 0,-1 0 0,-1 1-1,0 0 1,3 24 0,-1-9-193,3 18 2,-1 1 1,-3 0 0,0 60-1,-6-96-749,2 16-2570,3-13-3285,-3-4-1585,-1-5 5339,2 16-1882,-1 4 1098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8:43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0 129 13216,'0'-12'4895,"14"4"-3807,9-7-320,-10 7 1632,6-4-1472,2-1 288,7 1-768,12 0-256,10 1-128,-2 2-160,2 1 64,-8 5-1312,-11-2 736,-4 5-3360,-9 0 2208,-10 13-4543,-16 10 3519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8:43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12 12480,'-2'-2'4628,"2"2"-4553,8-3 805,15 0 1406,39 0-1,-39 2-2128,0 2 0,-1 1 0,1 0 0,-1 2 0,1 1 0,22 7 0,-41-10-155,0-1 1,-1 1 0,1-1 0,-1 1 0,6 5-1,-8-7-4,0 1-1,-1-1 1,1 1-1,-1-1 1,1 1-1,-1-1 1,1 1-1,-1-1 0,0 1 1,1 0-1,-1-1 1,0 1-1,1 0 1,-1-1-1,0 1 1,0 0-1,1 0 1,-1-1-1,0 1 1,0 0-1,0 0 0,0-1 1,0 1-1,0 0 1,0 0-1,-1-1 1,1 1-1,0 0 1,0-1-1,0 1 1,-1 0-1,1-1 1,0 1-1,-1 0 0,0 0 1,-3 4-22,0-1 1,0 0-1,0 0 1,-1-1-1,1 1 1,-1-1-1,-8 4 1,4-1 3,-161 86 1023,157-86-780,6-4 40,1 1 1,0 0 0,0 0-1,-10 7 1,38-10 515,115-20-1367,-46 9-3443,-68 9 664,-1-2 0,28-8 0,-27 2-3150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8:44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9376,'0'0'109,"0"0"1,0-1-1,0 1 0,0-1 1,0 1-1,1 0 1,-1-1-1,0 1 1,0 0-1,0-1 1,0 1-1,1 0 0,-1-1 1,0 1-1,0 0 1,0 0-1,1-1 1,-1 1-1,0 0 1,1 0-1,-1-1 0,0 1 1,0 0-1,1 0 1,-1 0-1,0 0 1,1-1-1,-1 1 1,1 0-1,-1 0 0,0 0 1,1 0-1,-1 0 1,0 0-1,1 0 1,-1 0-1,0 0 1,1 0-1,0 0 0,18 4 72,-15-3 189,7 2-84,-1 0 1,-1 1 0,1 0-1,0 0 1,-1 1 0,0 0-1,0 1 1,-1 0 0,1 0-1,-1 1 1,-1 0 0,1 1 0,-1-1-1,7 12 1,5 9 239,-1 0 0,-2 2 0,13 31 0,-19-39-312,35 71 888,6 13 148,49 143-1,-88-208-952,-1 0-1,7 62 0,-15-74-89,-2 0 0,-1 1 0,-1-1 0,-6 42 0,2-47-366,-1 1 1,0-1-1,-2 0 0,-1 0 0,-1-1 0,-1 0 1,-1-1-1,-1 0 0,-1-1 0,-30 35 0,28-38-711,-1-1 0,-1-1 0,-1-1 0,-32 21 0,32-24-546,-1-2-1,0 0 0,0-2 1,-1 0-1,-25 6 0,-24 0-5089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8:45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19 4576,'-8'-13'18373,"16"11"-17880,0 1 1,0 0-1,1 0 1,-1 1-1,15 1 0,-3-1-152,180 10 575,-68 4-3251,-93-13-3937,-55-17-7258,15 16 13429,-16-4-2843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8:45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10208,'-1'0'164,"1"0"1,-1 1 0,1-1 0,0 0 0,-1 0-1,1 0 1,0 0 0,-1 1 0,1-1 0,0 0-1,-1 0 1,1 1 0,0-1 0,0 0-1,-1 1 1,1-1 0,0 0 0,0 1 0,0-1-1,-1 0 1,1 1 0,0-1 0,0 0-1,0 1 1,0-1 0,0 1 0,0-1 0,0 0-1,0 1 1,0-1 0,0 1 0,4 16 1328,1 0 2,8 95 3592,-7-67-5031,22 76 1,-26-114-337,0 0-530,0-1-1,0 1 1,6 11 0,-7-17 548,-1 0 1,0 0-1,1 0 1,0 0 0,-1 0-1,1-1 1,0 1-1,-1 0 1,1 0-1,0-1 1,0 1-1,-1 0 1,1-1-1,0 1 1,0 0 0,0-1-1,0 0 1,0 1-1,0-1 1,0 1-1,0-1 1,0 0-1,0 0 1,0 0-1,0 0 1,0 0 0,0 0-1,0 0 1,0 0-1,1 0 1,-1 0-1,0 0 1,1-1-1,26-13-5812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1:04.5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193 4 5152,'0'-3'15415,"-4"3"-13346,-2 0-3436,-2 1 1676,1 0-1,0 0 1,0 1 0,-1-1 0,-9 5 0,-35 17 915,46-20-1096,0 0-1,1 1 1,-1-1 0,0 1-1,1 0 1,0 1 0,0-1-1,0 1 1,1 0 0,0 0-1,-5 8 1,7-10-62,1 0 0,-1 0 0,1 0 0,0 0 0,0 1 0,0-1 1,1 0-1,-1 1 0,1-1 0,0 0 0,0 1 0,0-1 0,0 1 0,0-1 0,1 0 0,0 1 0,0-1 0,0 0 0,0 1 0,0-1 1,0 0-1,1 0 0,0 0 0,1 3 0,1-1-22,0 1-1,0-1 1,1 0 0,-1 0-1,1-1 1,0 1 0,1-1-1,-1 0 1,1-1 0,0 1-1,0-1 1,0 0 0,0 0 0,0-1-1,0 0 1,1 0 0,12 1-1,6 1-1100,1-2 0,1-2 0,32-2-1,-39 1-523,17 1-574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8:46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0 12544,'-8'8'4639,"8"17"-3583,8 27-320,-3-16 1024,0-1-1120,-10 5 1280,0 5-1088,-3 6 288,0 9-640,-7 5-576,7 2 32,-6-3 256,1-7-96,3-14-1472,7-3 704,-2-9-4288,0-6 2752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8:50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 2720,'-10'-1'20346,"21"3"-22826,18 4 3560,-17-4-767,22 3 1,148 9 768,67-11-655,-189-9-394,7 1-109,-63 5-311,0 0-1,1-1 1,-1 1-1,8-3 0,-10 3-113,-1-1 0,1 1 0,-1-1 0,1 0 0,-1 0 0,0 1 0,1-1-1,-1 0 1,2-1 0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8:50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7872,'0'0'191,"0"0"-143,0 0 0,0-1 0,0 1 0,0 0 0,0 0 0,0 0-1,0 0 1,0 0 0,0 0 0,0 0 0,0 0 0,0 0 0,0 0 0,0 0 0,0 0-1,0 0 1,0-1 0,0 1 0,0 0 0,0 0 0,0 0 0,0 0 0,0 0-1,0 0 1,0 0 0,0 0 0,0 0 0,0-1 335,1 1-335,-1 0 0,0 0 0,0 0 0,0 0-1,0 0 1,0 0 0,0 0 0,0 0 0,0 0 0,0 0 0,0 0 0,0 0 0,0 0-1,0 0 1,1 0 0,-1 0 0,0 0 0,0 0 0,0 0 0,10-3 1716,17-2 569,-20 4-1325,52-7 2106,61 0-1,59 7-3308,-96 2 216,-78-1-78,104 0-3087,-38 0-4545,-41 0 4228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8:51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 7808,'0'-1'56,"0"1"0,0 0 1,0 0-1,0 0 0,0 0 0,0 0 1,0-1-1,0 1 0,0 0 0,0 0 1,0 0-1,0 0 0,0 0 0,0 0 1,0 0-1,0 0 0,-1-1 0,1 1 1,0 0-1,0 0 0,0 0 1,0 0-1,0 0 0,0 0 0,0 0 1,-1 0-1,1 0 0,0 0 0,0 0 1,0 0-1,0 0 0,0 0 0,0 0 1,-1 0-1,1 0 0,0 0 0,0 0 1,0 0-1,0 0 0,0 0 0,0 0 1,-1 0-1,1 0 0,0 0 1,0 0-1,0 0 0,0 0 0,0 0 1,0 0-1,0 0 0,-1 0 0,1 1 1,0-1-1,0 0 0,0 0 0,0 0 1,0 0-1,0 0 0,0 0 0,0 1 1,-4 2 585,8 11 873,3 15 120,-1 0 0,-1 1 0,0 31 0,-1-12-586,0 13 213,-6 78-1,-1-72-765,1 16-371,-26 157 0,26-218-1262,2-16-2125,6-24-8626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8:51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561 20 7296,'-4'-8'1148,"0"-4"4312,-2 22-2767,-174 264 2357,164-251-4748,-1-1 0,-2-1 0,0-1 0,-1 0 0,-1-2 0,-1 0 0,-46 28 0,-53 12 260,83-41-201,37-17-344,1 0-1,0 0 1,0 0 0,0 0 0,-1 0-1,1 0 1,0 0 0,0 0 0,0 0 0,-1 0-1,1 1 1,0-1 0,0 0 0,0 0-1,0 0 1,-1 0 0,1 0 0,0 0-1,0 0 1,0 0 0,0 1 0,-1-1-1,1 0 1,0 0 0,0 0 0,0 0-1,0 1 1,0-1 0,0 0 0,0 0-1,0 0 1,-1 0 0,1 1 0,0-1-1,0 0 1,0 0 0,0 0 0,0 1 0,0-1-1,0 0 1,0 0 0,0 1 0,11 1 268,27-1-156,-29-2 27,479-6 1219,-311 3-3013,-139 4-2510,-1 0-3452,-63 15-5066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8:52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371 57 5472,'0'-1'171,"0"0"0,0-1-1,1 1 1,-1 0 0,0 0 0,0 0 0,1 0 0,-1-1 0,0 1-1,1 0 1,-1 0 0,1 0 0,-1 0 0,1 0 0,0 0 0,0 0 0,-1 0-1,1 1 1,0-1 0,0 0 0,0 0 0,0 0 0,0 1 0,0-1-1,0 1 1,0-1 0,1 0 0,12-8 3567,-8-1-855,1-1 3887,-7 32-5724,0-12-877,-1-1 1,0 1 0,-1 0-1,0-1 1,0 0 0,-1 1-1,-4 9 1,-32 56 290,19-39-197,10-18-227,1 2 1,0 0 0,2 0-1,0 0 1,1 1 0,1-1-1,-5 42 1,9-49-10,1 1 1,0 0 0,1-1-1,1 1 1,0 0-1,0-1 1,1 1-1,1-1 1,0 0-1,1 0 1,9 17 0,-13-28-34,-1 0 0,0 0 1,1-1-1,-1 1 1,0 0-1,0 0 0,0 0 1,0 0-1,0 0 1,0-1-1,0 1 0,0 0 1,0 0-1,0 0 1,0 0-1,0-1 0,-1 1 1,1 0-1,0 0 1,-1 0-1,1-1 0,0 1 1,-1 0-1,1 0 1,-1-1-1,1 1 0,-1 0 1,0-1-1,1 1 1,-1-1-1,-1 2 0,-22 13-217,24-14 220,-20 7-30,-1 0 0,1-1-1,-1-1 1,-32 5 0,5-1 13,-50 8 958,429-12 262,-166-6-1872,-165 0 608,26-2-1369,-25 2 1218,-1 0-1,1 0 1,0 0 0,-1 0 0,1 0-1,0-1 1,-1 1 0,1 0-1,0 0 1,-1-1 0,1 1 0,-1 0-1,1-1 1,0 1 0,-1-1 0,1 1-1,-1-1 1,1 1 0,-1-1 0,0 1-1,1-1 1,-1 1 0,1-1 0,-1 0-1,0 1 1,1-1 0,-1 0 0,0 1-1,0-1 1,0-1 0,2-16-6021,-1 15 5447,0-1 0,-1 1 0,0-1 0,0 1-1,0-1 1,-1-6 0,-10-27-2613,-2 0 383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8:53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77 9728,'-3'-2'398,"2"1"-143,-1 0 1,1 1-1,0-1 0,-1 0 0,1-1 0,0 1 1,0 0-1,0 0 0,0 0 0,-1-3 0,3-3 1459,11-1 604,-6 5-1787,0 1 1,0 0-1,0 1 0,1-1 1,-1 1-1,1 0 0,10 1 1,0-2-101,201-1 3741,-43 3-2888,-148-1-1472,210-12 316,-80-1-6606,-141 14 4168,-15 0 2135,-1 0 0,0 0 0,1 0 0,-1 0 1,1 0-1,-1 0 0,1 0 0,-1 0 1,1 1-1,-1-1 0,0 0 0,1 0 0,-1 0 1,1 1-1,-1-1 0,0 0 0,1 0 1,-1 1-1,0-1 0,1 0 0,-1 1 0,0-1 1,0 0-1,1 1 0,-1-1 0,0 1 1,-2 13-2674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8:53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70 8544,'-5'-1'7500,"5"7"-6467,-2 1-585,-1-1 0,1 0 0,-1 0 0,-1-1 0,1 1 0,-1-1 0,0 1 1,-6 6-1,0 1-12,-50 57 1046,-1 2-692,-14 40-214,94-139-922,1 1 0,1 1 0,30-28 0,-19 20 258,7-8 95,114-113 1111,-151 153-1094,4-4 211,0-1-1,0 1 1,1 0 0,0 0-1,12-6 1,-17 11-187,-1-1 0,1 1 0,-1-1 0,1 1 0,0-1 0,-1 1 0,1 0 0,0 0 1,0 0-1,-1 0 0,1 0 0,0 0 0,-1 0 0,1 1 0,0-1 0,-1 1 0,1-1 0,0 1 0,-1-1 1,1 1-1,-1 0 0,1 0 0,-1 0 0,0 0 0,1 0 0,-1 0 0,0 0 0,0 1 0,1-1 0,-1 0 1,0 1-1,0-1 0,1 2 0,0 2 58,1 1-1,-1-1 1,0 0 0,0 1 0,0-1 0,-1 1 0,1 5-1,5 16 355,-4-12-307,0 0-1,0 0 1,-1 0-1,-1 16 1,5 29-158,-2-22-74,2 5-145,1-15-2742,-6-18 261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8:54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17 10976,'-13'0'4064,"18"-3"-3168,13 3-257,-4 0 1633,9 0-1376,4 0 576,12 0-896,6-5-96,5 5-320,-5 0-512,-5 0 160,-4-4-2592,-4-1 1536,0 5-3999,-6 0 2975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8:54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5408,'0'-1'193,"0"0"0,0 1 0,1-1 0,-1 0 0,0 0 0,0 0 0,1 0 0,-1 0 0,0 0 1,1 0-1,-1 1 0,1-1 0,-1 0 0,1 0 0,-1 1 0,1-1 0,0 0 0,-1 1 0,1-1 0,9-8 8991,-1 29-5040,-7-13-3818,-1 0 1,0 0-1,0-1 1,0 1-1,-1 0 1,0 0-1,0 0 1,-1 0-1,0 0 1,-2 7-1,2-4-99,-9 77 608,2 116-1,5-148-29,1-36-3637,2-5-7145,0-23 6627,0-9-2628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1:06.4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8 141 6880,'-1'-2'370,"0"1"0,1 0 0,-1 0 0,0 0 0,1-1 1,-1 1-1,0 0 0,1-1 0,0 1 0,-1-1 0,1-1 0,0 3-103,0-1-1,0 0 1,0 1-1,0-1 1,0 0-1,0 1 0,0-1 1,1 1-1,-1-1 1,0 0-1,1 1 1,-1-1-1,0 1 1,1-1-1,-1 1 0,0-1 1,1 1-1,0-1 1,2-2 537,1 1 1,-1 0-1,1 0 1,-1 1-1,1-1 1,0 1-1,4-1 1,7-4-1508,36-13 1361,0 3 1,1 1 0,67-9-1,-81 19-682,-7 0-153,1 1 1,-1 2-1,49 2 1,-77 0 279,-1 0-560,0 0-1,-1 0 0,1 0 1,0 1-1,-1-1 0,1 1 1,0-1-1,2 2 0,-4-2 170,1 1-1,-1-1 1,0 1-1,1-1 1,-1 1-1,0-1 1,1 1-1,-1-1 1,0 1-1,0-1 1,0 1-1,1-1 1,-1 1-1,0 0 1,0-1-1,0 1 1,0-1-1,0 1 1,0-1-1,0 1 1,0 0-1,0-1 1,0 1-1,-1-1 1,1 1-1,0-1 1,0 1-1,0-1 1,-1 1-1,1-1 1,-1 1-1,-4 15-2740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8:54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16 11232,'-9'-10'3880,"18"8"-861,1 2-2265,98-3 5150,2 7-3576,-68-2-2054,-8 0-908,39 1 1213,-48-2-4701,0-1-4426,-10 3-332,-12-2 7798,11 6-1926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8:55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76 7968,'0'1'160,"-1"-1"1,1 0-1,-1 0 1,1 0-1,-1 0 1,0 0-1,1 0 1,-1 0-1,1 0 1,-1 0-1,1 0 1,-1 0-1,0 0 1,1 0 0,-1 0-1,1-1 1,-1 1-1,1 0 1,-1 0-1,1-1 1,-1 1-1,1 0 1,-1-1-1,1 1 1,-1 0-1,1-1 1,0 1-1,-1-1 1,-14-14 6687,15 14-6715,0 1 0,0 0-1,0-1 1,0 1 0,0-1-1,0 1 1,0 0 0,0-1-1,0 1 1,0 0-1,0-1 1,1 1 0,-1 0-1,0-1 1,0 1 0,0 0-1,1-1 1,-1 1 0,0 0-1,0 0 1,1-1 0,-1 1-1,0 0 1,1 0-1,-1-1 1,1 1 0,12-9 669,-8 7-444,2-4-69,1 1 1,1 0 0,-1 1 0,1 0 0,13-4-1,-19 7-257,-1 0-1,1 0 1,-1 0-1,1 1 0,-1 0 1,1-1-1,-1 1 0,1 0 1,0 0-1,-1 0 1,1 1-1,-1-1 0,1 0 1,-1 1-1,1 0 0,-1 0 1,1 0-1,-1 0 1,1 0-1,-1 0 0,0 0 1,0 1-1,0-1 0,0 1 1,3 2-1,-2 1 35,0 0 0,1 0 0,-2 0 0,1 0 0,0 1-1,-1-1 1,0 1 0,-1 0 0,1 0 0,-1 0 0,0-1 0,0 1 0,-1 0-1,0 12 1,-2 5 30,-1 0-1,-9 34 1,11-50-70,-60 225 114,33-131 227,27-96-314,-1 0 1,1 0-1,1 0 0,-1 1 0,1-1 1,-1 0-1,2 1 0,-1-1 1,0 0-1,1 1 0,2 4 0,-2-7-26,0 0-1,0-1 0,0 1 0,1-1 0,-1 1 1,1-1-1,0 0 0,-1 0 0,1 0 1,0 0-1,0 0 0,1 0 0,-1 0 1,0-1-1,1 1 0,-1-1 0,1 1 1,-1-1-1,1 0 0,-1 0 0,1 0 1,4 0-1,1 1-269,-1-1-1,1 0 1,0-1 0,0 0 0,0 0 0,15-3 0,47-13-4089,-68 16 4163,4-2-825,0 0 0,0 0 0,0 0 0,7-5 0,22-19-2419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8:55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24 4224,'0'0'40,"0"-1"1,-1 1-1,1 0 1,0 0 0,-1 0-1,1-1 1,0 1-1,0 0 1,-1-1-1,1 1 1,0 0-1,0-1 1,0 1-1,-1 0 1,1-1-1,0 1 1,0 0-1,0-1 1,0 1-1,0-1 1,0 1-1,0 0 1,0-1 0,0 1-1,0-1 1,0 1-1,0 0 1,0-1-1,0 1 1,0 0-1,0-1 1,0 1-1,0-1 1,1 1-1,-1 0 1,0-1-1,0 1 1,0 0-1,1-1 1,-1 1 0,0 0-1,0 0 1,1-1-1,-1 1 1,0 0-1,1 0 1,-1-1-1,0 1 1,1 0-1,10-5 2203,1 3 4784,-10 15-3780,-1-2-2611,-1 0-1,-1-1 0,0 1 0,-1 0 0,-5 18 0,0 7-1492,3 0-3302,4-17-2875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9:14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9 496 3904,'-8'7'5392,"12"-6"-3248,-2 0-1971,0 0 0,0 0 1,0 0-1,0 0 1,0-1-1,0 1 1,0-1-1,0 1 0,0-1 1,0 0-1,0 0 1,0 0-1,0 0 1,0 0-1,1 0 0,-1 0 1,3-2-1,-1 1 48,1-1-1,-1 0 0,0 0 0,1 0 1,-1-1-1,0 1 0,5-5 1,5-6 164,-1 0-1,24-30 1,-31 36-328,18-26 129,-1-1-1,-2 0 0,-1-2 0,-1-1 0,-3 0 0,14-44 0,-23 66-89,-7 16-93,0-1 0,0 0 0,0 0-1,0 0 1,0 0 0,0 0-1,0 0 1,0 0 0,0 0-1,0 0 1,0 0 0,0 0 0,0 0-1,0 0 1,0 0 0,1 0-1,-1 0 1,0 0 0,0 0-1,0 0 1,0 0 0,0 0 0,0 0-1,0 0 1,0 0 0,0 0-1,0 0 1,0 0 0,0 0-1,0 0 1,1 0 0,-1 0-1,0 0 1,0 0 0,0 0 0,0 0-1,0-1 1,0 1 0,0 0-1,0 0 1,0 0 0,0 0-1,0 0 1,0 0 0,0 0 0,0 0-1,0 0 1,0 0 0,0 0-1,0 0 1,0 0 0,0 0-1,0 0 1,0-1 0,0 1 0,0 0-1,0 0 1,0 0 0,0 0-1,0 0 1,0 0 0,0 0-1,0 0 1,0 0 0,1 8 28,-3 13-62,-47 248 599,-1 0 118,33-161-456,-32 233 1150,43-298-1034,3-29 53,1 0-1,0 17 1,1-31-333,1 1-1,0-1 1,0 1 0,0 0 0,0-1 0,0 1 0,0-1 0,0 1 0,0 0 0,1-1-1,-1 1 1,0-1 0,0 1 0,0 0 0,0-1 0,1 1 0,-1-1 0,0 1 0,1 0 0,5-8 490,6-26-281,-6-7-128,2-71 1,-3 28-48,21-166 60,15 15-160,7 53-171,-32 133 192,37-78 1,-48 116-51,0 0 1,1 1-1,0 0 1,1 0-1,0 0 1,1 1-1,-1 0 1,1 0-1,16-10 1,-20 15 4,1 0-1,0 0 1,0 1 0,0-1-1,0 1 1,1 1 0,-1-1 0,1 1-1,-1 0 1,1 0 0,-1 0-1,1 1 1,0 0 0,-1 0 0,1 0-1,-1 1 1,1 0 0,-1 0-1,1 0 1,6 3 0,-6-1 9,1 0 1,0 1-1,-1 0 1,0 0-1,0 1 1,0 0-1,-1 0 1,1 0-1,-1 0 0,-1 1 1,1 0-1,-1 0 1,0 0-1,5 10 1,0 3-32,0 1 1,-1 0-1,9 36 1,-11-29 102,-1 1 1,3 33-1,-7-47 33,-1-1-1,0 0 1,-1 1 0,-1-1-1,0 0 1,-6 22 0,6-31-42,1 1 0,-1-1 0,-1 0 0,1 0-1,-1 0 1,1 0 0,-1 0 0,0-1 0,0 1 0,-1-1 0,-5 5 0,2-3 11,1-1 0,-1 1 0,-1-2-1,1 1 1,-1-1 0,-8 3 0,-6 0 32,-1-2-1,1 0 1,-1-1-1,-23 0 1,-9-3-112,0-2-1,-69-12 1,123 14-188,0 0 0,0 0 0,0-1-1,0 1 1,0 0 0,0 0 0,0 0 0,-1 0 0,1 0 0,0 0 0,0 1 0,0-1-1,0 0 1,0 1 0,0-1 0,0 0 0,-1 1 0,2 0-75,-1 0 1,1-1-1,0 1 1,-1 0-1,1-1 1,0 1-1,0 0 1,0 0-1,0-1 1,-1 1-1,1 0 1,0-1-1,0 1 1,0 0-1,1 0 0,-1-1 1,0 1-1,0 0 1,0-1-1,0 1 1,1 0-1,-1-1 1,0 1-1,1 0 1,0 0-1,6 17-2942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9:18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1285 6048,'-1'0'65,"1"0"-1,0 0 1,0 0 0,-1 0-1,1 0 1,0 0 0,-1 0-1,1 0 1,0 0 0,-1 1 0,1-1-1,0 0 1,0 0 0,-1 0-1,1 0 1,0 0 0,-1 1-1,1-1 1,0 0 0,0 0 0,0 0-1,-1 1 1,1-1 0,0 0-1,0 0 1,0 1 0,0-1-1,-1 0 1,1 1 0,0-1 0,0 0-1,0 1 1,0-1 0,0 0-1,0 0 1,0 1 0,0-1-1,0 0 1,0 1 0,0-1 0,0 0-1,0 1 1,0-1 0,0 0-1,0 1 1,0-1 0,0 0-1,0 0 1,1 1 0,-1-1 0,0 0-1,0 1 1,2 2 1807,-2-4-1623,1 0-1,-1 0 1,1 0-1,0 0 1,-1 0-1,1 0 1,0 1-1,-1-1 1,1 0-1,0 0 1,0 1-1,0-1 1,0 0 0,0 1-1,2-2 1,2-1 275,14-15 144,0 0 0,-2-1 0,0-1 0,-1-1 0,18-31 0,56-121 1085,-88 169-1695,51-124 1675,-58 144-1784,1 0-1,0 1 1,-1 20 0,2-16 21,-3 11-17,2-11 84,0 0-1,2 1 0,0 0 0,2-1 1,2 27-1,-2-44 5,1 0-1,0-1 1,0 1 0,0-1 0,0 1-1,0-1 1,1 0 0,0 1-1,3 4 1,-4-7-12,0 1 0,0-1 0,1 0 0,-1 0 0,1 1 0,-1-1 0,1 0 0,-1 0 0,1-1 0,0 1 0,-1 0 0,1 0 0,0-1 0,0 1 0,-1-1 0,1 1 0,0-1 0,0 0 0,0 0 0,0 0 0,2 0 0,6-1 53,0-1-1,0 0 1,0-1-1,-1 0 1,1 0-1,15-9 1,51-32-66,-19 6 16,-2-3 0,50-47 0,-103 86-56,0 0-1,-1 1 1,1-1-1,0 1 1,0 0 0,0-1-1,0 1 1,1 0-1,3-1 1,-6 2 15,0 0 0,1 0 0,-1 0 1,0 0-1,1 0 0,-1 0 0,0 0 0,1 0 0,-1 0 0,1 0 1,-1 0-1,0 0 0,1 0 0,-1 0 0,0 1 0,0-1 0,1 0 1,-1 0-1,0 0 0,1 1 0,-1-1 0,0 0 0,0 0 0,1 1 1,-1 0-7,1 0-1,-1 0 1,1 0 0,-1 0 0,0 0 0,1 0 0,-1 0 0,0 0 0,0 0 0,0 0 0,0 0 0,0 1 0,-7 75-205,1-3 210,6-67 21,1 1-1,0 0 1,0-1-1,1 1 1,0-1-1,1 1 0,-1-1 1,7 12-1,-8-17 22,0 1-1,1 0 0,0 0 0,-1-1 0,1 1 0,0-1 0,0 1 1,0-1-1,1 0 0,-1 0 0,1 0 0,-1 0 0,1 0 1,-1 0-1,1-1 0,0 1 0,0-1 0,0 0 0,0 0 0,0 0 1,0 0-1,5 0 0,-6-1-15,0 0 0,0-1-1,0 1 1,0 0 0,0-1 0,0 0 0,0 1 0,0-1-1,-1 0 1,1 0 0,0 0 0,-1 0 0,1 0 0,-1-1-1,1 1 1,-1 0 0,1-1 0,-1 1 0,0-1 0,0 1-1,0-1 1,0 0 0,0 0 0,0 1 0,0-1 0,0 0 0,-1 0-1,1 0 1,-1 0 0,1-2 0,1-5 4,-1 1 1,0-1-1,0 1 0,-1 0 1,-1-11-1,-2-14 0,-11-53 1,10 72-80,-1-1 1,0 1 0,0 0-1,-2 0 1,-13-23 0,17 33 34,1 0 0,-1 0 1,0 1-1,0-1 0,0 1 0,-1 0 0,-7-5 1,10 7 8,-1 0 0,1 0 0,-1 0 0,1 1 0,-1-1 0,0 0 0,1 1 1,-1 0-1,0-1 0,0 1 0,1 0 0,-1 0 0,0 0 0,0 0 1,1 0-1,-1 0 0,0 1 0,1-1 0,-1 0 0,0 1 0,-2 1 1,3-2 5,0 0 1,1 1 0,-1 0 0,0-1 0,0 1 0,1 0 0,-1-1-1,0 1 1,1 0 0,-1 0 0,1-1 0,-1 1 0,1 0 0,-1 0 0,1 0-1,-1 0 1,1 0 0,0-1 0,0 1 0,-1 0 0,1 0 0,0 0-1,0 0 1,0 0 0,0 0 0,0 0 0,0 0 0,1 1 0,-1 0-12,0 1 0,1-1 1,0 0-1,-1 1 1,1-1-1,0 0 0,0 0 1,0 0-1,2 4 1,2-1 51,-1-1 0,1 1 1,0-1-1,0 0 1,1 0-1,-1 0 1,1-1-1,0 0 1,0 0-1,0 0 0,13 3 1,-16-6-12,0 1-1,0-1 1,0 0 0,0 0 0,1-1 0,-1 1-1,0 0 1,0-1 0,0 0 0,0 0 0,0 0-1,0 0 1,0 0 0,0-1 0,0 1 0,-1-1-1,1 0 1,-1 0 0,1 0 0,3-3 0,4-5 123,-1 0 0,-1-1 0,11-16 1,-15 21-98,96-132 513,-70 97-551,-2-1 0,-2-2 0,-2-1 0,-2 0 0,18-56 0,-17 35-28,20-88 0,-39 136-216,-5 17 123,0 5 7,-10 35-157,-18 73-16,-57 297 220,84-391 70,-15 145-88,14-121 180,6 78 0,-2-114-25,5 33 172,-6-36-191,1-1-1,-1 0 1,1 1-1,0-1 1,0 0-1,0 0 0,0 0 1,1 0-1,-1 0 1,0 0-1,1 0 0,0 0 1,1 1-1,-2-2-41,0-1 0,-1 0-1,1 1 1,0-1 0,0 0-1,-1 0 1,1 0 0,0 0 0,0 0-1,0 0 1,-1 0 0,1 0-1,0 0 1,0 0 0,0 0 0,-1 0-1,1-1 1,0 1 0,0 0-1,-1-1 1,1 1 0,0 0-1,-1-1 1,1 1 0,0-1 0,-1 1-1,1-1 1,0 1 0,-1-1-1,1 0 1,-1 1 0,1-2 0,3-2 25,-1-1 0,1 1 0,4-10 1,7-19 30,-2 0 0,19-70 1,8-24-426,-38 121 300,-2 4-15,1 0 0,0 0 0,0 0 0,-1 0 0,1 0 0,0 1 0,3-4 0,-4 5 49,1-1 0,-1 1 1,1 0-1,-1 0 1,0 0-1,1 0 0,-1-1 1,1 1-1,-1 0 1,1 0-1,-1 0 0,1 0 1,-1 0-1,1 0 1,-1 0-1,1 0 0,-1 0 1,1 0-1,-1 0 1,1 1-1,-1-1 1,1 0-1,-1 0 0,1 0 1,-1 1-1,0-1 1,1 0-1,-1 0 0,1 1 1,-1-1-1,0 0 1,1 1-1,-1-1 0,0 0 1,1 1-1,-1-1 1,0 1-1,0-1 0,1 1 1,9 12-36,14 21 0,-20-27 87,0 1 1,1-1 0,0 0 0,1 0 0,0-1-1,0 0 1,0 0 0,0 0 0,1 0 0,0-1-1,9 4 1,-11-6-16,1-1-1,-1 0 0,1 0 1,-1-1-1,1 1 0,0-1 1,0-1-1,0 1 0,-1-1 1,1 0-1,0 0 1,0-1-1,0 0 0,0 0 1,9-3-1,3-2 37,-1-1 0,0-1 0,26-16 0,-34 18-11,0 0 1,-1-1 0,0-1 0,8-8 0,12-11 50,-7 5-533,-37 53 16,10-18 340,-8 22 36,2 1-1,-15 70 1,13-50 59,14-55-4,-3 19 80,3-20-76,0 1-1,0 0 1,0 0 0,0 0-1,1-1 1,-1 1-1,0 0 1,0 0 0,1 0-1,-1-1 1,0 1-1,1 0 1,-1-1 0,1 1-1,-1 0 1,1-1-1,-1 1 1,1 0 0,-1-1-1,1 1 1,1 0 0,-1-1-1,-1 0 1,1 0 0,0 0 0,-1 0 0,1 0 0,-1 0 0,1 0 0,0 0 0,-1 0 0,1-1 0,0 1-1,-1 0 1,1 0 0,-1-1 0,1 1 0,-1 0 0,1-1 0,-1 1 0,1 0 0,-1-1 0,1 1 0,-1-1-1,1 1 1,-1-1 0,1 1 0,-1-2 0,16-18 229,-5-1-177,-1 0 0,-1-1-1,0 0 1,7-32 0,0 2-149,-15 49 49,0 0-9,0 1-1,0 0 0,0-1 1,-1 1-1,1-1 0,-1 1 0,1-1 1,-1 1-1,0-1 0,0 1 0,0-1 1,0 0-1,-1-3 0,0 10-345,-5 28 208,0 35-1,1-17 1,4-33 156,0-1 1,1 21-1,1-31 50,-1 0 1,1-1-1,0 1 1,0-1 0,1 1-1,0-1 1,0 1-1,0-1 1,6 10-1,-7-14 6,1 1 0,-1 0 0,1-1 0,-1 1 0,1-1 0,0 1 0,-1-1 0,1 0 0,0 0 0,0 0 0,0 0 0,0 0 0,0 0-1,0-1 1,0 1 0,0 0 0,0-1 0,0 0 0,1 0 0,-1 1 0,0-1 0,0 0 0,0-1 0,0 1 0,4-1 0,-1 0 4,0 0-1,0-1 1,0 0 0,0 0 0,0 0-1,-1-1 1,1 1 0,-1-1-1,6-5 1,5-5 36,-1-1 1,-1-1-1,19-25 0,29-54 131,-48 72-172,16-24 17,53-96-184,-56 83 219,26-89 1,7-111-302,-54 238 122,-2 0-1,1-34 0,-5 48-253,-1 12 70,-2 14 76,-44 290-489,29-212 759,10-39 102,3 0 0,2 0 1,3 0-1,11 108 1,-10-165-182,6 30 382,-6-29-328,0-1-1,1 0 1,-1 0 0,1 0 0,-1 0 0,1 0-1,-1 0 1,1 0 0,-1 1 0,1-1-1,0-1 1,0 1 0,-1 0 0,1 0 0,0 0-1,0 0 1,0-1 0,0 1 0,0 0-1,2 0 1,-3-1-21,1 0-1,-1-1 1,1 1 0,-1 0-1,1 0 1,-1-1-1,1 1 1,-1-1 0,1 1-1,-1 0 1,0-1 0,1 1-1,-1-1 1,1 1-1,-1-1 1,0 1 0,0-1-1,1 1 1,-1-1 0,0 1-1,0-1 1,1 1-1,-1-1 1,0 0 0,0 1-1,0-1 1,0 1 0,0-1-1,0 0 1,1-4 30,9-22 55,7-26-64,-8 16-74,-4 17-31,-1 0 0,0-1 1,1-38-1,-5 58 51,0 1 0,0-1 1,0 1-1,0-1 1,-1 1-1,1-1 0,0 1 1,1-1-1,-1 1 0,0-1 1,0 1-1,0-1 0,0 1 1,0-1-1,0 1 0,1-1 1,-1 1-1,0-1 0,0 1 1,1-1-1,-1 1 0,0 0 1,1-1-1,-1 1 0,0 0 1,1-1-1,-1 1 0,1 0 1,-1-1-1,0 1 0,1 0 1,-1-1-1,1 1 0,-1 0 1,1 0-1,-1 0 0,2-1 1,0 2-12,1-1 0,-1 1-1,0-1 1,1 1 0,-1 0 0,0 0 0,3 1 0,10 3 94,23 4-58,1-2-1,1-2 1,70 1 0,-102-6 51,0 0 1,0 0-1,0-1 0,0 0 1,-1-1-1,1 0 0,0 0 1,-1-1-1,1 0 0,-1 0 1,0 0-1,12-9 0,5-2-510,-26 18 422,1-1-1,-1 0 0,1 1 0,0 0 0,0-1 0,0 1 0,0 0 0,1-1 0,-1 7 0,0-1-24,-9 46-12,5-36 76,2 0-1,0 1 1,1 0 0,1 37-1,1-9-28,1-45 45,-1-1 0,1 0 0,0 0 0,0 0 0,0 0 0,0 0 0,0 0 0,0 0 0,2 2 0,-1-1-68,-2-3 82,10 15-91,-8-15 59,-2 0-8,0 0-1,0 0 0,1 0 0,-1 0 1,0 0-1,0 0 0,1 0 0,-1 0 1,0 0-1,0 0 0,1 0 0,-1 0 0,0 0 1,0 0-1,1 1 0,-1-1 0,0 0 1,0 0-1,0 0 0,1 0 0,-1 1 1,0-1-1,0 0 0,0 0 0,0 0 1,1 1-1,-1-1 0,0 0 0,0 0 0,0 1 1,0-1-1,0 0 0,2 3 8,0-1 1,0 1-1,0-1 0,0 0 0,1 0 1,-1 0-1,0-1 0,1 1 0,0 0 1,-1-1-1,1 0 0,0 1 0,0-1 1,0 0-1,-1-1 0,1 1 0,0 0 1,0-1-1,0 0 0,0 1 0,1-1 1,-1 0-1,0-1 0,5 0 0,-1 0 22,-1-1-1,1 1 1,0-2-1,0 1 1,-1-1-1,0 0 0,1 0 1,-1 0-1,8-7 1,0-3 22,-1 0-1,-1-1 1,0-1 0,0 1 0,-2-2-1,12-20 1,-21 34-52,109-204 349,-73 132-339,-7 12 17,33-99-1,6-69-299,-25 77 165,-38 135 39,-4 15 10,0 0-1,-1-1 1,0 1-1,0 0 1,0-1-1,0 1 0,-1-1 1,1 0-1,-1 1 1,0-1-1,-1-6 1,1 10 47,0 0 0,0 0-1,0-1 1,0 1 0,0 0 0,0 0 0,0 0 0,-1 0 0,1-1-1,0 1 1,0 0 0,0 0 0,0 0 0,-1 0 0,1 0 0,0 0-1,0 0 1,0-1 0,-1 1 0,1 0 0,0 0 0,0 0 0,0 0-1,-1 0 1,1 0 0,0 0 0,0 0 0,-1 0 0,1 0 0,0 0 0,0 0-1,0 0 1,-1 0 0,1 0 0,0 0 0,0 1 0,0-1 0,-1 0-1,1 0 1,0 0 0,0 0 0,0 0 0,0 0 0,-1 0 0,1 1-1,0-1 1,0 0 0,0 0 0,0 0 0,0 0 0,-1 1 0,1-1-1,0 0 1,-11 14-109,2 3 84,0 0 0,1 1 0,-7 24 0,9-22-17,-48 177-62,21-67 127,15-66-80,-16 115 1,25-50 233,9-106-85,1 0 0,1 1 0,7 33 0,-7-50-28,5 21 99,-7-28-143,0 1-1,1 0 1,-1-1 0,0 1-1,0 0 1,1-1-1,-1 1 1,1-1-1,-1 1 1,1 0 0,-1-1-1,1 1 1,-1-1-1,1 1 1,-1-1-1,1 0 1,-1 1 0,1-1-1,0 0 1,-1 1-1,1-1 1,0 0-1,-1 1 1,1-1 0,0 0-1,-1 0 1,1 0-1,0 0 1,0 0-1,-1 0 1,1 0 0,1 0-1,2-2 69,1 1 1,-1-1-1,1 0 0,-1-1 1,0 1-1,0-1 0,0 0 1,4-3-1,30-31 97,13-22 6,-31 34-215,1 1 1,26-23-1,-22 25-1,39-30-111,-64 52 132,0 0 1,0 0 0,1 0 0,-1-1-1,0 1 1,0 0 0,0 0-1,1 0 1,-1 0 0,0 0-1,0 0 1,1-1 0,-1 1-1,0 0 1,0 0 0,1 0-1,-1 0 1,0 0 0,0 0-1,1 0 1,-1 0 0,0 0-1,0 0 1,1 0 0,-1 0-1,0 0 1,1 1 0,-1-1 0,0 0-1,0 0 1,0 0 0,1 0-1,-1 0 1,0 0 0,0 1-1,1-1 1,-1 0 0,0 0-1,0 0 1,0 1 0,0-1-1,1 0 1,-1 0 0,0 1-1,0-1 1,0 0 0,0 0-1,0 1 1,0-1 0,0 0-1,0 0 1,0 1 0,0-1 0,0 0-1,0 0 1,0 1 0,0-1-1,0 1 1,0 22-114,0-15 74,-3 55-164,1-38 337,3 50-1,-1-66-97,1-2 2,-1 1 0,1-1-1,3 8 1,-4-14-12,0 0-1,0 0 1,0 0-1,0 0 1,1 0-1,-1 0 0,0-1 1,1 1-1,-1 0 1,1 0-1,-1-1 1,1 1-1,-1 0 1,1 0-1,0-1 1,-1 1-1,1-1 1,0 1-1,-1 0 1,1-1-1,0 1 1,0-1-1,0 0 1,-1 1-1,1-1 0,0 0 1,0 1-1,0-1 1,0 0-1,0 0 1,0 0-1,1 0 1,1 0 33,0-1-1,0 0 1,0 0 0,0 0 0,0 0 0,0 0-1,-1-1 1,1 1 0,0-1 0,-1 0-1,5-3 1,24-29 156,-29 30-182,14-17 61,21-41 0,-21 34-75,14-24 59,43-97 0,-17-21-189,-31 91 37,38-107-130,-39 127-57,33-62 0,-52 112 216,-4 8 38,-1 0-1,1 0 0,0 0 1,0-1-1,-1 1 0,1 0 0,-1 0 1,1-1-1,-1 1 0,0 0 0,1-1 1,-1-1-1,0 3 16,0-1 0,0 1 1,0 0-1,0 0 0,0 0 0,0 0 1,0 0-1,0 0 0,0-1 0,0 1 1,0 0-1,0 0 0,0 0 0,0 0 0,0 0 1,0 0-1,-1 0 0,1 0 0,0-1 1,0 1-1,0 0 0,0 0 0,0 0 1,0 0-1,0 0 0,0 0 0,0 0 1,-1 0-1,1 0 0,0 0 0,0 0 1,0 0-1,0 0 0,0 0 0,0 0 1,-1 0-1,1 0 0,0 0 0,0 0 1,0 0-1,0 0 0,0 0 0,0 0 1,0 0-1,-1 0 0,1 0 0,0 0 1,0 0-1,0 0 0,0 0 0,0 0 1,0 0-1,0 0 0,-1 1 0,-9 6-153,-9 11 75,13-10 46,0 1 1,1 0-1,0 0 0,1 0 1,-7 19-1,-10 53-82,16-59 141,-70 304-187,51-186 407,17-94-156,1-10 7,2 0 0,2 1 1,1-1-1,2 0 1,11 72-1,-10-102 486,1-9-175,2-5-243,52-76 271,-39 56-414,0 0-1,30-32 0,-48 59-41,1 0 1,0 0-1,0 0 0,0 1 0,0-1 0,0 0 0,0 0 0,0 1 0,0-1 0,0 1 0,0-1 0,0 1 0,0-1 0,0 1 0,2-1 0,-2 1 12,-1 1-1,1-1 1,-1 0-1,1 0 1,-1 0-1,1 1 1,-1-1-1,0 0 1,1 1-1,-1-1 1,1 0-1,-1 1 1,0-1-1,1 0 1,-1 1-1,0-1 1,0 1-1,1-1 1,-1 1-1,0-1 1,0 1-1,1-1 1,-1 1-1,0-1 1,0 1-1,0-1 1,0 1-1,0-1 1,0 1-1,0-1 1,0 1-1,0-1 1,0 1-1,0-1 1,0 2-1,-4 92-117,1-49 311,4 48 0,-1-91-139,0 0-1,0 0 1,0-1-1,1 1 1,-1 0-1,0 0 1,1 0-1,-1-1 1,1 1-1,0 0 1,-1-1-1,1 1 1,0-1-1,2 3 0,-3-4-24,1 1 0,-1-1 0,0 0 0,1 0-1,-1 0 1,1 0 0,-1 1 0,0-1-1,1 0 1,-1 0 0,1 0 0,-1 0-1,1 0 1,-1 0 0,0 0 0,1 0-1,-1 0 1,1 0 0,-1 0 0,1 0-1,-1 0 1,1-1 0,14-9 321,-4-3-264,0-1 0,-1 0 1,0 0-1,9-19 0,18-27-162,-27 46 63,-7 9-29,1-1 0,0 1 0,0 0 0,0 0 0,0 0 0,1 1 0,0-1 0,0 1 0,10-6 0,-15 10 44,1 0 0,-1 0 0,1 0 0,-1 0-1,1 0 1,-1 0 0,0 0 0,1 0 0,-1 0-1,1 0 1,-1 0 0,1 0 0,-1 0 0,1 0-1,-1 1 1,1-1 0,-1 0 0,1 0 0,-1 0-1,0 1 1,1-1 0,-1 0 0,0 1 0,1-1-1,-1 0 1,0 1 0,1-1 0,-1 1 0,0-1-1,0 0 1,1 1 0,-1-1 0,0 1 0,0-1-1,0 1 1,1 2-7,0-1 0,0 0-1,0 1 1,-1-1 0,1 1 0,-1-1-1,1 5 1,-2 6-5,-1 1-1,0-1 1,0 0-1,-1 0 1,-1 0-1,0-1 1,-7 14-1,-7 11-10,-25 41 0,-75 93 208,88-129-156,-5 4 270,-39 42 0,72-85-245,-1-1 0,1 1 0,-1-1 0,1 0-1,-1 0 1,0 0 0,0 0 0,0-1 0,-3 2 0,5-2-23,0-1 1,0 0 0,0 0 0,-1 0 0,1 0-1,0 0 1,0 0 0,0 0 0,0 0 0,0 0-1,0 0 1,0 0 0,0-1 0,0 1 0,0 0-1,1-1 1,-1 1 0,0-1 0,0 1-1,0-1 1,0 0 0,0 1 0,1-1 0,-1 0-1,0 1 1,1-1 0,-1 0 0,0 0 0,1 0-1,-1 0 1,1 1 0,-1-2 0,-1-1-13,1 0 0,0 0 0,0 1 0,0-1 0,0 0 0,1 0 0,-1 0 0,1 0 0,0 0 1,0 0-1,0 0 0,0 0 0,0 0 0,0 0 0,1 0 0,0 0 0,1-5 0,3-3-33,-1 0-1,1 1 1,8-12-1,-10 17 52,3-4-30,1 0 0,0 0 1,0 0-1,0 1 0,13-10 0,45-30-45,-52 39 57,142-83-2713,-74 46-2974,-47 28 459,9-7-5255,-29 17 6523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9:18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16 7808,'-13'-12'3520,"16"12"-3040,2 0 1568,0 0-1216,3 0-480,6 0-256,4-3-256,0 3 64,-4 0-2528,4 3 1408,-10 2-4832,2 2 3360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9:19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324 223 9568,'0'-4'4320,"32"-4"-3776,-6 0 1408,1 8-1185,28-9 1,8 6-512,3-5-160,-3 5-64,-8-2-256,-10 10 128,-10-5-2367,-7 0 1375,-11 0-4416,1 3 3072</inkml:trace>
  <inkml:trace contextRef="#ctx0" brushRef="#br0" timeOffset="1">40 80 8128,'-35'-25'3680,"30"13"-3168,5 4-224,10 5-256,3-14-2144,9 2 1184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9:21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334 502 3552,'-1'-2'336,"0"1"1,0-1-1,0 0 0,0 0 1,0 1-1,0-1 0,-1 1 1,1-1-1,0 1 0,-1-1 1,1 1-1,-1 0 0,0 0 1,1-1-1,-1 1 1,0 1-1,0-1 0,0 0 1,1 0-1,-1 1 0,0-1 1,0 1-1,0-1 0,0 1 1,0 0-1,-4 0 0,-2 0 71,-1 1 0,1 0-1,0 1 1,-16 4-1,10-1-98,-1 0-1,1 1 1,0 1-1,0 1 1,1-1-1,0 2 1,0 0-1,-14 14 1,17-14-204,0 1 0,1 0 0,1 0 0,0 1 0,0 0 0,1 0 0,0 1 0,1 0 0,-8 22 0,12-29-44,1 0-1,0-1 0,0 1 1,0 0-1,1 0 1,-1 0-1,1 0 1,0-1-1,1 1 1,-1 0-1,1 0 1,2 8-1,-2-10-4,0 0-1,1-1 1,-1 1-1,1 0 1,0 0 0,0-1-1,0 1 1,0-1 0,0 1-1,0-1 1,1 0-1,-1 0 1,1 0 0,0 0-1,0-1 1,-1 1 0,1-1-1,0 1 1,0-1-1,4 1 1,0 0 15,-1-1 0,1 0 0,0 0 0,-1 0-1,1-1 1,0 0 0,0 0 0,-1-1 0,1 0 0,0 0 0,-1 0 0,1-1 0,-1 0-1,1-1 1,-1 1 0,0-1 0,7-4 0,-6 2-14,0 1-1,0-1 1,0-1 0,-1 1-1,0-1 1,0 0 0,0-1-1,-1 1 1,0-1 0,0 0-1,-1-1 1,0 1 0,5-14-1,-4 10-59,-2 0 0,0 0-1,0-1 1,-1 1-1,-1-1 1,1 1 0,-2-1-1,0 0 1,0 1 0,-4-19-1,4 28-32,-1 0 0,0-1-1,0 1 1,0 0-1,-1 0 1,1 0 0,0 0-1,-1 0 1,1 0 0,-1 0-1,0 0 1,0 1 0,0-1-1,0 1 1,0-1-1,-3-1 1,3 2-17,-1-1-1,1 1 1,0-1-1,0 0 1,0 0-1,0 0 1,0 0-1,-2-3 1,4 5 79,0-1 0,1 1 0,-1-1 0,0 0 0,0 1-1,0-1 1,0 1 0,1-1 0,-1 1 0,0-1 0,1 0 0,-1 1 0,0-1 0,1 1 0,-1 0 0,0-1 0,1 1-1,-1-1 1,1 1 0,-1 0 0,1-1 0,-1 1 0,1 0 0,-1-1 0,1 1 0,0 0 0,24-14 755,-15 8-473,3-3-89,0 0 0,-1-1-1,1-1 1,-2 0 0,19-23 0,-11 10-126,-2-1 1,17-30-1,21-66 154,-25 48-108,-3 13-63,-26 58-81,1 0 0,-1 0 0,0 0 0,0 0 0,1 0 1,-1 1-1,4-4 0,-5 5 1,1 0 0,-1-1 0,1 1 0,-1 0 0,0 0 0,1 0 0,-1-1 0,0 1-1,1 0 1,-1 0 0,1 0 0,-1 0 0,1 0 0,-1 0 0,0 0 0,1 0 0,-1 0 0,1 0 0,-1 0 0,1 0 0,-1 0 0,0 0 0,1 0 0,-1 0 0,1 1 0,-1-1 0,0 0-1,1 0 1,-1 0 0,0 1 0,1-1 0,-1 0 0,0 0 0,1 1 0,-1-1 0,0 0 0,1 1 0,-1-1 0,0 0 0,0 1 0,1-1 0,-1 1 0,0-1 0,0 0 0,0 1 0,0-1-1,0 1 1,0-1 0,0 0 0,1 1 0,-1 0 0,3 12-54,1 0 1,-2 0-1,0 1 0,1 15 0,-3 62-42,-1-58 64,-25 318 27,-14-124 206,32-182-147,-7 29 103,-2 0 0,-4-1 0,-38 88 0,38-112 196,-3-1 0,-1-1 0,-45 61 0,64-100-240,0 0-1,-1-1 1,0 0 0,0 0 0,-1 0-1,0-1 1,0 0 0,0-1-1,-16 8 1,20-11-49,0 0 1,0 0-1,0-1 0,0 0 1,0 1-1,-1-1 0,1-1 1,0 1-1,-1-1 0,1 1 1,-1-1-1,1 0 0,-1-1 1,1 1-1,-8-3 0,9 2-31,-1 0 1,1 0-1,0-1 0,0 0 0,0 1 0,0-1 0,0 0 0,1-1 0,-1 1 0,1 0 0,-1-1 0,1 1 0,0-1 0,0 0 0,0 0 0,0 0 0,0 0 0,1 0 0,-1 0 0,1 0 0,0 0 0,0-1 0,-1-6 0,-1-2 16,1 0 1,1-1-1,1 1 0,-1-1 1,3-14-1,-1 17-35,0 0 0,1 0 0,1 0-1,-1 0 1,2 0 0,-1 0 0,1 1 0,1-1-1,10-15 1,-7 14 5,1 0 1,0 0-1,1 1 0,0 1 1,0 0-1,18-12 0,5 1 9,1 1 0,1 3 1,0 0-1,49-13 0,81-17-683,-105 31 168,-37 11-276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9:24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1136 3968,'-1'4'3515,"15"-7"-234,19-6 253,-21 5-3022,-1-1 1,0-1-1,0 1 0,-1-2 1,16-11-1,-3-1 204,22-24 1,-15 9-8,50-72 0,-3 2-186,-60 83-149,-1 0 1,-1-2-1,-1 0 1,15-32-1,-29 55-387,0 0 0,0 0 0,0 0 0,0 0 0,0 0 0,0 0 1,0 0-1,0 0 0,0 0 0,0 0 0,0 0 0,0 0 0,0 0 0,-1 0 0,1 0 0,0-1 0,0 1 0,0 0 0,0 0 1,0 0-1,0 0 0,0 0 0,0 0 0,0 0 0,0 0 0,0 0 0,0 0 0,0 0 0,0 0 0,0 0 0,0 0 0,0 0 1,0 0-1,0 0 0,0 0 0,0 0 0,0-1 0,0 1 0,0 0 0,0 0 0,-6 8-259,-10 16 77,8-5 161,1 1-1,1 1 1,0-1 0,-4 39 0,3 86 311,7-126-158,1 0-1,5 33 0,-4-45 30,0 1 0,0-1 0,0 1 0,1-1 0,1 0 0,-1 0 0,1 0 0,0-1 0,9 11 0,-12-15-79,1 0 0,0-1 1,-1 1-1,1 0 0,0-1 0,0 0 0,0 1 1,0-1-1,5 2 0,-6-3-42,0 0-1,0 1 1,0-1 0,1 0-1,-1 0 1,0 0 0,0 0 0,1 0-1,-1 0 1,0 0 0,0 0 0,0-1-1,1 1 1,-1 0 0,0-1-1,0 1 1,0-1 0,0 1 0,0-1-1,0 0 1,0 1 0,0-1-1,0 0 1,0 0 0,1 0 0,11-16 128,0 1 1,-2-2-1,16-27 1,-10 14-53,93-126 156,-105 150-251,16-19-4,0 0 0,2 2 0,1 1 1,37-28-1,-58 48-32,0 1 0,1 0 0,-1 0 0,1 1 0,-1-1-1,1 1 1,4-2 0,-7 3 21,0 0-1,-1 0 1,1 0-1,0 0 1,-1-1-1,1 1 1,0 1-1,0-1 1,-1 0 0,1 0-1,0 0 1,-1 0-1,1 0 1,0 1-1,-1-1 1,1 0-1,0 1 1,-1-1-1,1 0 1,-1 1-1,1-1 1,0 1-1,-1-1 1,1 1-1,-1-1 1,0 1-1,1-1 1,-1 1-1,1 0 1,-1-1 0,0 1-1,1-1 1,-1 1-1,0 0 1,0-1-1,0 1 1,1 0-1,-1 0 1,0-1-1,0 1 1,0 0-1,0-1 1,0 1-1,0 0 1,0 0-1,-1 0 1,-1 37-21,-2 0-1,-11 51 1,1-14 225,7-39-148,4-27 59,1 0-1,0 0 0,1 1 0,0-1 0,0 0 1,2 11-1,-1-20-89,0 0-1,0 0 1,0 0 0,0 1 0,0-1 0,0 0-1,0 0 1,0 0 0,0 1 0,0-1-1,0 0 1,1 0 0,-1 0 0,0 0-1,0 0 1,0 1 0,0-1 0,0 0 0,0 0-1,1 0 1,-1 0 0,0 0 0,0 0-1,0 0 1,0 0 0,1 0 0,-1 1 0,0-1-1,0 0 1,0 0 0,1 0 0,-1 0-1,0 0 1,0 0 0,0 0 0,1 0-1,-1 0 1,0 0 0,0 0 0,0-1 0,0 1-1,1 0 1,7-4 183,10-15-76,-1 0-1,-1-1 1,25-42 0,-5 8-53,-15 25-65,-11 13-119,0 1-1,1 1 1,19-19-1,-28 31 77,-1 1 0,0 0-1,1 0 1,-1 0 0,1 0 0,0 0-1,-1 0 1,1 0 0,0 0 0,0 1-1,-1-1 1,5 0 0,-6 1 17,1 0 0,0 0 1,0 0-1,0 0 0,0 1 0,0-1 0,0 0 1,0 1-1,0-1 0,-1 0 0,1 1 0,0-1 1,0 1-1,0-1 0,-1 1 0,1 0 1,0-1-1,-1 1 0,1 0 0,0-1 0,-1 1 1,1 0-1,-1 0 0,1 0 0,-1 0 0,0-1 1,1 2-1,2 7 5,1-1-1,-2 1 1,0 0 0,0-1-1,1 13 1,1 49 138,-2-34-98,-1-4-18,-2-22 27,1 0 1,1 1 0,0-1-1,0 0 1,1 0 0,0 0-1,5 13 1,-6-22-8,-1 0 0,0 0-1,1 0 1,-1 0 0,1 0 0,-1 0-1,1-1 1,0 1 0,-1 0 0,1 0-1,0-1 1,-1 1 0,1 0 0,0-1 0,0 1-1,0 0 1,-1-1 0,1 1 0,0-1-1,0 0 1,2 1 0,-2-1-5,0 0 1,-1 0 0,1 0-1,0 0 1,0-1-1,0 1 1,0 0 0,0-1-1,0 1 1,0 0 0,-1-1-1,1 1 1,0-1-1,0 0 1,-1 1 0,1-1-1,0 1 1,0-2-1,4-4 51,-1 0-1,0 0 1,0 0-1,4-9 0,-7 13-75,25-52 77,-8 15-82,1 2 0,33-47-1,-51 82-40,0 0-1,1 0 0,-1 1 0,1-1 0,0 0 0,-1 1 0,4-2 0,-5 3 38,1-1 0,-1 1 0,0 0 0,0 0 0,1 0 0,-1 0 0,0 0 0,1 0 0,-1 0 0,0 0 0,0 0 0,1 0 0,-1 0 0,0 0-1,1 0 1,-1 0 0,0 0 0,1 0 0,-1 0 0,0 0 0,0 0 0,1 0 0,-1 0 0,1 1 0,-1-1-7,1 1 0,-1 0 0,1-1 0,-1 1 0,1 0 0,-1-1-1,0 1 1,0 0 0,1 0 0,-1-1 0,0 1 0,0 0 0,0 0 0,1 1 0,2 27-219,-2 32 0,-1-42 267,0 1 0,1-1 0,1 0 0,1 0 0,10 35 1,-12-50-4,1 0 1,0 0 0,0-1 0,0 1 0,0 0-1,0-1 1,1 0 0,0 1 0,0-1 0,0 0-1,0 0 1,0-1 0,6 5 0,-7-6-4,0 0 0,0 0 0,0 0 0,0-1 0,1 1 0,-1 0 1,0-1-1,1 1 0,-1-1 0,0 0 0,1 0 0,-1 0 0,0 0 0,1-1 0,-1 1 0,0 0 1,1-1-1,-1 0 0,0 1 0,0-1 0,0 0 0,0 0 0,1 0 0,-1-1 0,0 1 0,3-3 0,16-16 63,-1 0-1,-1-2 0,25-34 0,-41 51-84,155-230 19,-139 203 33,-1-1-1,-1 0 0,23-69 1,50-223-257,-87 310 183,0 0-141,0 0 1,0-20 0,-3 35 151,0 0 0,0 0 0,0 0 0,0 0 0,0 0 0,0 0 0,0 0 0,0 0 0,0 0 1,-1 0-1,1 0 0,0 0 0,0 0 0,0 0 0,0 1 0,0-1 0,0 0 0,0 0 0,0 0 0,0 0 0,0 0 0,0 0 0,0 0 1,0 0-1,0 0 0,-1 0 0,1 0 0,0 0 0,0 0 0,0 0 0,0 0 0,0 0 0,0-1 0,0 1 0,0 0 0,0 0 1,0 0-1,0 0 0,0 0 0,0 0 0,0 0 0,0 0 0,0 0 0,-1 0 0,1 0 0,0 0 0,0 0 0,0 0 0,0 0 0,0 0 1,0 0-1,0 0 0,0 0 0,0-1 0,0 1 0,0 0 0,0 0 0,0 0 0,0 0 0,0 0 0,0 0 0,-5 9-269,-9 31 111,2 0 0,-7 47 1,10-42 117,1-10 8,-32 169 167,33-157-71,3 0 0,1 68 0,4-104-44,5 76-36,-5-76 105,1 1 1,0-1 0,1 0-1,1 0 1,5 14 0,-8-24-60,-1 0 1,0 0-1,1 0 1,-1 0-1,1 0 1,0 0-1,-1 0 1,1 0 0,0-1-1,0 1 1,-1 0-1,1 0 1,0-1-1,0 1 1,0 0 0,0-1-1,0 1 1,0-1-1,0 1 1,0-1-1,0 1 1,2-1-1,-2 0 4,0 0 0,1 0 0,-1-1 0,0 1 0,1-1 0,-1 1 0,0-1 0,0 1-1,1-1 1,-1 0 0,0 1 0,0-1 0,0 0 0,0 0 0,0 0 0,0 0 0,0 0-1,0 0 1,-1 0 0,2-2 0,66-107 402,62-50-137,-128 157-287,32-31-712,-34 34 698,0 0-1,0 0 1,0-1 0,1 1 0,-1 0 0,0 0-1,0 0 1,0 0 0,0 0 0,0-1 0,0 1 0,1 0-1,-1 0 1,0 0 0,0 0 0,0 0 0,0 0-1,1 0 1,-1 0 0,0-1 0,0 1 0,0 0-1,0 0 1,1 0 0,-1 0 0,0 0 0,0 0 0,0 0-1,1 0 1,-1 0 0,0 0 0,0 0 0,0 0-1,1 0 1,-1 1 0,0-1 0,0 0 0,0 0-1,0 0 1,1 0 0,-1 0 0,0 0 0,0 0-1,0 0 1,0 1 0,0-1 0,1 0 0,-1 0 0,0 0-1,0 0 1,2 15-242,-5 20 90,0-10 132,0 0 0,1 0 0,3 41-1,1-50 79,0 1 0,1-1 0,1 0 0,0 0-1,1 0 1,11 22 0,-15-34-9,1-1 1,-1 0-1,1-1 1,0 1 0,0 0-1,1-1 1,-1 1-1,0-1 1,1 1-1,-1-1 1,1 0-1,0 0 1,0 0-1,0-1 1,0 1-1,0-1 1,0 0 0,4 2-1,-3-2 8,0-1-1,0 1 0,0-1 1,0 0-1,0 0 1,0 0-1,0 0 0,0-1 1,0 1-1,0-1 1,0 0-1,0-1 0,0 1 1,6-4-1,6-4 8,0-1 1,0 0-1,23-22 1,39-43 87,-62 60-128,64-58-119,9-11 25,-88 83 55,17-19 122,-18 20-102,1-1 0,-1 1 0,1-1 0,-1 1 0,1-1 0,-1 1 0,0-1 0,1 1 0,-1-1 0,0 0 0,1 1 0,-1-1 0,0 0 0,0 1 0,1-1 0,-1 0 0,0 1 0,0-1 0,0 0 0,0 1 0,0-1 0,0 0 0,0-1 0,-1 2-16,0 0 1,0 0-1,0 0 1,0 1-1,1-1 1,-1 0-1,0 0 1,0 0-1,0 1 1,1-1-1,-1 0 1,0 1-1,0-1 1,1 1-1,-2 0 1,1-1-19,-4 3-8,0 0 0,0 0 0,1 1 0,-1-1-1,1 1 1,0 0 0,-7 8 0,1 2 35,-12 19 0,14-17-33,0 1 1,1 0-1,-10 34 0,5-13 5,7-23 96,0 0-1,1 0 1,1 0-1,1 0 1,0 0-1,0 0 1,2 1-1,1 26 1,-1-41-38,0 0-1,1 1 1,-1-1 0,0 0 0,0 1 0,1-1-1,-1 0 1,1 0 0,-1 1 0,1-1 0,0 0 0,-1 0-1,1 0 1,0 0 0,0 0 0,0 0 0,0 0-1,0 0 1,0 0 0,0 0 0,0 0 0,0-1-1,0 1 1,0 0 0,0-1 0,1 1 0,-1-1 0,2 1-1,-2-1 1,1 0-1,0 0 0,0 0 1,-1-1-1,1 1 1,0-1-1,0 1 0,-1-1 1,1 1-1,-1-1 0,1 0 1,0 0-1,-1 0 0,0 0 1,1 0-1,-1 0 1,1 0-1,-1 0 0,0-1 1,0 1-1,0 0 0,1-3 1,8-11 60,-1-2 1,0 1-1,7-23 0,-1 3-18,119-242 149,-109 229-699,-25 49 483,0 0 1,0 0-1,0 0 1,0 0-1,0 0 0,0 0 1,0 0-1,0 0 0,0 0 1,0 0-1,0 0 0,0 0 1,-1 0-1,1 0 0,0 0 1,0 0-1,0 0 0,0 0 1,0 0-1,0 0 0,0 0 1,0 0-1,0 0 1,0 0-1,0 0 0,0 0 1,0 0-1,0 0 0,0 0 1,0 0-1,0 0 0,0 0 1,0 0-1,0 0 0,0 0 1,0 0-1,0 0 0,0 0 1,0 0-1,0-1 0,0 1 1,-1 0-1,1 0 0,0 0 1,0 0-1,0 0 1,0 0-1,0 0 0,0 0 1,0 0-1,0 0 0,0 0 1,0 0-1,0 0 0,0 0 1,0 0-1,0 0 0,0 0 1,1 0-1,-1 0 0,0 0 1,0 0-1,0-1 0,-7 5-204,-4 5 45,6-1 128,0-1 1,0 1-1,1 0 0,0 0 1,1 0-1,0 1 0,0-1 1,1 1-1,-3 12 0,2 0 30,1-1-1,1 39 0,1-50 42,1 0 0,0 0 0,1 0 0,0-1 0,0 1 0,1-1 0,0 1 0,0-1 0,1 0 0,0 0 0,8 11 0,-10-16-6,1 0-1,-1-1 1,1 1-1,-1-1 1,1 1-1,0-1 1,0 0-1,0 0 1,0 0-1,0 0 0,0-1 1,0 0-1,1 1 1,-1-1-1,1 0 1,-1 0-1,1-1 1,-1 1-1,1-1 1,-1 0-1,1 0 1,0 0-1,-1 0 1,1 0-1,-1-1 1,1 0-1,-1 0 1,1 0-1,-1 0 1,1 0-1,3-3 1,12-6 48,0-1 1,-1-1 0,0-1-1,-1-1 1,22-21 0,-15 11-19,30-41-1,-47 57-49,13-16 13,-2-1-1,0-1 1,-1-1 0,-2 0-1,14-33 1,65-221-156,-90 271 130,2-11-2,49-178-275,-52 189 246,-1 0-1,0 0 1,-1 0 0,0 1 0,-1-13-1,-4 11-229,0 10 91,-2 6-60,0 6 149,0 0 1,1 1-1,0-1 1,-3 17-1,-15 53 10,-17 119-1,10 92 370,28-257-1157,1-5-3233,0-3 1101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9:24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26 7232,'-37'-20'4096,"42"15"-4416,3 5 192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1:07.0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199 1 9568,'0'0'3066,"6"7"806,-5-3-3526,0-1-1,0 1 1,0-1-1,-1 1 1,0 0 0,1-1-1,-1 1 1,0-1-1,-1 1 1,1 0 0,-2 5-1,-13 41 953,10-37-908,-19 56 665,-18 54 18,-37 136 324,61-210-1134,11-34-73,2 0-1,-6 21 1,11-36-165,0 1 1,0-1 0,0 1-1,0-1 1,0 0-1,0 1 1,0-1-1,0 1 1,1-1 0,-1 0-1,0 1 1,0-1-1,0 0 1,1 1-1,-1-1 1,0 0 0,0 1-1,1-1 1,-1 0-1,0 1 1,0-1-1,1 0 1,-1 0 0,0 1-1,1-1 1,-1 0-1,1 0 1,-1 0-1,0 1 1,1-1 0,-1 0-1,1 0 1,-1 0-1,0 0 1,1 0-1,-1 0 1,1 0 0,-1 0-1,1 0 1,24 0 49,-15-1 5,63 2 116,172-6 88,-162 5-156,-34 1-1861,-49-1 1632,0 0-1,1 0 0,-1 0 1,0 0-1,1 0 1,-1 0-1,0 0 1,1 0-1,-1 0 0,0 0 1,1 0-1,-1 0 1,0 0-1,1 0 1,-1-1-1,0 1 1,0 0-1,1 0 0,-1 0 1,0-1-1,0 1 1,1 0-1,-1 0 1,0-1-1,2 0-1129,2 0-439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9:24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468 120 9728,'13'-8'4384,"28"-7"-3808,-9 2 1823,0 9-1439,34-12 160,10 4-672,19-3-352,-10 7-96,-9-5 64,-8 9-32,-18-4-1088,-15 8 608,-7-3-4703,-11 3 2847</inkml:trace>
  <inkml:trace contextRef="#ctx0" brushRef="#br0" timeOffset="1">41 112 9568,'-40'5'4320,"40"-2"-3776,0-6 704,8 3-800,2-8-97,7 3-223,6-2-2079,-1 2 1055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9:25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12 6976,'-63'-12'3168,"55"17"-2752,3-5 320,10 0-480,0 0-448,8 4 96,27-4-3616,10 3 2048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9:27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23 558 5408,'-16'-2'1728,"16"1"-1694,0 1 0,0 0 0,0 0 0,-1 0 0,1 0 0,0 0 0,0 0 0,0 0 0,-1 0 0,1 0 0,0 0 0,0 0 0,-1 0 0,1 0 0,0 0 0,0 0 0,0 0 0,-1 0 0,1 1 0,0-1 0,0 0 0,0 0 0,-1 0 0,1 0 0,0 0 1,0 0-1,0 0 0,0 1 0,-1-1 0,1 0 0,0 0 0,0 0 0,0 1 0,0-1 0,0 0 0,0 0 0,0 0 0,0 0 0,-1 1 0,1-1 0,0 0 0,0 0 0,0 1 0,0-1 0,0 0 0,0 0 0,0 0 0,0 1 0,0-1 0,0 0 0,0 0 0,1 1 0,2 7 2920,-3-7-2683,0 0 0,0-1 0,1 1 0,-1-1 0,0 1 0,1 0 0,-1-1 0,1 1-1,-1-1 1,1 1 0,-1-1 0,1 1 0,-1-1 0,1 1 0,0-1 0,0 1 0,1-1-89,-1-1 0,0 1-1,0 0 1,0 0 0,0-1 0,0 1 0,0-1 0,0 1 0,0-1-1,0 0 1,0 1 0,0-1 0,1-1 0,21-17 992,-1-1 0,-1-1 1,25-32-1,-10 11-517,142-142 207,-152 162-570,-1-2-1,-1 0 0,40-53 1,-57 66-308,-6 8-22,1 0-1,-1 0 0,1 1 1,0-1-1,0 0 0,0 0 1,1 1-1,-1 0 0,0-1 1,1 1-1,5-3 0,-8 4 18,0 1 1,1 0-1,-1 0 0,0 0 0,1 0 0,-1 0 0,0 0 1,0 0-1,1 0 0,-1 0 0,0 0 0,1 0 1,-1 0-1,0 0 0,0 0 0,1 0 0,-1 1 0,0-1 1,0 0-1,1 0 0,-1 0 0,0 0 0,0 0 1,1 1-1,-1-1 0,0 0 0,0 0 0,0 0 0,1 1 1,-1-1-1,0 0 0,0 0 0,0 1 0,0-1 1,1 0-1,-1 0 0,0 1 0,0-1 0,0 1 1,1 13-167,-2-9 130,4 39-93,-2-22 142,-1 25 0,-23 204 113,18-219-43,-16 53-1,17-72 38,0-1 0,-2 1-1,1-1 1,-1 1 0,-1-2-1,-13 19 1,18-27-59,-1-1-1,1 0 1,0 1-1,-1-1 1,0 0 0,1 0-1,-1 0 1,0 0 0,0-1-1,0 1 1,0-1-1,-1 0 1,1 0 0,0 0-1,-6 1 1,4-2-4,0 0 0,0 0 0,0 0 0,0 0 0,0-1 0,0 0 0,0 0 0,0 0 0,-8-4 0,3 0 7,-1 0 0,0-1 0,1 0 0,0-1 0,1 0 0,0-1 0,0 0 0,-12-14-1,2-3 18,1-1-1,-19-38 0,-10-15-852,44 74 527,7 8 5,9 14-13,-8-11 285,-1 1 0,1-1 0,0 0 0,0 0 0,1-1 0,-1 1 0,1-1 0,1-1 0,-1 1 1,1-1-1,-1 0 0,1 0 0,0-1 0,1 0 0,-1 0 0,0-1 0,1 0 0,0 0 0,8 1 0,-1-2 39,1-1 0,-1 0 0,0-1 0,1 0 0,-1-1-1,0-1 1,0-1 0,0 0 0,-1 0 0,1-2 0,-1 0 0,15-9-1,15-11 49,-1-2-1,50-42 0,-66 48-153,-25 21 33,1-2-19,0 1 0,0 0 0,0-1 0,1 1 0,-1 1 0,5-3 0,-7 4 25,0 0 1,0-1-1,0 1 1,0 0-1,0 0 0,0 0 1,0 0-1,0 0 0,0 0 1,0 1-1,0-1 0,0 0 1,0 0-1,0 1 0,0-1 1,0 1-1,0-1 0,-1 1 1,1-1-1,0 1 0,0-1 1,0 1-1,-1 0 0,1-1 1,0 1-1,-1 0 1,1 0-1,0 1 0,2 2-6,-1 0 0,0 0 0,0 1 0,0-1 0,0 1 0,-1-1 0,0 1 0,0 0 0,0 0 0,-1-1 0,1 8 0,0 3 1,4 38-95,-4 66-1,-11 53 278,-21 142-230,-20-6 803,37-244 43,9-56-511,5-8-260,-1 0 0,1 1 1,0-1-1,0 0 0,0 0 1,0 0-1,0 0 0,0 0 0,-1 0 1,1 0-1,0 1 0,0-1 1,0 0-1,0 0 0,0 0 1,-1 0-1,1 0 0,0 0 0,0 0 1,0 0-1,0 0 0,-1 0 1,1 0-1,0 0 0,0 0 1,0 0-1,0 0 0,-1 0 1,1 0-1,0 0 0,0 0 0,0 0 1,0 0-1,0 0 0,-1-1 1,1 1-1,0 0 0,0 0 1,0 0-1,0 0 0,0 0 1,0 0-1,-1 0 0,1-1 0,0 1 1,0 0-1,0 0 0,0 0 1,0 0-1,0 0 0,0-1 1,0 1-1,0 0 0,0 0 0,0 0 1,0 0-1,0-1 0,0 1 1,0 0-1,0 0 0,0 0 1,0 0-1,0 0 0,0-1 0,-2-11 50,2 0 0,-1-1-1,1 1 1,3-13-1,29-220 61,21-17-134,-44 222 24,59-206-39,-50 197-50,1 1 0,51-89 0,-62 123 30,2 0-1,0 0 0,0 1 0,2 0 0,-1 0 0,1 1 1,1 1-1,0 0 0,1 1 0,17-10 0,-28 19 29,0-1 0,-1 1 0,1 0-1,0 0 1,0 0 0,0 0 0,0 0-1,0 1 1,0-1 0,0 1 0,0 0 0,0 0-1,0 0 1,0 0 0,0 0 0,0 1-1,0-1 1,0 1 0,0 0 0,0 0 0,0 0-1,5 3 1,-5-2 12,0 1 1,0 0-1,0 0 0,-1 0 1,1 0-1,-1 0 0,1 0 0,-1 0 1,0 1-1,0-1 0,-1 1 1,1 0-1,-1 0 0,1-1 0,-1 1 1,-1 0-1,2 5 0,0 19-18,-1-1-1,-1 1 1,-1-1-1,-2 1 1,0-1-1,-10 35 1,9-48 91,0-1 0,0 0 0,-1 1 0,-1-1 0,0-1 0,-14 22 0,16-29-14,1-1 0,-1 1 0,0-1 0,0 0 0,-1 0 0,1-1 0,-1 1 0,-6 3 0,8-5-11,-1-1 0,0 1 1,1-1-1,-1 0 1,0 0-1,0 0 1,0-1-1,0 1 1,1-1-1,-1 0 0,0 0 1,0 0-1,-5-1 1,4 0-27,1-1 0,0 1 0,-1-1 0,1 0 1,0 0-1,0-1 0,0 1 0,0-1 0,0 0 0,1 0 0,-1 0 1,1 0-1,0-1 0,0 1 0,0-1 0,0 0 0,0 0 1,1 0-1,-3-7 0,-1-2-53,1 0 0,0 0 1,1 0-1,1-1 0,-3-18 0,5 31 24,1 0 0,0-1-1,-1 1 1,1 0 0,0 0-1,0 0 1,0-1 0,0 1-1,0 0 1,0 0-1,0-1 1,1 1 0,-1 0-1,0 0 1,1 0 0,-1 0-1,0-1 1,1 1-1,0 0 1,-1 0 0,1 0-1,0 0 1,-1 0 0,2-1-1,0 2-4,0-1-1,-1 1 0,1-1 1,0 1-1,0 0 1,0 0-1,0 0 0,0 0 1,0 0-1,0 0 1,-1 0-1,1 1 0,0-1 1,3 2-1,11 2 77,0 0-1,1-1 1,-1-1-1,1-1 1,26 0-1,-26-4-13,0 1-1,-1-2 0,1-1 0,-1 0 0,0 0 0,0-2 0,-1 0 0,0-1 0,0 0 0,-1-2 0,0 1 0,0-2 0,-1 0 0,-1 0 0,0-1 0,18-23 0,-4 1 15,4-3-100,36-58 1,-58 83-316,-8 12 355,0 0 0,0 0 1,0 0-1,0 0 0,0 0 1,0 1-1,1-1 0,-1 0 1,0 0-1,0 0 0,0 0 1,0 0-1,0 0 0,0 0 1,0 0-1,0 0 0,0 0 1,0 0-1,0 0 0,1 0 1,-1 1-1,0-1 0,0 0 1,0 0-1,0 0 0,0 0 1,0 0-1,0 0 0,0 0 0,0 0 1,0 1-1,0-1 0,0 0 1,0 0-1,0 0 0,0 0 1,0 0-1,0 0 0,0 0 1,0 0-1,0 1 0,0-1 1,0 0-1,0 0 0,0 0 1,0 0-1,-1 0 0,1 0 1,0 0-1,0 0 0,0 0 1,0 1-1,-7 27-534,5-21 548,-2 10-20,1 0 0,0 0 0,0 28 0,6 54 188,-2-72-154,0-13-25,1 21 225,-2-32-188,0-1 1,1 0-1,-1 0 0,1 1 1,-1-1-1,1 0 0,0 0 1,0 0-1,0 0 0,0 0 1,2 2-1,-2-3-5,0-1 1,0 1-1,-1-1 1,1 1-1,0-1 1,0 0-1,0 1 1,0-1-1,0 0 1,0 0-1,1 0 1,-1 0-1,0 0 1,0 0-1,0 0 1,0 0-1,0 0 1,0 0-1,0-1 1,0 1-1,0 0 1,0-1-1,0 1 1,0-1-1,1 0 0,6-5 72,-1-1 0,0 1 0,0-1 0,-1-1 0,0 1 0,11-17 0,1-2-13,5-2-66,1 0 0,33-27 0,-41 41-85,1 1 1,1 0 0,0 1 0,37-17 0,-53 28 30,-1 0 1,1 0-1,0 1 1,0-1-1,0 1 1,0-1 0,0 1-1,0 0 1,0 0-1,-1 0 1,1 0-1,0 0 1,0 0-1,0 0 1,4 1-1,-5 0 16,0 0-1,1 0 1,-1-1 0,0 1-1,0 0 1,0 0-1,0 0 1,0 0-1,0 1 1,0-1-1,0 0 1,0 0-1,0 1 1,-1-1 0,1 0-1,0 1 1,-1-1-1,1 1 1,-1-1-1,0 0 1,1 1-1,-1 2 1,2 12 1,-1 0 1,0 0-1,-2-1 0,-1 19 1,-15 66 44,9-54 11,6-34-40,-1 0 126,1 0 0,1-1 0,0 1 0,1 16 0,0-27-101,0 0 1,0-1-1,0 1 0,0 0 1,1-1-1,-1 1 0,0 0 1,0-1-1,0 1 1,1-1-1,-1 1 0,0 0 1,1-1-1,-1 1 0,1-1 1,0 2-1,-1-2-15,0 0-1,0 0 0,1 0 1,-1 0-1,0 0 1,0 0-1,1 0 1,-1 0-1,0 0 0,0 0 1,1 0-1,-1 0 1,0 0-1,1 0 1,-1 0-1,0 0 0,0 0 1,1 0-1,-1 0 1,0-1-1,0 1 1,1 0-1,-1 0 0,0 0 1,0 0-1,1-1 1,13-17 218,-12 16-179,64-114 178,-9 15-304,-47 85 11,1 0-1,1 1 0,27-27 0,-38 41 44,-1 0-1,1 0 1,0 1-1,0-1 0,-1 0 1,1 1-1,0-1 0,0 1 1,0-1-1,0 1 0,0-1 1,0 1-1,0 0 0,0-1 1,0 1-1,0 0 0,0 0 1,0 0-1,0-1 1,0 1-1,0 0 0,0 1 1,0-1-1,0 0 0,1 0 1,-1 1 2,1 0 1,-1 0 0,0 0-1,0 0 1,1 0 0,-1 0 0,0 0-1,0 0 1,0 1 0,0-1-1,-1 0 1,1 0 0,0 1 0,0 2-1,3 5 20,-1 1 0,-1-1 0,3 19 0,-5-28 5,11 56 318,-9-50-256,0 1 1,0 0 0,1-1-1,0 1 1,6 9 0,-8-14-43,0-1 1,0 0 0,0 0-1,0 0 1,0 0 0,0 0-1,0 0 1,0 0 0,1-1-1,-1 1 1,0 0 0,1-1-1,-1 1 1,0 0 0,1-1-1,-1 0 1,1 1 0,-1-1-1,1 0 1,-1 0-1,1 0 1,-1 0 0,1 0-1,-1 0 1,1 0 0,-1-1-1,3 0 1,1 0 53,0-1 0,0 0-1,0-1 1,0 1 0,0-1 0,7-5 0,122-109 470,-80 67-449,-7 8-105,85-81-98,-124 115 50,14-14-68,-20 20 86,0 1 0,-1-1 0,1 1 0,0 0-1,0 0 1,0 0 0,0 0 0,0 0 0,0 0 0,4 0-1,-5 1 28,0 0 0,0 0 0,-1 0 0,1 0 0,0 0 0,-1 0 0,1 0 0,0 1 0,-1-1 0,1 0 0,0 1 0,-1-1-1,1 0 1,-1 1 0,1-1 0,-1 1 0,1-1 0,-1 0 0,1 1 0,-1 0 0,1-1 0,-1 1 0,1-1 0,-1 1 0,0-1 0,1 1-1,-1 0 1,0-1 0,0 1 0,1 0 0,-1 0 0,1 3-10,0 0 0,0 0 0,-1 0 0,0 0 0,1 4 0,-3 35-21,-1 0 1,-13 60-1,-32 80 83,45-173 32,-1 0-1,0 0 1,0-1 0,-1 1 0,-7 10-1,11-19-50,1 0 0,-1 0 0,0 0 0,0 0 0,0 0 0,0 0 0,0 0 0,0 0-1,0 0 1,0 0 0,0 0 0,0-1 0,-1 1 0,1 0 0,0-1 0,0 1 0,-3 0-1,2-1 0,1-1-1,0 1 1,-1 0-1,1-1 1,0 1-1,0-1 1,-1 1-1,1-1 1,0 0-1,0 0 1,0 1-1,0-1 1,0 0-1,0 0 1,0 0 0,0 0-1,0 0 1,0 0-1,1 0 1,-1-1-1,0 1 1,0-2-1,-6-11 6,1 0-1,1 0 1,1 0 0,0 0-1,0-1 1,2 1 0,0-1-1,0 0 1,1 0 0,1 0-1,1 0 1,4-27 0,-5 39-52,1 0 1,0 0 0,-1 1-1,1-1 1,0 0 0,1 1-1,-1-1 1,0 1 0,1-1 0,-1 1-1,1-1 1,0 1 0,0 0-1,0 0 1,0 0 0,0 0-1,0 0 1,1 1 0,2-3-1,-1 3 20,-1 0 0,1-1 0,-1 2-1,1-1 1,-1 0 0,1 1-1,0 0 1,-1-1 0,1 1 0,0 1-1,-1-1 1,1 0 0,-1 1 0,1 0-1,4 1 1,3 2-27,0 1-1,0-1 1,-1 2 0,14 8-1,39 32 86,-15-10-1528,-46-35 1372,26 19-4404,-3 3-6802,-13-12 7021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9:27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28 9376,'-41'-15'4256,"41"7"-3680,5 3-672,0 10-64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9:31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1065 4736,'-17'1'7733,"24"-6"-6681,0-1 0,0 0 1,-1 0-1,0 0 0,8-11 0,15-15 187,25-19-7,83-88 677,-124 124-1709,20-17 0,-33 32-208,0-1-1,0 1 1,0 0 0,1 0 0,-1 0-1,0-1 1,0 1 0,1 0-1,-1 0 1,0 0 0,0-1-1,1 1 1,-1 0 0,0 0 0,1 0-1,-1 0 1,0 0 0,1 0-1,-1 0 1,0-1 0,0 1 0,1 0-1,-1 0 1,0 0 0,1 0-1,-1 1 1,0-1 0,1 0 0,-1 0-1,1 1-16,-1-1-1,1 1 1,-1 0-1,0 0 1,1-1 0,-1 1-1,0 0 1,0 0-1,1 0 1,-1-1-1,0 1 1,0 0-1,0 0 1,0 0-1,0 1 1,-2 23-99,-5 25 0,7-46 121,-30 172 123,-70 230 0,19-158 1175,75-232-1187,-9 41 314,12-42-48,0-1 1,-1-1-1,-9 19 1,9-26 133,1-7-77,1-16 128,5-10-407,2 0-1,0 1 1,2-1-1,11-30 0,51-103-202,-26 66 135,44-126-52,-51 125-27,-2 12-130,86-150-1,-107 211 83,1 0-1,18-19 0,-28 36 5,0 0 0,1 0 0,0 0 0,1 0 0,-1 1-1,1 0 1,-1 0 0,1 1 0,0-1 0,1 1 0,-1 0 0,8-2-1,-10 5 24,-1-1 0,0 1-1,0-1 1,0 1-1,1 0 1,-1 1-1,0-1 1,0 0 0,0 1-1,1 0 1,-1-1-1,0 1 1,0 1-1,0-1 1,0 0-1,-1 1 1,1-1 0,0 1-1,-1 0 1,1 0-1,2 3 1,-2-2 1,0 0 1,-1 0-1,1 0 1,-1 1-1,0-1 1,0 1-1,0-1 1,0 1-1,-1 0 1,1 0-1,-1 0 1,0 0-1,0 0 1,-1 0-1,1 0 1,-1 6 0,0-2 9,-1 0 0,0 0 1,-1 0-1,1-1 0,-6 14 1,-18 38 110,16-41-46,-1 5-8,-4 11 45,-3-1-1,-28 47 1,31-61 105,-31 36 1,43-53-187,-1 0 0,1-1-1,-1 1 1,1 0 0,-1-1 0,1 1 0,-1-1 0,0 0 0,0 0 0,0 0 0,1-1-1,-1 1 1,0 0 0,0-1 0,0 0 0,0 0 0,0 0 0,0 0 0,0 0 0,0-1 0,0 1-1,0-1 1,0 0 0,0 0 0,0 0 0,1 0 0,-1 0 0,0-1 0,1 1 0,-1-1-1,1 1 1,-1-1 0,1 0 0,0 0 0,0 0 0,0-1 0,0 1 0,0 0 0,1-1-1,-1 1 1,1-1 0,-1 0 0,1 1 0,0-1 0,0 0 0,0 0 0,0 0 0,0-5-1,1 6-22,0 0 0,0 0-1,0-1 1,0 1 0,1 0-1,-1 0 1,1 0 0,-1 0-1,1 0 1,0 0-1,0 0 1,0 0 0,0 0-1,0 0 1,0 0 0,0 0-1,3-2 1,3-3-23,0 0-1,12-9 1,-16 14 24,11-8-19,1 0-1,0 2 0,0 0 1,25-9-1,38-11-2,94-22 1,-90 29 180,82-34 0,-49 1-196,-90 42-10,-25 12 47,0 0 1,0 0-1,0 0 0,0 0 1,0 0-1,1 0 0,-1 0 1,0 0-1,0 1 0,0-1 1,0 0-1,0 0 1,0 0-1,0 0 0,0 0 1,0 0-1,0 0 0,0 1 1,0-1-1,0 0 0,0 0 1,0 0-1,0 0 1,0 0-1,0 0 0,0 1 1,0-1-1,0 0 0,0 0 1,0 0-1,0 0 0,0 0 1,0 0-1,0 1 1,0-1-1,0 0 0,0 0 1,0 0-1,0 0 0,-1 0 1,1 0-1,0 0 1,0 0-1,0 0 0,0 1 1,0-1-1,0 0 0,0 0 1,0 0-1,-1 0 0,1 0 1,0 0-1,-16 18-53,0 1 0,1 0-1,1 1 1,1 1 0,1 0 0,1 0-1,0 1 1,-14 47 0,21-50 144,-5 32-1,8-46-53,1-1 0,-1 1 0,1 0 0,0 0 0,1-1-1,-1 1 1,1 0 0,0-1 0,0 1 0,1-1 0,-1 1 0,4 5-1,-5-9-14,0 0-1,1-1 1,-1 1-1,1 0 1,-1-1-1,1 1 0,-1 0 1,1-1-1,0 1 1,-1-1-1,1 1 0,0-1 1,0 1-1,-1-1 1,1 1-1,0-1 1,0 0-1,-1 1 0,1-1 1,0 0-1,0 0 1,0 1-1,0-1 1,0 0-1,-1 0 0,1 0 1,0 0-1,0 0 1,0-1-1,0 1 0,0 0 1,-1 0-1,1 0 1,0-1-1,0 1 1,1-1-1,1-1 47,0 0 0,1-1 1,-1 1-1,0-1 0,5-5 0,-8 7-46,16-18 93,-1-1 0,-1-1-1,17-35 1,-7 13-144,10-12 55,-17 29-38,-1-1 0,-1-1-1,11-31 1,-25 59-10,-1-1-1,1 0 1,-1 1 0,0-1-1,1 0 1,-1 0 0,0 1-1,0-1 1,0 0-1,1 0 1,-1 1 0,0-1-1,0 0 1,0 0 0,0 0-1,0 1 1,-1-1-1,1-1 1,-1 2-16,0 1-1,0-1 1,0 1-1,0-1 1,1 1 0,-1-1-1,0 1 1,0 0-1,0-1 1,1 1 0,-1 0-1,0 0 1,1-1-1,-1 2 1,-6 7 37,1-1 1,1 1-1,-1 0 1,1 1-1,1-1 0,0 1 1,0 0-1,1 0 1,1 0-1,-1 0 1,1 1-1,0 17 0,2-25 31,-1 0-1,1 0 0,1 0 0,-1 0 0,0 0 1,1 0-1,0 0 0,-1 0 0,1 0 0,0 0 1,1 0-1,-1 0 0,0 0 0,1 0 0,0-1 1,0 1-1,-1-1 0,1 1 0,1-1 0,-1 0 1,0 0-1,1 0 0,-1 0 0,1 0 0,-1 0 1,1-1-1,0 0 0,0 1 0,0-1 0,-1 0 1,1 0-1,1 0 0,-1-1 0,0 1 0,0-1 1,0 1-1,0-1 0,0 0 0,6-1 0,16-1 75,0-2 1,0 0-1,38-12 0,69-34-75,-90 30 27,-1-1-1,-1-3 0,39-29 1,-53 35-120,-14 10-29,0-1-1,16-14 1,-25 22-111,-1 6 59,-3 6 10,0-8 106,-9 76-346,10-72 405,-1 0 0,1 0 0,1 0 0,0 0 0,0 0 0,0 0 0,1 0 0,0 0 0,3 7 0,-4-12 3,0 1 0,1-1-1,0 1 1,-1-1 0,1 1-1,0-1 1,0 0 0,0 0-1,1 0 1,-1 0 0,0 0-1,1 0 1,0-1 0,-1 1-1,1-1 1,0 0-1,-1 0 1,1 0 0,0 0-1,0 0 1,5 0 0,3 0 58,-1-1 1,1 0-1,-1 0 0,20-4 1,123-30 161,-65 13-212,-29 7-27,84-32 0,-39-2-328,-106 49 298,-1 0 0,1 0 0,0 1 0,-1-1 1,1 1-1,0-1 0,-3 3 0,-8 7-11,-125 98-212,117-90 257,1 2 0,0 0-1,2 1 1,-17 27 0,34-48 7,0 1-1,0-1 1,0 1 0,0 0 0,1-1 0,-1 1 0,1 0 0,-1-1-1,0 4 1,1-5-14,0 1 1,0-1-1,0 0 0,0 0 0,0 0 0,0 1 0,0-1 1,0 0-1,0 0 0,1 1 0,-1-1 0,0 0 0,0 0 1,0 0-1,0 0 0,0 1 0,0-1 0,1 0 1,-1 0-1,0 0 0,0 0 0,0 0 0,0 1 0,1-1 1,-1 0-1,0 0 0,0 0 0,0 0 0,1 0 1,-1 0-1,0 0 0,0 0 0,1 0 0,-1 0 0,0 0 1,0 0-1,0 0 0,1 0 0,-1 0 0,0 0 0,1 0 1,2-1 22,0 0 0,0 0 0,0 0 0,0 0 1,0-1-1,0 1 0,-1-1 0,1 0 1,3-3-1,9-8 62,-1-1 0,-1-1 0,13-17 0,16-19-50,64-69-520,-101 115 147,-5 5 69,-3 13 82,0 9 128,2 0 1,0 23-1,1-40 82,1 1 0,-1 0 0,1-1 0,0 1 0,1-1-1,-1 1 1,1-1 0,0 0 0,0 1 0,1-1 0,0 0 0,0-1 0,5 9-1,-6-12-19,-1 0-1,0 0 0,0 0 0,0 0 0,1 0 0,-1-1 0,0 1 1,1 0-1,-1 0 0,0-1 0,1 1 0,-1-1 0,1 0 0,-1 1 1,1-1-1,0 0 0,-1 0 0,4 0 0,0-1 22,-1 1-1,1-1 1,0-1-1,6-1 0,-5 1 20,37-14 138,-1-2 1,62-36 0,-84 43-173,0-2 0,-1 0 0,0 0 1,-1-2-1,-1 0 0,-1-1 0,0-1 1,16-21-1,-8 3 0,0-1 1,24-53 0,29-87 47,-48 110-149,-17 39-68,0 0-1,-2-1 1,11-44-1,-22 72 150,1 1-1,0-1 1,0 0-1,0 0 1,0 0-1,-1 0 1,1 0-1,0 0 1,0 0-1,0 1 1,-1-1 0,1 0-1,0 0 1,0 0-1,0 0 1,-1 0-1,1 0 1,0 0-1,0 0 1,-1 0-1,1 0 1,0 0-1,0 0 1,0 0 0,-1 0-1,1-1 1,0 1-1,0 0 1,0 0-1,-1 0 1,1 0-1,0 0 1,0 0-1,0 0 1,0-1-1,-1 1 1,1 0-1,0 0 1,0 0 0,0 0-1,0-1 1,0 1-1,0 0 1,0 0-1,-1 0 1,1-1-1,0 1 1,0 0-1,0 0 1,0 0-1,0-1 1,0 1 0,0 0-1,0 0 1,0 0-1,0-1 1,0 1-1,0 0 1,0 0-1,0 0 1,0-1-1,0 1 1,1 0-1,-1 0 1,0-1-1,-2 3-23,-1 0-1,1 0 0,0 1 1,0-1-1,0 0 0,0 1 1,-2 4-1,-26 56-138,-24 70 0,48-116 139,-99 256-2,91-234 18,1 0-1,-9 54 0,20-75 71,-1 0-1,2-1 1,0 1-1,1 0 1,1 0-1,1 0 1,8 34-1,-9-47-21,0-1-1,0 0 0,1 0 1,0 1-1,0-1 1,0 0-1,0-1 0,1 1 1,-1 0-1,1-1 1,0 1-1,0-1 1,0 0-1,6 4 0,-7-5-14,0-1-1,0 0 0,0-1 0,1 1 0,-1 0 0,0-1 0,0 1 0,1-1 0,-1 1 0,0-1 0,1 0 0,-1 0 0,0 0 0,0-1 1,1 1-1,-1 0 0,0-1 0,0 1 0,1-1 0,-1 0 0,0 0 0,0 0 0,0 0 0,4-3 0,5-3 19,-1 0 0,1-1-1,10-12 1,-11 11-54,35-32 19,-12 10 33,1 2 0,68-45-1,69-26 89,-118 63-438,-42 28 363,-6 5-12,-1 0-1,0 0 0,0-1 0,0 1 0,0-1 1,-1 0-1,0 0 0,0 0 0,4-9 0,7-16-22,19-54-1,3-39 4,-20 67-14,51-181-87,-64 229 21,-1 1 1,-1 0 0,1-1-1,-1 1 1,-1-1 0,0 1-1,0-8 1,0 14 52,0 1 1,0-1-1,0 1 0,0 0 0,0-1 1,0 1-1,0-1 0,0 1 0,0-1 1,0 1-1,0 0 0,-1-1 0,1 1 1,0-1-1,0 1 0,0-1 0,-1 1 0,1 0 1,0-1-1,0 1 0,-1 0 0,1-1 1,0 1-1,-1 0 0,1 0 0,0-1 1,-1 1-1,1 0 0,-1 0 0,1-1 1,0 1-1,-1 0 0,1 0 0,-1 0 1,1 0-1,-1 0 0,1 0 0,-1 0 1,1 0-1,0 0 0,-1 0 0,1 0 1,-1 0-1,1 0 0,-1 0 0,1 0 1,0 0-1,-2 1 0,-1 1-26,-1 0-1,0 0 1,0 0-1,1 1 1,-5 3-1,-11 11-16,1 1 0,1 1-1,0 1 1,-15 23 0,-55 98-86,-57 149 103,127-248 45,3 0 0,1 1 0,-8 48 0,18-79 40,1 0 0,1 1 0,0-1-1,1 0 1,0 1 0,4 22 0,-3-31-17,-1-1 0,1 1 0,0-1 0,0 0-1,0 1 1,1-1 0,-1 0 0,1 0 0,0 1 0,0-1 0,0-1 0,0 1 0,1 0 0,-1 0-1,1-1 1,-1 0 0,1 1 0,0-1 0,0 0 0,0 0 0,0-1 0,0 1 0,1-1 0,-1 1-1,0-1 1,1 0 0,6 1 0,-1-1 11,0-1 0,1 0 0,-1 0 0,1-1 0,-1 0 0,1 0 0,-1-1 1,13-5-1,71-31 74,-73 28-62,13-6-30,0-1-1,-1-2 1,-1-2-1,55-47 1,-75 58-27,-1-1 0,0 1 0,-1-2 0,0 1-1,-1-1 1,11-21 0,-19 33-10,1-1-1,-1 0 0,1 0 0,-1 0 0,0 1 1,1-1-1,-1 0 0,0 0 0,0 0 1,0 0-1,1 1 0,-1-1 0,0 0 0,0 0 1,0 0-1,-1 0 0,1 0 0,0 1 0,0-1 1,0 0-1,-1-1 0,1 2 1,-1-1-1,1 1 1,-1 0-1,1-1 1,-1 1 0,1 0-1,-1 0 1,0-1-1,1 1 1,-1 0-1,1 0 1,-1 0 0,1 0-1,-1 0 1,0-1-1,1 1 1,-1 0-1,1 0 1,-1 1 0,0-1-1,1 0 1,-1 0-1,-3 1-37,0 0-1,0 0 1,1 0-1,-1 1 1,0-1-1,1 1 1,-7 4-1,-1 3 19,0 1 0,0 0-1,1 1 1,0 0 0,1 0-1,0 1 1,1 0 0,-12 22-1,17-26 59,0-1 0,0 1 0,1-1 0,0 1 0,0 0 0,1 0 0,0 0 0,0 0 0,1 0 0,0 0 0,1 0 0,-1 0 0,1 0 0,1 0 0,0 0 0,0 0 0,4 9 0,-5-14-2,0-1 1,0 0-1,0 0 0,0 1 1,0-1-1,0 0 1,1 0-1,-1 0 1,1-1-1,-1 1 0,1 0 1,0-1-1,-1 1 1,1-1-1,0 1 1,0-1-1,0 0 0,0 0 1,1 1-1,-1-2 1,0 1-1,0 0 1,1 0-1,-1-1 0,0 1 1,1-1-1,4 0 1,1-1 4,0-2 0,0 1 0,-1-1-1,1 0 1,0 0 0,-1-1 0,0 0 0,0-1 0,9-6 0,2-1 7,32-17 6,65-26 0,-29 16 69,-66 29-95,0-1 0,0-1 0,-1 0 0,-1-2-1,0 0 1,-1-1 0,0-1 0,19-23 0,-19 15-13,0 0 0,18-38-1,23-57-1,-21 28-131,38-137 1,-72 221 72,-3 6 46,0 0 1,1 1-1,-1-1 1,0 1-1,1-1 1,-1 1-1,0-1 0,0 0 1,1 1-1,-1-1 1,0 1-1,0-1 0,0 0 1,0 1-1,0-1 1,0 0-1,0 1 1,0-1-1,0 0 0,0 1 1,0-1-1,-1 1 1,1-1-1,0 0 0,0 1 1,-1-1-1,1 1 1,0-1-1,-1 1 1,1-1-1,0 1 0,-1-1 1,1 1-1,-1-1 1,0 0-1,1 1 5,0 0 1,-1 0-1,1 0 0,0 0 1,0 0-1,0 0 0,-1-1 1,1 1-1,0 0 0,-1 0 1,1 0-1,0 0 0,0 0 1,-1 0-1,1 0 0,0 0 1,0 1-1,-1-1 0,1 0 1,0 0-1,0 0 0,-1 0 1,1 0-1,0 0 0,0 0 1,0 0-1,-1 1 0,1-1 1,0 0-1,0 0 0,-1 1 1,-6 6-39,0 1 0,0-1 0,0 2 1,1-1-1,0 1 0,1 0 0,0 0 0,0 1 1,-3 9-1,-45 124 79,14-37 38,-15 47 186,48-127-151,0-1 1,1 1-1,1 0 1,0 35-1,5-30 0,0 1-1,2-1 1,10 41-1,-10-59-45,0 0 1,1 0-1,1-1 0,0 1 0,1-1 0,0 0 0,1-1 0,0 0 0,1 0 1,13 15-1,-17-22-79,-1-1 1,0 0 0,1-1 0,0 1 0,-1-1-1,1 1 1,0-1 0,0 0 0,1 0-1,-1-1 1,0 1 0,1-1 0,-1 0-1,0 0 1,1-1 0,-1 1 0,1-1 0,-1 0-1,1 0 1,0 0 0,-1-1 0,1 0-1,-1 0 1,0 0 0,7-3 0,18-8-3447,-1-1 0,39-25 0,-19 11-3872,16-6 814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9:35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9 219 2656,'-9'9'9354,"9"-27"-2821,1 15-6383,-1 1-1,0-1 0,1 1 0,0-1 0,-1 1 1,1 0-1,0-1 0,0 1 0,1 0 0,-1 0 1,0 0-1,1-1 0,-1 2 0,1-1 0,3-3 1,4-4 247,20-14 0,-11 10-85,21-21 153,-23 20-234,0-1 1,2 2-1,-1 0 0,31-16 0,-46 28-194,1 0-1,-1 0 1,1 0 0,-1 0-1,1 0 1,0 1 0,0-1 0,-1 1-1,1 0 1,0 0 0,0 0-1,-1 0 1,1 0 0,0 0-1,0 1 1,-1-1 0,1 1 0,0 0-1,-1 0 1,1 0 0,-1 0-1,1 1 1,-1-1 0,1 0-1,-1 1 1,0 0 0,0 0 0,0-1-1,0 1 1,0 0 0,0 1-1,-1-1 1,1 0 0,0 0-1,-1 1 1,0-1 0,0 1-1,0-1 1,0 1 0,0 0 0,1 3-1,-1 0-12,-1 0 0,1 1 0,-1-1 0,0 0 0,0 1 0,-3 10 0,-12 40 99,8-31-72,-26 100 158,-22 73 232,37-147-41,-47 94 0,61-139-213,0 1-1,1 0 1,-1 0 0,-1 9-1,5-17-154,0 1 0,0-1 0,-1 0 0,1 1 0,0-1 0,0 0 0,0 1-1,0-1 1,0 1 0,0-1 0,0 0 0,0 1 0,0-1 0,0 0 0,0 1-1,0-1 1,0 1 0,0-1 0,0 0 0,0 1 0,0-1 0,1 0 0,-1 1-1,0-1 1,0 1 0,13-2 699,-8 0-739,160-18 1326,-161 19-1304,43-8 29,72-2 1,-113 10-188,-1 0-1,1 0 1,-1-1 0,1 0-1,5-2 1,-9 3-299,-1-1 0,1 1 0,-1-1 1,1 0-1,-1 0 0,1 1 0,-1-1 0,1 0 1,-1 0-1,0 0 0,1-1 0,-1 1 0,0 0 0,0 0 1,0-1-1,0 1 0,0-1 0,1-1 0,1-5-2741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9:36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6 6880,'0'-2'397,"0"2"-347,0 0-1,0 0 1,0 0-1,0 1 1,0-1 0,-1 0-1,1 0 1,0 0-1,0 0 1,0 0-1,0 0 1,0 0 0,0 0-1,-1 0 1,1 0-1,0 0 1,0 0 0,0 0-1,0 0 1,0 0-1,0 0 1,-1 0-1,1 0 1,0 0 0,0 0-1,0 0 1,0 0-1,0 0 1,0 0 0,-1 0-1,1 0 1,0 0-1,0 0 1,0 0-1,0 0 1,0-1 0,0 1-1,0 0 1,0 0-1,-1 0 1,1 0 0,0 0-1,0 0 1,0 0-1,0 0 1,0-1-1,0 1 1,0 0 0,0 0-1,0 0 1,0 0-1,0 0 1,0 0 0,0-1-1,0 1 1,0 0-1,0 0 1,0 0-1,0 0 1,0 0 0,0-1-1,0 1 1,0 0-1,0 0 1,0 0 0,0 0-1,0 0 1,0 0-1,-4 6 3952,-8 15-2817,6-10-358,-101 167 4587,105-174-5340,-77 147 2523,66-121-2199,1 1-1,1 1 1,-7 37 0,10-29-88,3-1 0,1 1 0,2-1-1,3 45 1,1-51-160,2-1 0,2-1 0,0 1 0,2-1-1,20 48 1,-20-59-32,1-1-1,1-1 0,24 33 1,-29-44-405,0 0 1,1 0 0,0-1-1,0 0 1,1-1 0,0 1 0,0-1-1,0 0 1,0-1 0,1 0-1,0 0 1,8 3 0,-11-6-651,-1 0 1,0-1 0,1 0-1,-1 0 1,0 0-1,1 0 1,-1 0 0,0-1-1,1 0 1,-1 0-1,0 0 1,0 0-1,6-3 1,-3 1-1000,24-5-2468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9:37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0 10144,'-2'3'6521,"2"9"-3855,1 16-1458,-1-24-654,5 206 5344,-1-118-5385,-4-48-232,3 0-1,13 74 1,-13-105-217,-1 0 0,0 0 0,0 21 0,1-21 113,-3-12-162,0-1-1,0 1 1,1-1 0,-1 1 0,0-1 0,0 0-1,0 1 1,0 0 0,0-1 0,0 1 0,0-1-1,0 1 1,0-1 0,0 1 0,0-1 0,0 1-1,0-1 1,-1 1 0,1-1 0,0 0 0,0 1-1,0-1 1,-1 1 0,1-1 0,0 1 0,-1-1-1,1 0 1,0 1 0,-1-1 0,1 0 0,-1 1-1,1 0-4,-8 7 2,0-1 0,-1 1 0,1-1 0,-11 6 0,-1 3 48,16-13-71,1 0 0,-1 0 0,0 0 0,-7 4 0,6-3 52,-1-1-1,1 1 1,-1 0-1,-8 10 1,8-13 50,4-2 2,5 1-27,-2 0 212,9 0 132,-2-3-328,1-1-1,0 0 0,-1 0 0,9-6 1,17-8-78,-22 13-167,101-41 633,-85 36-1516,-1 2 0,35-6-1,-32 6-4368,-14-1-2087,-11 3 3362,-14-1-3778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9:37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61 6240,'-15'-10'2005,"15"10"-1916,0 0 0,0 0 0,-1 0 0,1 0 0,0-1-1,0 1 1,0 0 0,0 0 0,0-1 0,0 1 0,0 0 0,-1 0 0,1 0-1,0-1 1,0 1 0,0 0 0,0 0 0,0-1 0,0 1 0,0 0 0,0 0 0,0-1-1,0 1 1,0 0 0,1 0 0,-1 0 0,0-1 0,0 1 0,0 0 0,0 0 0,0-1-1,0 1 1,0 0 0,1 0 0,-1 0 0,0 0 0,0-1 0,0 1 0,0 0 0,1 0-1,-1 0 1,0 0 0,0 0 0,1-1 0,9-1 7428,21-6-4922,-12 3-1248,28-3 0,-9 1-1113,-8 2-973,58-2 1,-10 10-5913,-37 4 3254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9:38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12 7040,'-5'-11'6924,"3"17"-4323,-12 83 1510,-4 20-2025,-36 110 186,50-188-1925,4-30-345,0-1 0,-1 0 1,1 0-1,0 0 1,0 1-1,0-1 1,0 0-1,0 0 1,0 1-1,0-1 0,0 0 1,0 0-1,0 1 1,0-1-1,0 0 1,0 0-1,0 1 0,0-1 1,0 0-1,0 0 1,0 1-1,0-1 1,0 0-1,0 0 1,0 0-1,0 1 0,0-1 1,0 0-1,1 0 1,-1 0-1,0 1 1,0-1-1,0 0 1,0 0-1,1 0 0,-1 0 1,0 1-1,0-1 1,0 0-1,1 0 1,-1 0-1,0 0 0,0 0 1,0 0-1,1 1 1,3-3-30,-2 0-8,0 0 0,-1 0 0,1 0 0,-1-1 0,1 1-1,-1 0 1,0-1 0,0 1 0,1-6 0,2-2-121,6-10 39,-2-1 0,12-42 0,4-46 392,-19 87-220,41-153 1758,-42 163-944,-1 10-3,2 18 53,-4-10-997,35 187 846,-26-145-761,23 65 0,-27-94 0,0 4-2077,-4-16-3351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1:07.4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26 125 9216,'-24'-25'4154,"24"25"-4055,0 0-1,-1 0 1,1-1-1,0 1 1,0 0-1,0 0 1,0 0-1,0 0 1,0-1-1,0 1 1,0 0-1,0 0 1,0 0-1,-1 0 0,1-1 1,0 1-1,0 0 1,0 0-1,0 0 1,0-1-1,0 1 1,0 0-1,1 0 1,-1 0-1,0 0 1,0-1-1,0 1 1,0 0-1,0 0 1,0 0-1,0 0 1,0-1-1,0 1 1,0 0-1,1 0 1,-1 0-1,0-1 1,9-5 2485,16-2-335,-3 4-1376,1 1-1,42 1 1,4 0 109,-11-5-689,68-16 1,-109 18-432,24-9 0,-8-3-5053,-26 16 3468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9:38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 9056,'-8'-4'4096,"16"4"-3552,-3 0 2239,-2 0-1631,2 0-192,5 4-608,4-4-416,4 3 32,-5 2-1280,4-2 736,6 2-5343,0-1 3295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9:39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 5152,'-5'-7'13893,"12"15"-10421,-4-4-3044,-1 0 0,-1 0 1,1 0-1,0 1 1,-1-1-1,0 1 1,0-1-1,-1 1 0,1 4 1,0 45 827,-2-34-1143,2-3 95,1 1 1,5 23-1,-1-5-1203,-3 0-4614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9:39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55 7968,'-11'-20'2565,"10"20"-2471,1 0-1,0 0 1,0-1-1,0 1 1,-1 0 0,1 0-1,0 0 1,0-1 0,0 1-1,-1 0 1,1 0-1,0 0 1,0-1 0,0 1-1,0 0 1,0 0 0,0-1-1,0 1 1,0 0-1,0-1 1,0 1 0,0 0-1,0 0 1,0-1-1,0 1 1,0 0 0,0 0-1,0-1 1,0 1 0,0 0-1,0-1 1,0 1-1,0 0 1,0 0 0,0-1-1,1 1 1,-1 0-1,0 0 1,0 0 0,0-1-1,0 1 1,1 0 0,-1 0-1,0 0 1,0 0-1,1-1 1,-1 1 0,0 0-1,0 0 1,1 0-1,-1 0 1,0 0 0,0 0-1,1 0 1,-1 0 0,0-1-1,0 1 1,1 0-1,-1 0 1,0 0 0,1 0-1,-1 0 1,0 1 0,0-1-1,1 0 1,-1 0-1,0 0 1,0 0 0,1 0-1,5 0 2484,12-6 65,2 1-1,26-4 1,-23 7-2187,0 1-1,1 0 1,37 5 0,-48-3-647,23 0 0,-14-3-2768,-9 1 1120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9:39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9792,'1'4'7621,"2"6"-5930,0 0 0,0-1 0,1 16 0,1 61 1868,-3-42-2768,16 179 932,-16-189-1713,-2-23-317,0 1-1,3 10 1,-2-12-3053,-1 1 901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9:40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7 105 10208,'-7'-23'3290,"7"22"-3104,0 0-1,1 1 0,-1-1 1,0 1-1,0-1 0,1 0 0,-1 1 1,0-1-1,1 1 0,-1-1 1,1 1-1,-1-1 0,1 1 1,-1-1-1,1 1 0,-1-1 1,1 1-1,-1 0 0,1-1 1,-1 1-1,1 0 0,0-1 1,-1 1-1,1 0 0,1 0 259,12-5 3417,23-4-1,-3 1-1981,-16 3-1158,120-29 323,-97 27-2553,-13 6-3611,-15 2 102,0 6 1605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9:40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10720,'-1'-1'5435,"6"-2"-1686,17-5 77,28-9-1194,-48 17-2483,6-3 247,0 1 1,0 1-1,0 0 0,0 0 0,9 0 1,-16 1-366,1 0 0,-1 0 0,1 0 0,-1 1 0,1-1 0,-1 0 0,1 1 0,-1-1 1,1 1-1,-1 0 0,0-1 0,1 1 0,-1 0 0,0 0 0,1 0 0,-1 0 1,0 0-1,0 0 0,0 0 0,0 0 0,0 0 0,0 0 0,0 1 0,0-1 1,-1 0-1,1 1 0,0-1 0,-1 1 0,1-1 0,-1 1 0,1-1 0,-1 1 1,0-1-1,0 3 0,1 0-23,-1 0 0,0 0 0,-1 0 0,1 0 0,-1 0 0,0 0 0,0 0 0,0-1 0,0 1 0,-1 0 0,1 0 0,-1-1 0,-4 7 0,-2 1 59,-1 0 0,-16 16 0,14-15 36,6-7-63,0-1-1,0 0 1,-7 5 0,7-6 46,69-3 154,20-3-5779,-60 1-1384,35-8-1,-23 2 1991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9:40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8896,'0'0'2869,"5"1"-1744,9 4 41,-1 0-1,1 1 1,-1 0-1,-1 0 1,1 2-1,-1 0 1,0 0-1,17 17 1,-13-9-461,0 1 0,-1 1 0,-1 0 1,23 39-1,71 175 1716,-96-198-2198,-1 0-1,-1 1 1,7 48-1,1 105 429,-13-106-389,-4-1-1,-12 103 0,5-139 67,-14 49-1,-1-28-1401,13-46-1748,-12 22 0,10-19-496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9:41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62 5472,'-20'-16'4499,"9"9"3881,11 7-8183,-1-1 0,1 1 0,0 0-1,0 0 1,-1-1 0,1 1 0,0 0 0,0-1-1,0 1 1,-1 0 0,1-1 0,0 1-1,0 0 1,0-1 0,0 1 0,0-1-1,0 1 1,0 0 0,0-1 0,0 1-1,0 0 1,0-1 0,0 1 0,0-1-1,0 1 1,0 0 0,0-1 0,0 1-1,0 0 1,0-1 0,1 0 0,-1 1-22,1-1 0,-1 0 0,0 0 0,1 1 0,-1-1 1,1 0-1,0 1 0,-1-1 0,1 0 0,0 1 0,-1-1 0,1 1 0,0-1 1,-1 1-1,2-1 0,13-3 279,0 1 1,0 0-1,0 1 0,1 1 1,19 1-1,-1-1-194,234-1 230,-144 3-286,-42 6-1660,-72-8-892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9:42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11392,'0'0'3674,"1"2"-2239,4 17 2519,12 23 1,-9-21-2974,-1-1 0,-1 1-1,0 1 1,4 34 0,0 89-254,-8-103-540,3 114-1765,-2-132-514,2-8-2627,0-2 1279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9:42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10720,'10'38'8435,"2"52"-3361,-7-20-3343,-4 0 1,-8 82-1,-27 157-2142,16-176-8303,13-88 4512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1:07.7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 9792,'0'0'97,"0"-1"0,0 1 0,0 0 0,0 0 0,-1 0 0,1 0 0,0 0 0,0-1 0,0 1 0,0 0 0,0 0 0,0 0 0,0 0 0,0-1 0,0 1 0,0 0 0,0 0 0,0 0 0,0 0 0,0-1 0,0 1 0,0 0 0,0 0 0,0 0 1,0 0-1,0 0 0,0-1 0,1 1 0,-1 0 0,0 0 0,0 0 0,0 0 0,0 0 0,0-1 0,0 1 0,0 0 0,1 0 0,-1 0 0,0 0 0,0 0 0,0 0 0,0 0 0,1 0 0,11-2 2864,22 4 250,-22 0-2474,50 3 1103,184 9 901,-201-14-2718,53-1-590,-50 1-2531,-19 1-2044,-11-1 2039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9:43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29 442 2720,'-28'-4'9500,"48"12"-6872,-4-1-1436,0-2 0,0 1 1,1-2-1,27 4 0,-31-6-882,7 0 25,0-1 0,1-1 0,-1-1 1,25-4-1,-5 1 85,476-44 1076,-352 32-1296,316-31 248,47-10-288,-19-7 614,-49 12 319,-138 25-342,-228 21-574,316-25 649,34-2-426,49 6-192,-76 9 289,-338 15-402,902-37-52,-864 38-2345,-42 6-3646,-45 3-297,-3 5 1973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9:44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11 6304,'0'-10'11365,"0"25"-9761,1-1 1,4 15-1,1 27-183,2 235 2197,-6 151-2359,-3-285-1256,2-147 103,-2 15-1940,-3-4-3403,-14-64-9264,9 0 10768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9:44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557 6 8544,'-4'-6'2438,"5"10"-513,0-2-1496,-1 0-1,0 0 1,1 0-1,-1 0 1,0-1-1,0 1 1,0 4 0,-5 9 494,-1 0 0,0-1 0,-1 1 0,-1-2 0,0 1 0,-14 17 0,9-13-430,-60 85 1547,-163 173 0,181-217-1604,-57 54 1384,112-113-1812,0 0 1,-1 0-1,1 1 1,0-1-1,0 0 1,-1 0-1,1 0 0,0 1 1,-1-1-1,1 0 1,0 1-1,0-1 1,0 0-1,-1 0 1,1 1-1,0-1 1,0 0-1,0 1 0,0-1 1,0 0-1,0 1 1,-1-1-1,1 1 1,0-1-1,0 0 1,0 1-1,0-1 1,0 0-1,0 1 0,0-1 1,1 0-1,-1 1 1,0-1-1,0 0 1,0 1-1,0-1 1,0 0-1,1 1 1,-1-1-1,0 0 0,0 1 1,0-1-1,1 0 1,-1 0-1,0 1 1,0-1-1,1 0 1,-1 0-1,0 1 1,1-1-1,-1 0 1,0 0-1,1 0 0,-1 0 1,0 0-1,1 0 1,-1 1-1,0-1 1,1 0-1,-1 0 1,0 0-1,1 0 1,-1 0-1,0 0 0,1 0 1,-1 0-1,0 0 1,1-1-1,0 1 1,52-2 197,82-16-1,-66 8-99,106-19 318,-19 2-1702,-51 15-7297,-82 12 5476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9:45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17 7392,'-5'-10'1948,"2"3"2622,3 17 2511,2 10-5475,0 1-1,-4 39 1,0-25-807,-12 111 788,2-39-806,7-45-419,1-25-238,1 0 1,3 39 0,1-56 4,-4 37 0,0-6 178,3-50-294,0 1-1,0-1 0,0 1 0,-1-1 0,1 1 0,-1-1 0,1 0 0,-1 1 0,1-1 1,-1 1-1,1-1 0,-1 0 0,0 0 0,0 1 0,0-1 0,0 0 0,0 0 1,0 0-1,0 0 0,0 0 0,-1 0 0,1 0 0,0-1 0,0 1 0,-3 1 1,-4 1-19,1-1 1,-1 0 0,0 0-1,-7 1 1,-13 3 26,-75 37-75,61-24 92,36-17-57,1 1-1,0-1 1,0 1 0,-9 7 0,42-14 360,107-30 216,72-16-1119,-108 23-3774,-85 22 1719,-1 0 0,20-12 0,-11 5-134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9:45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43 11296,'-8'-8'5120,"26"8"-4449,-10-3 2881,6 3-2080,22-4 736,4-1-1312,23-3-96,5 5-480,12-6-224,-7 9-32,-10-3-160,-15 6 64,-6-3-3200,-7 0 1728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9:46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 8800,'0'0'133,"-1"-1"1,1 1-1,0 0 0,-1 1 1,1-1-1,0 0 1,-1 0-1,1 0 1,0 0-1,-1 0 1,1 0-1,0 0 0,-1 0 1,1 1-1,0-1 1,0 0-1,-1 0 1,1 0-1,0 1 1,0-1-1,-1 0 0,1 0 1,0 1-1,0-1 1,0 0-1,-1 0 1,1 1-1,0-1 1,0 0-1,0 1 0,0-1 1,-1 14 2070,0 4 713,-45 191 4496,-32 106-4778,74-302-2596,1 0-1,0 1 1,-1 17 0,5-31-83,-1 0 1,0 0-1,1 0 1,-1 0-1,1 0 1,-1 0-1,0 0 1,1 0-1,-1 0 1,1 0-1,-1 0 1,0 0-1,1 0 1,-1-1 0,0 1-1,1 0 1,-1 0-1,0 0 1,1-1-1,-1 1 1,0 0-1,1 0 1,-1-1-1,0 1 1,1-1-1,4-7-150,-1 0 0,0-1-1,0 0 1,4-14 0,-1 4 51,15-38 61,16-41 104,61-112 0,-12 71 2399,-83 129-294,-3 21-1064,20 115-987,-6-26 168,29 102-618,-37-179-49,4 23-5745,-10-34 1890,-1-4 1398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9:46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15 10400,'-10'-6'9695,"15"6"-7679,8 0-1184,6 0-768,4 0-64,4-5-288,-1 5 160,-3-4-3936,4 8 2208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9:47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27 5824,'-8'-26'11960,"10"28"-11222,0 6 385,-1 0 0,0 0 0,0 0-1,0 13 1,-1-7-364,1 83 2038,-16 137 1,12-192-2608,3 55-1,2-36-4104,-3-54 328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9:47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85 10144,'-20'-10'7802,"29"11"-5669,39-7 2565,28 1-1841,-14 1-1617,26 1-346,19-3-1049,-88 4-1649,32-9 0,36-18-12831,-48 19 10049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9:47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59 9056,'-2'-4'6708,"15"-1"-3577,5 2-760,22-9-1,-19 6-1623,10-3 231,-14 3 107,30-5 0,-41 10-836,1 0 0,-1 1-1,0 0 1,0 0 0,0 1 0,0-1-1,1 1 1,10 4 0,-14-4-203,-1-1 0,0 1 1,0 0-1,0 1 0,0-1 1,0 0-1,0 1 0,0-1 1,0 1-1,-1-1 0,1 1 1,0 0-1,-1-1 0,0 1 1,3 3-1,-3-1-15,1 0-1,0 0 0,-1 0 1,0 0-1,0 0 1,0 0-1,-1 0 1,1 5-1,-1 7-9,-1 1-1,-1-1 0,-6 26 0,5-25 73,-9 48 94,-3-2-1,-2 0 1,-34 81 0,47-135-72,0 0 1,1 0-1,0 1 1,0-1 0,-1 14-1,4-21-107,-1 0 0,1 0 0,0 1 0,0-1 0,1 0 0,-1 0 0,0 0 0,1 1 0,-1-1 0,1 0 0,0 0 0,0 0 0,0 0 0,0 0 0,0 0 0,0-1 0,0 1 0,1 0 0,-1 0 0,1-1 0,-1 1 0,1-1 0,0 1 0,-1-1 0,1 0 0,0 0 0,0 0 0,0 0 0,4 2 0,6 1-16,-1 0 0,1 0 1,1-1-1,-1-1 0,0 0 0,1-1 1,-1 0-1,21-1 0,-23-1-1024,1-1 0,-1 0 1,14-4-1,-1 1-1235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1:08.7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363 28 3072,'0'0'73,"0"-1"0,1 1 0,-1 0 0,1-1 0,-1 1 0,1 0 0,-1 0 0,1 0 0,-1-1 0,1 1 0,-1 0 0,1 0 0,-1 0 0,1 0 0,-1 0 0,1 0 0,-1 0 0,1 0 0,-1 0 0,1 0 0,-1 0 0,1 0 0,-1 0 0,1 1 0,-1-1 0,1 0 0,0 1 0,0-1 110,-1 0-1,1 0 1,-1 1-1,1-1 1,-1 0 0,1 0-1,0 0 1,-1 0-1,1 0 1,-1 0-1,1 0 1,0 0 0,-1 0-1,1 0 1,-1 0-1,1 0 1,0 0 0,-1 0-1,1-1 1,5-1 1310,-5 2-1326,-1 0 0,0 0 0,1 0-1,-1-1 1,0 1 0,0 0-1,1 0 1,-1 0 0,0 0 0,1 0-1,-1 0 1,0-1 0,0 1 0,1 0-1,-1 0 1,0 0 0,0-1 0,0 1-1,1 0 1,-1 0 0,0 0-1,0-1 1,0 1 0,0 0 0,0-1-1,1 1 1,-1 0 0,0 0 0,0-1-1,0 1 1,0 0 0,0-1-1,0 1 1,0 0 0,0 0 0,0-1-1,0 1 1,0 0 0,0-1 0,0 1-1,0 0 1,0-1 0,-1 1 0,1 0-1,0 0 1,0-1 0,0 1-1,0 0 1,0 0 0,-1-1 0,1 1-1,0 0 1,-1-1-67,1 1 1,-1-1-1,1 1 0,-1 0 0,0-1 0,1 1 1,-1 0-1,1-1 0,-1 1 0,0 0 0,1 0 1,-1 0-1,0 0 0,1 0 0,-1-1 0,0 1 1,1 0-1,-2 1 0,1-1 108,-16-3 543,3 1-406,0 0 1,-27 0-1,7 5 309,-59 11-1,76-10-599,1 0-1,0 2 0,1 0 0,-1 0 0,-23 15 0,35-18-25,-1 0 0,2 0-1,-1 0 1,0 1 0,0 0-1,1-1 1,0 1 0,0 1 0,0-1-1,0 0 1,1 1 0,0-1-1,0 1 1,0 0 0,0 0-1,-1 6 1,3-8-5,-1 0-1,1-1 0,0 1 1,0 0-1,0-1 1,0 1-1,0 0 1,1-1-1,-1 1 0,1-1 1,0 1-1,-1-1 1,1 1-1,0-1 0,1 1 1,-1-1-1,0 0 1,1 0-1,-1 1 1,1-1-1,0 0 0,0 0 1,-1-1-1,1 1 1,0 0-1,1-1 0,-1 1 1,0-1-1,0 1 1,1-1-1,-1 0 0,4 1 1,0 0 5,1-1 1,-1 0-1,0 0 0,1 0 1,-1-1-1,0 0 0,1 0 1,-1 0-1,0-1 0,1 0 1,-1 0-1,7-3 1,12-4-147,38-18 1,-47 19 138,4-2 41,0-1 0,0-1 0,-1-1 0,0 0 1,30-27-1,-47 37-35,-1 1-1,1-1 1,-1 0 0,1 0-1,-1 0 1,0 0 0,1-3-1,-1 3 195,0 7 1,1 6-67,1 2 14,0-1 1,1 1 0,1-1 0,8 17 0,-2-4-161,-6-10 6,-4-12-114,0 0 0,0 1 1,0-1-1,0 0 0,0-1 0,1 1 0,-1 0 1,1 0-1,0 0 0,2 3 0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9:49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49 7040,'-22'-3'14234,"23"3"-14046,-1 0 0,0 1 0,1-1 0,-1 0 0,0 0 0,1 1 0,-1-1 0,0 0 0,1 0 0,-1 0 0,1 0 0,-1 0 0,1 1 0,-1-1 0,0 0 0,1 0 0,-1 0 1,1 0-1,-1 0 0,1 0 0,18 0 1356,187-19 1824,102-2-3189,-285 20-368,12 0-1596,-33 1 925,0-1-1,0 1 0,0-1 1,0 1-1,0-1 1,0 0-1,3-2 0,-31 32-15282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19:49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0 169 10400,'0'-12'4704,"13"4"-4096,-4-1 2047,4 6-1567,18-14 2336,14 1-1984,23-4 864,1 8-1344,10-8-256,-2 9-448,-14-1-384,-8 4 64,-15-4-1824,-4 7 1024,-9 2-4832,-6 3 3168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0:00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57 3328,'-6'-9'3505,"0"0"0,0 0 1,-7-14-1,13 22-3413,0 1 0,0 0 0,0-1 0,0 1 0,0 0 0,0-1 0,0 1 0,-1 0 0,1 0 0,0-1 0,0 1 0,0 0 1,-1 0-1,1-1 0,0 1 0,0 0 0,-1 0 0,1-1 0,0 1 0,0 0 0,-1 0 0,1 0 0,0 0 0,-1-1 0,1 1 0,0 0 0,-1 0 0,1 0 0,0 0 0,-1 0 0,1 0 1,0 0-1,-1 0 0,1 0 0,0 0 0,-1 0 0,1 0 0,0 0 0,-1 0 0,1 0 0,0 1 0,0-1 0,-1 0 0,1 0 0,0 0 0,-1 0 0,1 1 200,-2 24 466,-28 211 927,16-102-901,11-110-678,2 0 1,2 32-1,0-13 471,-1-42-28,-16-9-1125,6 7 483,0 0 1,0 1-1,0 0 0,-17 2 0,19 0 169,0 0 0,0 0 0,1 1 0,-1 0 0,0 0 0,1 0 0,-9 6 0,14-7-49,0-1 0,0 1 1,0-1-1,0 0 0,0 0 0,-1 0 0,1 0 0,0 0 0,-1-1 0,1 1 0,-5 0 1,119-11 3116,1 0-3281,-14 11 220,107 14 0,-156-14-855,-32-2-2563,-14 0 1368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0:01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39 165 3808,'-18'-16'1227,"18"15"-1196,-1 1 1,1 0 0,0 0 0,-1-1-1,1 1 1,0-1 0,-1 1 0,1 0-1,0-1 1,-1 1 0,1-1 0,0 1 0,0-1-1,0 1 1,-1-1 0,1 1 0,0 0-1,0-1 1,0 1 0,0-1 0,0 1 0,0-1-1,0 1 1,0-1 0,0 0 0,0 1 72,0-1 0,0 1 0,0 0 0,0-1 0,0 1 0,0 0 0,0-1 0,0 1 0,0 0 0,0-1 0,0 1 0,0 0 0,0-1 0,0 1 0,0 0 0,0 0 0,-1-1 0,1 1 0,0 0 0,0 0 0,0-1 0,-1 1 0,1 0 0,0 0 0,0-1 0,-1 1 0,1 0 0,0 0 0,0 0 0,-1 0 0,1-1 0,-4-8 4761,-1 5-1756,5 4-3061,0 0 1,0-1 0,0 1-1,0 0 1,0 0-1,0 0 1,-1 0 0,1 0-1,0 0 1,0 0 0,0 0-1,0 0 1,0 0-1,0 0 1,0 0 0,0 0-1,0 0 1,0 1-1,0-1 1,0 0 0,-1 0-1,1 0 1,0 0-1,0 0 1,0 0 145,0 0-145,0 0 0,0 0-1,0 0 1,0 0 0,0 0-1,0 0 1,0 0-1,0 1 1,0-1 0,0 0-1,0 0 1,0 0-1,0 0 1,0 0 0,0 0-1,0 0 1,0 0-1,0 0 1,0 0 0,0 0-1,0 0 1,0 1 0,0-1-1,0 0 1,0 0-1,0 0 1,0 0 0,0 0-1,0 0 1,0 0-1,21-3 3936,55-14-1832,-21 3-1664,366-58 115,-395 69-798,16-3-3962,-41 5 3676,0 1 0,0 0 1,-1 0-1,1 0 0,0 0 0,0 0 1,0 0-1,0 0 0,0 0 0,0 0 1,0 0-1,0 0 0,1 1 1,3 3-2432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0:02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40 5312,'1'-8'8098,"-3"17"-5034,-13 36-600,-49 165 880,29-80-2728,-4 19 821,37-133-996,3-16-347,2-10-10,10-23-79,36-158 249,24-75 858,-52 217-603,-7 20 192,-14 28-688,0 0 0,1 1-1,-1-1 1,0 1 0,0-1-1,0 0 1,1 1 0,-1-1-1,0 1 1,1-1 0,-1 1-1,1-1 1,-1 1 0,1-1-1,-1 1 1,1-1 0,-1 1-1,1 0 1,-1-1 0,1 1-1,-1 0 1,1-1 0,-1 1-1,1 0 1,0 0 0,-1 0 0,1-1-1,0 1 1,-1 0 0,1 0-1,0 0 1,-1 0 0,1 0-1,-1 0 1,1 0 0,0 1-1,-1-1 1,1 0 0,0 0-1,-1 0 1,1 1 0,-1-1-1,1 0 1,0 1 0,2 1 3,-1 0 0,0 0 0,1 0 0,-1 0 0,0 0 0,-1 0 0,1 0 0,0 1 0,1 2 0,16 35 208,-2 0-1,-2 1 1,13 53 0,-14-43-138,36 87-1,-39-113-116,-6-13-703,0 0 1,1-1 0,8 12-1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0:02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10720,'0'-3'4864,"10"-5"-4256,-1 5 1823,4 3-1471,14-5 928,9 5-1088,1-9-224,3 9-352,-4-3-160,-1 6-32,-7-3-608,-1 0 320,-6-3-4544,-2 3 2625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0:03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13 7552,'8'-13'12841,"-4"37"-10744,-1 28-137,-6 78 0,0-81-1485,-12 183 250,15-150-692,1-35-1821,-4-22-1759,-2-13-3727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0:03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11 8224,'-1'0'239,"0"0"-1,0 0 1,-1 0 0,1 0 0,0 0 0,0 0 0,0-1 0,0 1 0,-1 0-1,1-1 1,0 1 0,0-1 0,0 1 0,0-1 0,0 0 0,0 1 0,-3-6 4328,15 9-1009,78 0 1643,-49 1-4090,53 11 1,-71-10-1071,27 1 1,-19-4-2941,-17-2 1240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0:03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10720,'-1'1'450,"1"0"0,0 0 0,0 0 0,0 0 0,0 0 0,0 0 0,0 0 0,0 0 0,0-1 0,0 1 0,1 0 0,-1 0 0,0 0 1,1 0-1,-1 0 0,1 1 0,5 18 1253,0 38 1100,-1 100-1,-17 179-455,12-281-2481,1-23-2228,-1-13 863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0:05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10 211 1824,'-10'0'15631,"12"1"-15044,8 3-270,0 0 0,0-1 0,1 0 0,-1-1 0,1 0 1,12 1-1,66 0 97,-88-3-408,308-10 802,-260 8-779,391-19 483,151-1 144,31-1 283,4-2 314,-111-1-207,-381 18-960,132-9 389,-4-20-2674,-254 35 1849,33-9-2635,-39 11 2587,-1 0 1,1-1 0,-1 0 0,0 1 0,1-1 0,-1 0 0,0 0 0,1 0 0,-1 0 0,0 0 0,0 0 0,0 0 0,0 0-1,0 0 1,0-1 0,0 1 0,0 0 0,0-1 0,0 1 0,0-2 0,0-7-2744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1:09.2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131 0 7808,'-5'0'1445,"0"1"1,-1-1-1,1 1 0,0 0 1,0 1-1,0-1 1,-7 4-1,6-3-1218,0 2-1,0-1 1,1 0 0,0 1 0,0 0 0,0 0-1,0 1 1,1-1 0,-1 1 0,1 0-1,0 1 1,1-1 0,-1 0 0,1 1-1,0 0 1,-2 6 0,4-10-179,1-1 0,-1 1 1,0 0-1,1-1 0,0 1 0,-1-1 0,1 1 1,0 0-1,0-1 0,0 1 0,0 0 0,0-1 1,0 1-1,0 0 0,1-1 0,-1 1 1,0 0-1,1-1 0,0 1 0,-1-1 0,1 1 1,0-1-1,0 1 0,0-1 0,0 0 0,0 1 1,0-1-1,0 0 0,0 0 0,0 0 1,1 0-1,-1 0 0,0 0 0,1 0 0,-1 0 1,1 0-1,-1-1 0,1 1 0,-1-1 0,1 1 1,0-1-1,-1 1 0,1-1 0,-1 0 0,1 0 1,0 0-1,-1 0 0,1 0 0,2 0 1,3-2 56,0 1 1,0-1 0,0 0 0,0-1 0,0 1 0,12-8 0,35-27 257,-52 36-399,0-1 1,0 0 0,-1 1 0,1-1 0,-1 0-1,1 0 1,-1 0 0,0 0 0,0 0 0,0 0-1,2-4 1,-3 5-1,0 1 0,0-1 0,0 0 0,0 1 1,1-1-1,-1 1 0,0-1 0,0 0 0,0 1 0,-1-1 0,1 1 0,0-1 0,0 1 0,0-1 0,0 0 0,-1 1 0,1-1 0,0 1 0,0-1 0,-1 0 0,0 1-39,0-1 0,1 0 0,-1 1 0,0-1 0,0 1 0,0 0 0,1-1 0,-1 1 0,0 0 0,0-1 0,0 1 0,0 0 0,0 0 0,0 0 0,0 0 0,0 0 0,-1 0 0,-8 0-1141,0 1 0,1 1 0,-18 4 0,8 1-342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0:08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10 212 5152,'-8'1'9419,"8"-2"-9150,-2-9 3406,9-14-1748,-2 15-1702,0 0 1,0 1-1,1 0 1,0 0-1,0 1 0,1 0 1,0 0-1,1 0 1,-1 1-1,1 0 0,16-9 1,6-1-124,0 2 0,37-12 0,-43 17-14,-14 6-43,0 0 0,0 0 0,1 0 0,11 0-1,-18 3 2,1-1-1,-1 1 0,1 0 0,-1 1 0,0-1 0,1 1 0,-1 0 0,0 0 0,0 0 0,1 0 0,-1 1 0,7 3 0,-9-3-21,1 0 0,-1 0 0,0 0 0,0 0 0,0 0 0,0 1 0,-1-1 0,1 1 0,-1-1 0,1 1-1,-1-1 1,0 1 0,0 0 0,0-1 0,0 1 0,0 3 0,1 6 22,0 0 0,0 19 0,-2-18 1,2 23 86,-3 0 0,-4 42 0,2-60-71,0 0 0,-2 0 0,0 0 0,0 0-1,-2-1 1,-10 20 0,9-22-8,-1 0-1,0 0 0,-2-1 1,0 0-1,0-1 0,-1 0 1,-1-1-1,0-1 0,-27 19 1,13-13 162,0-2 1,-46 18 0,73-33-194,-1 0 0,1 0 0,-1 1 0,1-1 1,-1 0-1,1 0 0,-1 0 0,1 1 0,-1-1 0,1 0 0,0 0 0,-1 1 0,1-1 0,-1 1 0,1-1 0,0 0 0,-1 1 0,0 0 0,8 2 366,25 0 80,-23-3-453,52 4 307,38 3-11,-81-4-576,1-1 0,21-1 1,10-5-6498,-32 4 4350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0:09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12 7456,'0'0'79,"0"0"1,0 0 0,-1 0-1,1 0 1,0 0-1,0 0 1,0 0 0,-1 0-1,1 0 1,0 0-1,0 0 1,0 0-1,-1 0 1,1-1 0,0 1-1,0 0 1,0 0-1,0 0 1,0 0 0,-1 0-1,1 0 1,0-1-1,0 1 1,0 0 0,0 0-1,0 0 1,0 0-1,0-1 1,0 1 0,0 0-1,-1 0 1,1 0-1,0-1 1,0 1 0,0 0-1,0 0 1,0 0-1,0-1 1,0 1 0,0 0-1,7-5 3366,-5 3-2004,0 13 4978,0 19-4406,-27 383 819,29-217-2432,-1-166-325,-2-26-61,-1-1 1,1 1-1,-1-1 1,1 1-1,-1-1 0,0 1 1,0 0-1,-1-1 1,1 1-1,-1-1 1,0 1-1,0-1 0,-2 6 1,2-8 3,1 0 0,-1 0 0,1-1 0,-1 1 0,0 0 0,0-1 0,1 1 0,-1 0 0,0-1-1,0 1 1,0-1 0,0 0 0,0 1 0,0-1 0,1 1 0,-1-1 0,0 0 0,-2 0 0,-100 6 1710,260 4-1227,-109-9-1931,-16-4-2777,-30 3 3330,10-3-2811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0:09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48 9632,'-46'-8'4384,"37"8"-3840,4 0 2463,10 0-1759,4 0 1056,6 0-1344,11 0 448,9 0-832,7-3 128,-2 3-416,4-9-32,1 4-160,5-1-192,-5 1 32,-5-4-2560,1 6 1408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0:10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15 9312,'-5'15'2482,"0"0"1,-4 25-1,5-22-824,-11 32-1,-95 251 3175,94-264-4064,14-32-635,1-3-59,1-4-88,5-20-179,1-11 79,2 1 0,2 0 0,15-35 1,49-94 619,-63 139-290,5-10 1072,36-50-1,-51 81-1267,-1 0 0,0 1 0,1-1 0,0 0-1,-1 0 1,1 1 0,-1-1 0,1 0 0,0 1-1,-1-1 1,1 0 0,0 1 0,0-1 0,-1 1-1,1-1 1,0 1 0,0 0 0,0-1 0,0 1-1,0 0 1,0 0 0,-1-1 0,1 1-1,0 0 1,0 0 0,0 0 0,0 0 0,0 0-1,0 0 1,0 1 0,0-1 0,0 0 0,0 0-1,-1 1 1,1-1 0,0 0 0,0 1 0,0-1-1,0 1 1,-1-1 0,1 1 0,0-1 0,-1 1-1,2 1 1,2 2 21,1 1 0,-1 0-1,-1 1 1,1-1 0,2 7-1,-5-10-17,15 31 91,-1 0 1,-2 1 0,11 46-1,3 35-1020,-24-88-1278,-3-9-5867,0-14 5476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0:10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37 9152,'-17'-14'4128,"12"14"-3584,0 0 1824,10 0-1409,3 0 1217,11 0-1248,7-3 160,6 3-672,-1-3-160,6 3-160,-6-5-864,-4 2 416,0-6-3168,-4 9 1953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0:11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69 3552,'-14'2'18347,"6"0"-14663,49-18-884,5 4-2382,6-1-229,1 2 1,87-8 0,-104 17-329,67 6 0,-80-3-2387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0:11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 9056,'-6'-2'8826,"7"3"-8417,1 1 0,-1-1 0,1 1 0,-1 0 0,0-1 0,0 1 0,0 0 0,0 0 0,0 0 0,0 0 0,0 3 0,7 25 1082,-7-27-1293,21 123 1660,7 161 1,-22-192-1747,-6-46-955,-1-30-1956,0-5 948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0:11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10048,'2'12'5049,"4"23"0,-3-18-3149,3 25 0,-5 236 2244,-2-147-4102,-2-34-500,-1-3-4902,8-69 2885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0:14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40 603 4160,'-18'8'2126,"16"-7"-1795,0 0 0,0-1 0,0 1-1,1 0 1,-1 0 0,0 0 0,1 0 0,-1 0 0,-1 3-1,2-4-239,1 0 0,0 0 1,0 0-1,0 0 0,0 0 0,0 0 0,0 1 0,0-1 0,-1 0 0,1 0 0,0 0 0,0 0 0,0 1 0,0-1 0,0 0 0,0 0 0,0 0 0,0 1 0,0-1 0,0 0 0,0 0 0,0 0 0,0 0 1,0 1-1,0-1 0,0 0 0,0 0 0,0 0 0,0 1 0,0-1 0,0 0 0,1 0 0,-1 0 0,0 0 0,0 1 0,8 4 1880,14 1 161,-16-6-1865,-1 0 0,1 0 0,0 0 0,0-1 0,0 0 0,0-1 0,-1 1 0,1-1 0,0 0 0,7-4 0,8-5 432,24-18-1,-13 9-162,-5 3-374,0-1 1,-2-1 0,0-1-1,-2-1 1,38-42 0,11-30 711,-72 92-866,0 1 1,1 0-1,-1-1 0,0 1 0,0 0 0,0 0 0,1-1 0,-1 1 0,0 0 1,0 0-1,0-1 0,1 1 0,-1 0 0,0 0 0,1 0 0,-1 0 0,0-1 1,0 1-1,1 0 0,-1 0 0,0 0 0,1 0 0,-1 0 0,0 0 0,1 0 1,-1 0-1,1 0 0,2 7 87,-4 14-23,-29 111 187,7-36-315,-126 698 434,96-452 337,52-332-653,1-9-39,0 0-1,0 0 0,0 0 1,0 0-1,0 0 1,0 0-1,-1 0 0,1 0 1,0 0-1,0-1 0,-1 1 1,1 0-1,-1 0 1,1 0-1,0 0 0,-1-1 1,0 1-1,1 0 0,-1-1 1,1 1-1,-2 0 1,1-1 121,0-7-64,-4-93-102,7-186-10,0 185-48,28-179 0,59-121-325,-14 183 333,-53 165 28,55-94 0,-60 121 52,39-46 0,-53 68 5,0 1-1,1-1 1,-1 1-1,1 0 1,0 0 0,0 0-1,0 0 1,0 1 0,0-1-1,1 1 1,6-2 0,-8 4-7,0-1 1,-1 1 0,1-1 0,0 1-1,0 0 1,0 1 0,-1-1 0,1 0-1,0 1 1,0-1 0,-1 1 0,1 0-1,0 0 1,-1 0 0,1 0 0,-1 1-1,1-1 1,-1 1 0,0-1 0,5 5-1,-1 0 29,0 0 0,-1 0 0,0 1 0,0 0-1,0 0 1,-1 1 0,0-1 0,0 1 0,-1 0 0,0 0-1,3 13 1,2 9 259,4 53 0,-12-83-292,4 39 257,-1 0 0,-4 48 1,-1-65-154,-1 1 1,-1-1 0,0 0 0,-2 0 0,-11 26 0,3-14 165,-3-1 0,-34 52 0,45-76-233,-1 0-1,0 0 1,-14 12 0,17-17-29,-1-1 0,1 1 0,-1-1 0,1 0 0,-1-1 0,0 1 1,0-1-1,-1 0 0,-7 2 0,6-3-129,1 0 0,-1-1 1,0 0-1,1 0 0,-1 0 1,0-1-1,1 0 1,-1 0-1,0-1 0,1 0 1,0 0-1,-1 0 0,-5-4 1,2 1-950,0 0 0,1-1 1,0 0-1,1 0 0,-1-1 1,1 0-1,-11-13 0,10 5-4318,9 14 5171,0 0 0,0 1 0,0-1 0,0 1 0,0-1 1,0 1-1,0-1 0,0 1 0,1-1 0,-1 1 0,0-1 0,0 1 0,0-1 0,1 1 0,-1-1 1,1 0-1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0:17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1685 7136,'-24'17'2309,"21"-14"697,7-5-1429,10-8-11,4-13-704,-1 0 1,-1-2-1,20-38 0,-29 50-674,29-51 756,2 1 0,85-103 0,-109 151-612,19-17 0,-27 26-101,0 1-1,1 1 1,-1-1 0,1 1 0,13-6-1,-19 10-206,-1-1 0,1 1-1,-1 0 1,1 0 0,-1 0 0,1 0-1,-1-1 1,1 1 0,0 0-1,-1 0 1,1 0 0,-1 0-1,1 0 1,-1 0 0,1 0 0,0 1-1,-1-1 1,1 0 0,-1 0-1,1 0 1,-1 0 0,1 1 0,-1-1-1,1 0 1,-1 1 0,1-1-1,-1 0 1,0 1 0,1-1 0,-1 0-1,1 1 1,-1-1 0,0 1-1,1-1 1,-1 1 0,0-1 0,0 1-1,1-1 1,-1 1 0,0-1-1,0 1 1,0-1 0,0 1 0,1 0-1,-1-1 1,0 2 0,0 2 102,0 1 0,0 0 0,0 0 0,-1 6 0,0-7-52,-14 87 593,9-60-627,-6 60 0,12-81-1,0 0-1,1 1 1,0-1 0,0 0 0,1 0-1,0-1 1,1 1 0,0 0 0,1-1-1,4 10 1,-7-16-28,0-1 0,1 0 0,-1 1 0,0-1 0,1 0 0,-1 0 0,1 0 0,0 0 0,0 0 0,0 0 0,0-1 0,0 1 0,0-1 0,0 1 0,1-1 0,-1 0 0,0 0 0,1 0 0,-1 0 0,1 0 0,-1 0 0,1-1 0,-1 0 0,1 1 0,0-1 0,-1 0 0,1 0 0,0 0 0,-1 0 0,5-2 0,1 0 38,-1-1-1,1-1 0,-1 1 0,0-1 1,0-1-1,-1 1 0,11-10 0,41-43 109,-56 55-156,39-42 33,-3 2-29,81-67-1,-99 96-108,-9 9-80,-11 4 178,0 0 0,0 0 0,1 0 0,-1 0 0,0 0 0,0 0 0,1 0 0,-1 0 0,0 0 0,0 1 0,0-1 1,1 0-1,-1 0 0,0 0 0,0 0 0,0 0 0,1 0 0,-1 0 0,0 0 0,0 1 0,0-1 0,0 0 0,1 0 0,-1 0 0,0 0 1,0 0-1,0 1 0,0-1 0,0 0 0,0 0 0,1 0 0,-1 1 0,0-1 0,0 0 0,2 12-25,-1 0 0,-1-1-1,0 14 1,0 10 71,14 86 105,-10-102-63,1 1 0,0-1 0,2 0 0,8 18-1,-13-33-30,0 0 0,1 0 0,-1-1-1,1 1 1,5 5 0,-8-9-40,0 0 0,1 1 0,-1-1 0,1 1 0,-1-1 0,1 0 0,-1 0 0,1 1 1,-1-1-1,1 0 0,-1 0 0,1 1 0,0-1 0,-1 0 0,1 0 0,-1 0 0,1 0 1,0 0-1,-1 0 0,2 0 0,-2 0 2,1-1 0,0 1 0,-1-1-1,1 1 1,-1-1 0,1 1 0,-1-1 0,1 1 0,-1-1 0,1 0 0,-1 1 0,1-1 0,-1 0 0,0 1-1,1-1 1,-1 0 0,0 1 0,0-1 0,0 0 0,1 0 0,-1 0 0,3-17-59,0 0 0,-1-1 0,-1 1 0,-1-19 0,-9-76-524,3 63 538,4 36-76,-1 0 0,-1 1 1,0-1-1,-8-17 0,12 31 101,0 0 0,-1-1 0,1 1 0,0 0 0,0 0 1,0 0-1,-1 0 0,1 0 0,0 0 0,0 0 0,0 0 0,-1 0 0,1 0 0,0 0 0,0 0 0,-1 0 0,1 0 0,0 0 0,0 0 0,0 0 0,-1 0 0,1 0 0,0 0 1,0 0-1,0 0 0,-1 0 0,1 0 0,0 1 0,0-1 0,0 0 0,-1 0 0,1 0 0,0 0 0,0 0 0,0 1 0,0-1 0,0 0 0,0 0 0,-1 0 0,1 1 0,0-1 1,0 0-1,-1 1-9,1 0 20,1 1 0,-1-1 0,1 0 0,-1 1 0,1-1 0,-1 0 0,1 0 0,0 0 0,0 1 0,-1-1 0,1 0 0,0 0 0,0 0 0,0 0 0,2 1 0,20 13 108,-20-13-106,1-1 0,-1 1 1,1-1-1,-1 0 1,1-1-1,0 1 1,-1 0-1,1-1 0,0 0 1,6 0-1,3-2 122,23-5-1,-23 3 1,23-4 6,-1-1 1,0-2-1,0-2 0,51-26 1,-71 30-109,-1 0-1,0-1 1,-1-1 0,0-1 0,-1 1 0,0-2-1,-1 0 1,14-20 0,-4 1 71,-2-2 0,23-53-1,-21 34-46,-2 0-1,-2-1 0,11-71 1,-8 9 40,-5 0 1,0-155 0,-15 260-47,0 3 5,0 0-1,0 1 1,-1-1 0,-2-12 0,3 19-46,0 1-1,0-1 1,-1 1 0,1-1 0,0 1-1,0 0 1,0-1 0,0 1 0,-1-1-1,1 1 1,0 0 0,-1-1 0,1 1 0,0 0-1,0-1 1,-1 1 0,1 0 0,-1-1-1,1 1 1,0 0 0,-1-1 0,0 2-3,1-1-1,-1 0 1,1 0 0,-1 1 0,1-1 0,-1 0 0,1 1 0,-1-1 0,1 0 0,0 1 0,-1-1 0,1 1 0,0-1-1,-1 1 1,1-1 0,0 1 0,-1-1 0,1 1 0,0-1 0,0 1 0,0-1 0,0 1 0,-1-1 0,1 2-1,-4 13-76,0 1 0,-1 25-1,0-10 49,2-7 23,-35 263 33,3 172 83,31-320 99,19 179 0,-14-304-153,1 0 0,0-1 0,6 16 0,-8-29-53,0 1-1,0-1 0,0 0 1,0 1-1,0-1 0,0 0 1,0 0-1,0 1 0,0-1 1,0 0-1,0 1 0,0-1 1,0 0-1,1 1 0,-1-1 1,0 0-1,0 0 0,0 1 1,1-1-1,-1 0 0,0 0 1,0 0-1,1 1 0,-1-1 1,0 0-1,0 0 0,1 0 1,-1 0-1,0 1 0,1-1 1,-1 0-1,0 0 0,1 0 1,-1 0-1,0 0 0,1 0 1,-1 0-1,0 0 0,0 0 1,1 0-1,-1 0 0,0 0 1,1 0-1,-1 0 0,0 0 1,1-1-1,-1 1 0,0 0 1,1 0-1,-1 0 0,0 0 1,0 0-1,1-1 0,-1 1 1,0 0-1,0 0 0,1-1 1,-1 1-1,0 0 0,0 0 1,0-1-1,0 1 0,1 0 1,3-10-158,0 1 0,-1 0 0,0-1 0,0 1 0,2-18 1,-1 7-139,33-171-1013,-37 190 1294,0 0 0,0 0 0,1 0 0,-1 1 0,0-1 0,0 0 0,0 0 0,0 1 0,1-1 0,-1 0 0,0 0 0,1 1 0,-1-1 0,1 0 0,-1 1 0,1-1 0,-1 0 0,1 1 0,0-2 0,0 2 7,-1 1 0,1-1 1,-1 0-1,1 0 0,-1 0 0,1 0 0,-1 1 0,1-1 0,-1 0 0,1 0 0,-1 1 0,1-1 0,-1 0 0,0 1 0,1-1 0,-1 1 0,0-1 0,1 0 0,-1 1 0,0-1 0,1 1 0,-1-1 0,0 1 0,0-1 0,0 1 0,1 0 1,1 3 37,0 0 1,0-1 0,0 1 0,1-1 0,0 0 0,-1 0 0,1 0 0,0 0 0,1 0 0,-1 0 0,0-1 0,1 0 0,3 3 0,-1-3 13,0 0 0,0 1 0,0-2 0,1 1 0,-1-1 0,0 0 0,12 0 0,5-1 85,-1-2 0,1-1 0,39-10-1,-58 12-118,38-11 165,0-1 0,62-30 0,27-27-205,-129 68 12,1 1 1,0 0-1,0 0 0,0 0 1,0 0-1,0 0 0,0 1 1,0-1-1,0 1 0,0 0 1,4 0-1,-5 1-28,-5 0 25,0 1 1,0 0-1,1 0 0,-1 0 0,0 0 0,1 0 0,0 1 0,-1-1 0,1 1 0,0-1 0,-2 5 0,-7 6 20,-5 3-42,-25 19-1,29-25 44,0 0-1,0 1 0,1 0 0,-18 23 1,22-25 21,6-8-20,-1 1 0,1-1-1,0 0 1,0 1 0,0-1-1,0 1 1,0 0 0,0-1-1,0 1 1,0 0 0,1 0-1,-1-1 1,1 1 0,-1 0-1,1 0 1,0 0 0,0 2-1,0-4 2,0 0-1,0 1 1,0-1-1,0 0 0,0 0 1,0 1-1,1-1 0,-1 0 1,0 0-1,0 1 1,0-1-1,0 0 0,1 0 1,-1 0-1,0 0 0,0 1 1,0-1-1,1 0 1,-1 0-1,0 0 0,0 0 1,1 0-1,-1 1 0,0-1 1,0 0-1,1 0 1,-1 0-1,0 0 0,1 0 1,11-2 93,16-9-39,-21 8-97,2-1-22,1-1 1,-2 0-1,1-1 0,-1 1 0,11-11 1,35-37-202,-9 8-101,-39 37 258,-1 3-22,-4 5 125,-1 0 0,0 0 0,0 1-1,0-1 1,1 0 0,-1 0 0,0 0 0,0 0 0,0 1-1,0-1 1,0 0 0,1 0 0,-1 1 0,0-1-1,0 0 1,0 0 0,0 1 0,0-1 0,0 0-1,0 0 1,0 1 0,0-1 0,0 0 0,0 0-1,0 1 1,0-1 0,0 0 0,0 0 0,0 1-1,-1-1 1,1 1 4,4 100 134,-2-88-124,0-1 0,1 0-1,0 0 1,0 0 0,2 0 0,5 12-1,-9-23 2,-1 1-1,1 0 0,0-1 1,0 1-1,0-1 0,0 1 1,1-1-1,-1 1 0,0-1 1,1 0-1,-1 0 0,0 0 1,1 0-1,0 0 0,-1 0 1,1 0-1,-1 0 0,4 1 0,-3-2 5,0 0-1,0 0 1,0 0-1,-1 0 1,1 0-1,0-1 1,0 1-1,0 0 1,-1-1-1,1 0 1,0 1-1,-1-1 1,1 0-1,0 0 1,-1 0-1,1 0 1,-1 0-1,1 0 1,1-3-1,14-12 38,-1-2 0,18-25 0,-22 27-114,-2 0 0,0-1-1,-1 0 1,0 0 0,6-21-1,-13 31 38,115-316-362,-22-3 213,-37 13 803,-57 306-597,1-6 22,-1 6-6,0 0 1,0 0 0,-1 0 0,1 0 0,-2-10 0,-1 9 30,-1 9-44,-2 16-15,4-14-17,-2 10-5,-59 242 19,42-146 124,5 1 0,-1 206 0,18-271-120,1 1-1,2-1 1,2 0-1,21 73 1,-25-111 24,-1 0 1,1 0 0,0-1 0,8 12-1,-11-16-39,1-1 0,0 0 0,0 0 0,0 0 0,0 0 0,0 0-1,0 0 1,0 0 0,0 0 0,0 0 0,0-1 0,0 1 0,1 0 0,-1-1 0,0 1-1,0-1 1,1 1 0,-1-1 0,1 1 0,-1-1 0,0 0 0,1 0 0,-1 0 0,1 0-1,-1 0 1,0 0 0,1 0 0,-1 0 0,1-1 0,-1 1 0,3-1 0,1-2-79,0 0 0,0-1 0,0 1 0,0-1 0,0 0 0,-1 0 0,0-1 0,0 1 0,0-1 0,0 0 0,4-7 0,0-2-107,0-1 1,-1 1-1,5-18 0,-10 20 138,1-3-282,-2 15 313,-1 0-1,0-1 1,0 1 0,0 0 0,0-1 0,0 1-1,1 0 1,-1 0 0,0 0 0,0-1 0,0 1-1,1 0 1,-1 0 0,0 0 0,0-1 0,1 1-1,-1 0 1,0 0 0,0 0 0,1 0 0,-1 0-1,0-1 1,0 1 0,1 0 0,-1 0 0,0 0-1,1 0 1,-1 0 0,0 0 0,1 0 0,-1 0-1,0 0 1,0 0 0,1 0 0,-1 0 0,0 1-1,1-1 1,3 1-8,-1-1 1,1 1-1,-1-1 0,1 0 0,-1 0 1,1 0-1,3-1 0,6 1 14,23-1 41,1-1 0,38-8 0,-56 5 171,36-13-1,-18 5-180,-19 4 226,-2 2 105,-16 7-354,0 0-1,0 0 0,0 0 1,1 0-1,-1 0 0,0 0 1,0 0-1,0 0 0,0 0 1,0 0-1,1 0 0,-1 0 0,0 0 1,0 0-1,0 0 0,0 0 1,1 0-1,-1 0 0,0 0 1,0 0-1,0 0 0,0 0 1,0 0-1,0 0 0,1 0 0,-1 0 1,0 0-1,0 0 0,0 0 1,0 0-1,0 1 0,0-1 1,1 0-1,-1 0 0,0 0 0,0 0 1,0 0-1,0 0 0,0 1 1,0-1-1,0 0 0,0 0 1,0 0-1,0 0 0,0 0 1,0 1-1,0-1 0,0 0 0,0 0 1,0 0-1,0 0 0,0 0 1,0 1-1,0-1 0,0 0 1,0 0-1,0 0 0,0 0 1,0 0-1,0 1 0,0-1 0,0 0 1,0 0-1,-1 0 0,-8 23 203,7-18-195,0 0 0,0 0 0,1 0 0,-2 7-1,0 3 30,0 1 44,0 22 0,3-36-85,0 0 0,0-1 0,0 1 1,0-1-1,1 1 0,-1 0 0,1-1 0,-1 1 1,1-1-1,0 1 0,0-1 0,-1 0 0,1 1 1,0-1-1,0 0 0,0 1 0,1-1 0,-1 0 1,0 0-1,0 0 0,1 0 0,-1 0 0,0 0 1,1 0-1,-1-1 0,1 1 0,-1 0 0,1-1 1,2 1-1,1 0 5,0 0 1,0 0 0,0 0-1,1-1 1,-1 0 0,0 0-1,0-1 1,5 0 0,6-3-16,0-1 1,0-1-1,-1 0 1,21-12-1,-3 2 52,-22 11-55,0-1 1,0-1-1,-1 1 1,1-2-1,-1 1 0,-1-1 1,0-1-1,0 0 1,-1 0-1,0-1 1,9-13-1,19-35 39,46-103-1,-9-11-47,73-249 0,-75 193 53,-70 226-44,5-27-160,-5 29 167,-1-1 0,0 1-1,0-1 1,0 1 0,0-1-1,0 1 1,0-1 0,0 1 0,0-1-1,0 1 1,0-1 0,0 1 0,0-1-1,0 1 1,0-1 0,0 1-1,0-1 1,-1 1 0,1-1 0,0 1-1,0-1 1,-1 1 0,1-1-1,0 1 1,-1-1 0,1 1 0,0 0-1,-1-1 1,1 1 0,-1 0 0,1-1-1,-1 1 1,1 0 0,-1 0-1,1-1 1,0 1 0,-1 0 0,0 0-1,1 0 1,-1-1 0,0 2 2,0-1-1,1 0 1,-1 0 0,1 0 0,-1 0-1,0 1 1,1-1 0,-1 0 0,1 1-1,-1-1 1,0 0 0,1 1 0,-1-1-1,1 1 1,-1-1 0,1 0 0,-1 1-1,1 0 1,0-1 0,-1 1 0,1-1-1,-1 2 1,-9 13-42,1 2-1,1-1 1,0 1-1,-11 35 1,-14 80-158,32-128 201,-7 32-3,-50 289 63,48-224 54,8 191 0,4-271-75,1 1-1,7 26 0,-8-41 9,0 0 0,1 0 0,0 0 1,0 0-1,0 0 0,1-1 0,0 1 0,0-1 0,10 11 0,-12-15-27,0-1-1,0 1 1,0-1-1,1 0 0,-1 0 1,0 0-1,1 0 1,-1 0-1,0-1 0,1 1 1,-1-1-1,1 1 1,-1-1-1,1 0 0,-1 0 1,1 0-1,-1 0 1,1-1-1,-1 1 0,1 0 1,-1-1-1,1 0 1,4-2-1,6-2-9,0-2-1,-1 1 1,14-10 0,-8 5-51,-1 0 14,-1-1 1,1 0-1,-2-2 1,0 1 0,16-21-1,8-3-211,-38 37 232,-1 1 0,0-1 0,1 0 0,-1 0 1,0 0-1,0 0 0,1 1 0,-1-1 0,0 0 0,0 0 0,0 1 0,1-1 0,-1 0 0,0 1 0,0-1 1,0 0-1,1 0 0,-1 1 0,0-1 0,0 0 0,0 1 0,0-1 0,0 0 0,0 1 0,0-1 0,0 0 1,0 1-1,0 0 0,-1 18 49,-6 34 0,4-36-2,1-1 0,0 32 0,2-42-23,1 0 1,-1 0-1,1 0 0,1-1 1,-1 1-1,1 0 0,0 0 0,1-1 1,-1 1-1,1-1 0,6 9 0,-7-11 0,0-1 0,0 0 0,0 0-1,1 0 1,-1 0 0,1-1-1,-1 1 1,1 0 0,-1-1-1,1 0 1,0 0 0,-1 0 0,1 0-1,0 0 1,0 0 0,0-1-1,0 1 1,0-1 0,0 0-1,3 0 1,2 0-27,0-1 0,0 0-1,0-1 1,0 1 0,-1-2-1,10-3 1,-10 3-14,0 0 0,-1-1 0,1 0 0,-1 0-1,0 0 1,0-1 0,-1 0 0,0 0 0,1 0 0,-2-1 0,9-11 0,-1-3-131,0 0 1,11-31-1,94-227-617,-86 206 614,54-138-221,-16 9 596,-54 150 28,14-101 0,-27 143-282,-2 8 37,1-1 0,-1 0 0,0 0 0,1 1 0,-1-1 0,0 0 0,0 0 0,0 0 0,-1 0 0,1 1 0,0-1 0,-1 0 0,1 0 0,-2-1 0,2 3 2,0-1 0,0 1 0,0 0 0,0 0-1,0 0 1,-1 0 0,1 0 0,0 0 0,0 0 0,0 0 0,0 0 0,-1 0 0,1 0 0,0 0 0,0 0 0,0 0 0,0 0 0,-1 0 0,1 0 0,0 0 0,0 0-1,0 0 1,-1 0 0,1 0 0,0 0 0,0 0 0,0 0 0,0 0 0,-1 0 0,1 0 0,0 0 0,0 1 0,0-1 0,0 0 0,0 0 0,0 0 0,-1 0 0,1 0-1,0 0 1,0 1 0,0-1 0,0 0 0,0 0 0,0 0 0,0 0 0,0 1 0,0-1 0,0 0 0,0 0 0,0 0 0,-10 15 17,1 1 0,0 0 0,2 0 0,0 0-1,-5 19 1,5-18-35,-69 209-75,59-161 197,-16 99 0,27-118-36,-16 143 213,18-131-121,3 73-1,3-116-73,0 0-1,2 0 1,-1 0 0,2-1 0,0 1 0,7 14 0,-11-28-82,-1 0 1,0-1-1,1 1 1,-1 0-1,1 0 1,-1 0-1,1-1 1,0 1-1,-1 0 1,1-1-1,0 1 1,-1-1-1,1 1 1,0-1-1,0 1 1,0-1-1,-1 1 1,1-1-1,0 0 1,0 1-1,0-1 1,0 0-1,0 0 1,0 0-1,0 0 1,0 0-1,-1 0 1,1 0-1,0 0 1,0 0-1,2 0 1,2-2 10,0 1 1,0-1 0,0 0-1,7-3 1,-3 0-74,7-2 18,-1-1-1,0-1 0,-1 0 0,24-21 0,-10 5-7,25-30 0,14-18 79,-66 72-46,0 0 1,0-1-1,1 1 0,-1 0 1,0 0-1,0 0 0,1 0 1,-1 1-1,0-1 0,4-1 1,-5 2 9,1 0-1,-1 0 1,1 0 0,-1 0 0,1 1 0,-1-1 0,1 0 0,-1 0-1,1 0 1,-1 1 0,1-1 0,-1 0 0,1 1 0,-1-1 0,1 0 0,-1 1-1,0-1 1,1 0 0,-1 1 0,0-1 0,1 1 0,-1-1 0,0 1-1,0-1 1,1 1 0,-1-1 0,0 1 0,0-1 0,0 1 0,0-1 0,1 2-1,0 2 2,-1-1 0,1 1 0,0 0 0,-1-1 0,0 1 0,0 0 0,0 0 0,-1 6 0,-9 32 110,5-21-16,-13 63 416,18-84-503,-1 1 0,1-1 1,0 1-1,0 0 0,0-1 0,0 1 1,0-1-1,0 1 0,0 0 0,0-1 1,0 1-1,0 0 0,0-1 0,0 1 1,1-1-1,-1 1 0,0-1 0,0 1 1,1-1-1,-1 1 0,0 0 0,1-1 1,-1 1-1,0-1 0,1 0 0,-1 1 1,1-1-1,0 1 0,0 0-2,0-1 1,1 0-1,-1 1 0,0-1 0,0 0 0,1 0 0,-1 0 0,0 0 1,0 0-1,1 0 0,-1 0 0,0 0 0,2-1 0,3-1 9,1 0 0,-1-1 0,1 0 0,6-4 0,26-19-56,-26 17-11,0 0-1,28-14 1,-40 22 45,1 1 0,-1-1 0,0 1 0,0-1 0,0 1 0,0-1 0,1 1 0,-1 0 0,0 0 0,0 0-1,1 0 1,-1-1 0,0 2 0,0-1 0,1 0 0,-1 0 0,0 0 0,0 0 0,0 1 0,1-1 0,-1 1-1,0-1 1,2 2 0,-2-1 10,0 0-1,-1 0 0,1 0 1,0 1-1,0-1 1,-1 0-1,1 1 0,-1-1 1,1 1-1,-1-1 0,0 0 1,1 1-1,-1-1 1,0 1-1,0-1 0,0 1 1,0-1-1,0 1 0,-1 1 1,0 6-4,-1 0-1,0 0 1,0 0 0,-1 0 0,0-1 0,-1 1-1,-5 8 1,-36 55-155,30-50 100,-122 168-262,100-147 241,-1-2 0,-49 41 0,80-77 17,0 1 0,0-1 0,0 0 0,-16 7 0,23-12 48,-1 1-1,0-1 1,0 0 0,1 1-1,-1-1 1,0 0 0,0 1-1,0-1 1,1 0 0,-1 0-1,0 0 1,0 0-1,0 0 1,0 0 0,1 0-1,-1 0 1,0 0 0,0-1-1,0 1 1,0 0 0,1 0-1,-1-1 1,0 1 0,-1-1-1,1 0-4,0 0-1,1 0 1,-1 0-1,0 0 0,0-1 1,1 1-1,-1 0 1,1 0-1,-1 0 1,1-1-1,-1 1 1,1 0-1,0 0 1,0-2-1,-1-4-23,1 0 0,0 0 0,0 1 0,1-1 0,2-8-1,1-3 7,2 1-1,0-1 0,1 1 0,0 0 0,2 1 0,0-1 1,14-17-1,-8 14-131,2 0 0,0 1 0,1 0 0,31-24 0,41-22-2386,-19 14-3259,-65 46 4951,0 0-1,-1 0 0,1 0 1,-1-1-1,0 1 1,-1-1-1,0 0 1,1-1-1,2-7 0,12-23-2680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1:11.4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24 5472,'-18'-21'3045,"16"19"-1777,4 5 1288,4-3-487,19 1-931,0 1-1,0 1 1,-1 2 0,1 0-1,37 14 1,117 58 292,-132-54-910,69 46 0,-105-62-415,-1 1-1,0 0 1,0 1 0,-1 0 0,0 1-1,-1-1 1,0 2 0,-1-1 0,0 1 0,0 0-1,-1 1 1,0-1 0,7 25 0,-6-12 38,-1 0 1,-1 0-1,-1 0 1,-1 1-1,-1 0 1,-1-1-1,-2 1 1,0 0-1,-2-1 1,-7 37-1,1-34-63,0 1 0,-2-2 1,-19 36-1,-52 71 26,0 1-1013,76-121-1280,-16 21-1,6-16-2743,7-6 2046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0:18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12 11648,'-8'-5'5247,"13"2"-4543,-5-1 1152,0 8-1152,3-4 1120,10 3-1024,6-3-416,9 5-256,7-5-128,6 0 0,-1-5-1760,-3 5 960,-16 0-4063,3 5 2719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0:18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683 55 9568,'-23'5'4320,"28"-10"-3776,-5 2-416,0 6-192</inkml:trace>
  <inkml:trace contextRef="#ctx0" brushRef="#br0" timeOffset="1">18 27 10048,'-18'-12'4544,"26"24"-3936,-3-12-1536,4 5 384,4-10 0,10 2 352,14-9-5696,8 1 3200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0:19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329 670 7232,'0'-1'265,"0"0"1,-1 0 0,1 1-1,0-1 1,0 0-1,0 0 1,0 0 0,0 0-1,0 0 1,0 1 0,0-1-1,0 0 1,0-1-1,1-4 1921,-1 5-1993,0 0 0,0 1 1,0-1-1,-1 1 0,1-1 1,0 0-1,0 1 0,-1-1 1,1 1-1,0-1 0,-1 1 1,1-1-1,-1 1 0,1-1 1,0 1-1,-1-1 0,1 1 1,-1 0-1,1-1 0,-1 1 1,0 0-1,1-1 0,-1 1 1,1 0-1,-1 0 0,0 0 1,1-1-1,-1 1 0,1 0 1,-1 0-1,0 0 0,1 0 1,-1 0-1,0 0 0,1 0 0,-1 0 1,0 1-1,-24 2 947,24-3-1013,-23 7 383,-1 2-1,1 0 1,1 1 0,-27 16 0,30-15-310,-31 24 0,43-28-182,0 0 0,0 0-1,1 1 1,0 0 0,-10 15 0,15-21-11,1 0 0,-1 0 0,1 1 0,0-1 1,0 0-1,0 0 0,0 1 0,0-1 0,1 1 1,-1-1-1,1 1 0,0-1 0,-1 1 0,1-1 1,0 1-1,0-1 0,1 1 0,-1-1 0,0 1 0,1-1 1,0 1-1,-1-1 0,1 0 0,0 1 0,0-1 1,1 0-1,1 4 0,1-2 5,0 0-1,0 0 1,1 0 0,-1-1-1,1 0 1,0 0 0,0 0-1,0 0 1,0-1 0,1 1-1,5 1 1,0-1 25,-1 0 0,1-1 0,0 0 0,-1 0 0,14-1 0,-18 0-59,-1-1 0,0-1 0,0 1 0,1-1 0,-1 0 0,0 0 0,0-1 0,0 1 0,0-1 0,0 0 0,0-1 0,8-5 0,-11 7 7,0 0 1,-1-1-1,1 1 1,-1-1-1,1 1 1,-1-1-1,1 0 1,-1 1-1,0-1 1,0 0-1,0 0 1,0 0-1,0 0 1,-1 0-1,1 0 0,0 0 1,-1 0-1,1-3 1,-1 2 10,0 0 0,0-1 0,-1 1 0,1 0 0,-1-1 0,0 1 0,0 0 0,0 0 0,0 0 0,-3-5 0,-2-2 19,1 1-1,-2 0 1,0 1-1,0-1 0,0 1 1,-10-7-1,10 8-45,0 1 0,-1 0 0,0 1 0,0 0 0,-13-7 0,-22-8-1495,47 21 1582,-1 0 0,1-1 0,0 1 0,0 0-1,0-1 1,0 0 0,0 0 0,0 0 0,0-1-1,7-1 1,-4 1 82,2 0-17,0-1-1,0 0 0,-1-1 0,1 0 0,-1 0 1,0-1-1,0 0 0,11-8 0,-6 3 111,0 0 0,-1-1 0,20-23 0,-11 8-18,-1-1 1,19-33 0,27-60 194,-37 66-204,11-24 180,53-147 0,-81 197-310,-10 27-56,-1 6-10,-4 47-9,2-45 3,-47 398-136,43-363 140,-69 436 111,55-378 70,-4-1 0,-5-1-1,-44 104 1,69-195-102,0 1 1,-1-2-1,0 1 0,-1 0 1,1-1-1,-1 0 0,-8 8 1,12-13-60,0-1 0,0 0 0,-1 1 0,1-1 0,-1 0 0,1 0 0,-1 0 1,1 0-1,-1 0 0,0 0 0,0 0 0,-1 0 0,2-1-20,1 0 1,-1 0-1,1 0 1,-1 0-1,1 0 1,-1 0-1,1 0 1,-1-1-1,1 1 1,-1 0-1,1 0 0,0 0 1,-1 0-1,1-1 1,-1 1-1,1 0 1,-1-1-1,1 1 1,0 0-1,-1-1 1,0-1 4,-1 1 1,1-1 0,1 1 0,-1-1 0,0 0 0,0 0-1,1 1 1,-2-4 0,1-6-2,-1 0-1,2-1 1,0 1-1,0 0 1,1 0-1,0 0 1,0 0-1,2 0 1,4-14-1,36-96 45,-34 101-31,0 1-1,1 0 0,0 0 0,27-33 0,-30 44-108,1 0 0,0 0 0,0 1 0,0 0-1,1 0 1,0 1 0,0 0 0,0 1 0,1 0 0,0 0 0,15-4 0,-4 3-2003,1 1 0,43-3 1,-35 6-4702,50 5 1,-35 3 1728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0:22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1144 4800,'0'0'180,"-1"0"0,1-1 0,-1 1 0,1 0 0,0 0 0,-1 0 0,1 0 1,-1 0-1,1 0 0,-1 0 0,1 1 0,-1-1 0,1 0 0,-1 0 0,1 0 0,0 0 0,-1 1 0,1-1 0,-1 0 1,1 0-1,0 1 0,-1-1 0,0 1 0,8 5 3493,-4-4-2875,1 0-1,-1 0 0,1-1 0,-1 0 0,8 2 0,5-1-40,0-2 1,0 0-1,0 0 0,0-2 1,0 0-1,-1 0 0,1-2 0,26-9 1,-30 9-656,0-2 1,-1 0 0,1 0-1,-1-1 1,0 0 0,-1-1-1,0 0 1,0-1 0,-1 0 0,0-1-1,9-12 1,12-21 149,-2-1 1,37-80-1,-59 109-185,-1 0 1,0 0-1,-1-1 0,3-20 0,-7 15 78,0 21-134,0-1-1,0 0 1,0 1-1,0-1 1,0 1 0,-1-1-1,1 1 1,0-1 0,0 1-1,-1 0 1,1-1 0,0 1-1,-1-1 1,1 1 0,-1 0-1,1-1 1,0 1 0,-1 0-1,1-1 1,-1 1-1,1 0 1,-1-1 0,1 1-1,-1 0 1,1 0 0,-1 0-1,1 0 1,-1-1 0,1 1-1,-1 0 1,1 0 0,-2 0-1,-1 4 92,-6 7-83,1 0 1,0 1 0,1 0-1,0 0 1,1 0 0,-6 17 0,-23 84-55,26-80 65,7-23 5,0 0 1,0 0-1,0 0 1,2 0-1,-1 1 0,1-1 1,2 12-1,-2-18 4,1 1 0,0-1-1,0 0 1,0 0-1,0 0 1,1 0 0,-1 0-1,1-1 1,0 1 0,0 0-1,1-1 1,-1 1-1,1-1 1,-1 0 0,1 0-1,0 0 1,1 0 0,-1 0-1,7 3 1,-8-4 15,1-1 0,0 0 0,0 1 0,0-1-1,0-1 1,0 1 0,0 0 0,0-1 0,0 1 0,0-1 0,0 0 0,0 0 0,0 0 0,0-1 0,4 0 0,-2 0-2,-1-1 0,1 0 1,-1 1-1,1-2 0,-1 1 1,0 0-1,0-1 0,7-6 1,3-5 39,-1 0 1,-1-1-1,21-31 1,-18 23 11,98-141 45,-102 150-136,0 0-1,26-23 0,-37 37-12,0 0 0,0 0-1,0 0 1,0 0-1,1-1 1,-1 1-1,0 0 1,0 0-1,0 0 1,0 0-1,1 0 1,-1 0 0,0 0-1,0 0 1,0-1-1,0 1 1,1 0-1,-1 0 1,0 0-1,0 0 1,0 0 0,1 0-1,-1 0 1,0 0-1,0 0 1,0 0-1,1 0 1,-1 0-1,0 1 1,0-1-1,0 0 1,0 0 0,1 0-1,-1 0 1,0 0-1,0 0 1,0 0-1,0 0 1,1 1-1,-1-1 1,0 0 0,0 0-1,4 12-10,-2 17 4,-2-29 7,-9 146 117,1-102-33,5-28-7,1 0 0,-1 22 0,3-37-68,-1 1 0,2-1 1,-1 0-1,0 0 0,0 0 0,0 0 0,0 0 0,1 0 1,-1 0-1,0 0 0,1 0 0,-1 0 0,1 0 1,-1 0-1,2 1 0,-2-1-1,1-1-1,-1 1 1,1-1 0,-1 0 0,1 1-1,-1-1 1,1 0 0,0 1-1,-1-1 1,1 0 0,0 0 0,-1 0-1,1 0 1,0 1 0,-1-1-1,1 0 1,-1 0 0,1 0 0,1-1-1,1 1 7,0-1 1,1 0-1,-1 0 0,0-1 0,0 1 0,0-1 0,0 1 0,0-1 1,4-3-1,16-15-9,0-2 1,-1 0 0,28-37-1,-29 33 4,1 1-1,49-43 1,-71 67-19,1 0 0,0 0 1,0 0-1,0 1 0,0-1 0,0 1 1,0-1-1,0 1 0,0-1 0,0 1 1,0-1-1,1 1 0,-1 0 0,0 0 1,0 0-1,0 0 0,3 0 0,-4 0 3,1 0 0,0 0-1,0 1 1,-1-1-1,1 1 1,0-1-1,-1 1 1,1-1-1,0 1 1,-1-1-1,1 1 1,-1-1-1,1 1 1,-1 0-1,1-1 1,-1 1-1,1 0 1,-1-1-1,1 2 1,1 4-18,-1 0 0,1-1 0,-1 1 0,0 0 0,0 8 0,-1-13 25,3 39-15,-2-14 38,1 1 0,10 39-1,-5-46 142,-7-20-157,0 1 0,1-1 0,-1 1 0,0-1 0,0 1 0,1-1 0,-1 1 0,0-1 0,0 1 0,1-1 0,-1 0 0,1 1 0,-1-1 1,0 1-1,1-1 0,-1 0 0,1 0 0,-1 1 0,1-1 0,-1 0 0,1 0 0,-1 1 0,1-1 0,-1 0 0,1 0 0,-1 0 0,1 0 1,0 0-1,-1 0 0,1 0 0,-1 0 0,1 0 0,-1 0 0,1 0 0,3-2-7,-1 0 1,0-1-1,0 1 1,0-1-1,0 1 1,0-1-1,-1 0 1,3-4-1,19-30-20,4-23 20,-14 25 0,26-49 101,-35 80-285,-4 10 93,-1 10-3,0-15 90,-2 23 0,0 0 0,2 0 1,1 0-1,1 0 0,1 0 0,8 35 0,-10-56 32,0 0 0,0 0 0,1 0 0,-1 0 0,1 0 0,-1 0 0,1 0 0,4 4-1,-5-6-17,0 0 0,0 0-1,0 0 1,0-1 0,0 1-1,0 0 1,0-1 0,0 1-1,1-1 1,-1 1 0,0-1-1,0 0 1,1 1 0,-1-1-1,0 0 1,0 0 0,1 0-1,-1 0 1,0 0 0,1 0-1,-1 0 1,0-1 0,1 1-1,-1 0 1,0-1 0,2 0-1,6-4 43,1 0-1,-1-1 1,-1 0-1,1-1 1,-1 0-1,0 0 1,11-14-1,-11 12 1,107-124-200,-50 56 158,42-58 154,-88 107-128,-2 0 1,-1-1-1,16-41 0,-4-13-29,-4-2 0,15-98 0,-35 162-79,-1 12 10,-1 0 1,-1 0-1,0 0 0,0-1 1,-1 1-1,0-1 1,-1-11-1,0 21 54,1 0 0,0 0 0,0 0 0,0 0 0,0 0 0,-1 0 0,1 0 0,0 0 0,0 0 0,0 0 0,0 1 1,-1-1-1,1 0 0,0 0 0,0 0 0,0 0 0,0 0 0,0 0 0,-1 0 0,1 0 0,0 0 0,0 1 0,0-1 0,0 0 0,0 0 0,0 0 0,0 0 0,0 0 0,-1 0 0,1 1 0,0-1 0,0 0 0,0 0 0,0 0 0,0 0 1,0 1-1,0-1 0,0 0 0,0 0 0,0 0 0,0 0 0,0 1 0,-5 11-34,-22 113-120,9-35 148,-20 98 53,31-135 35,-2 84 0,9-123-55,1-1 0,4 20 1,-4-27 0,0 0 0,1 0 0,0 0 0,0 0 0,0-1 0,1 1 0,5 7 0,-8-13-6,0 1 0,1 0-1,-1-1 1,1 1-1,-1-1 1,1 1-1,-1-1 1,1 0 0,0 1-1,-1-1 1,1 1-1,-1-1 1,1 0-1,0 0 1,-1 1 0,1-1-1,0 0 1,-1 0-1,1 0 1,0 0-1,-1 0 1,1 0 0,0 0-1,0 0 1,-1 0-1,1 0 1,0 0-1,-1 0 1,1 0 0,0-1-1,-1 1 1,1 0-1,1-1 1,0 0 15,1-1 0,-1 0-1,1 0 1,-1 0 0,4-3 0,12-15-66,-1-1 0,20-32-1,-11 15-223,-26 38 256,0 0 1,0-1-1,0 1 1,0 0-1,0 0 1,0 0 0,0 0-1,0-1 1,0 1-1,0 0 1,0 0-1,0 0 1,1 0-1,-1 0 1,0-1-1,0 1 1,0 0 0,0 0-1,0 0 1,0 0-1,0 0 1,1 0-1,-1 0 1,0 0-1,0-1 1,0 1 0,0 0-1,1 0 1,-1 0-1,0 0 1,0 0-1,0 0 1,0 0-1,1 0 1,-1 0-1,0 0 1,0 0 0,0 0-1,0 0 1,1 0-1,-1 0 1,0 0-1,0 0 1,0 0-1,0 1 1,1-1-1,-1 0 1,0 0 0,0 0-1,0 0 1,0 0-1,0 0 1,0 0-1,1 0 1,-1 1-1,0-1 1,0 0 0,0 0-1,0 0 1,0 0-1,0 0 1,0 1-1,0-1 1,0 0-1,0 0 1,0 0-1,0 0 1,1 1 0,1 14-246,-2-10 199,6 40-41,-1-7 132,15 62 1,-18-94-16,0-1-1,0 0 1,0 0 0,0 0-1,1 0 1,3 5-1,-4-8-15,0 0-1,-1 0 1,1 0 0,0 0-1,0-1 1,0 1-1,0-1 1,0 1-1,0-1 1,1 0 0,-1 1-1,1-1 1,-1 0-1,0-1 1,5 2-1,2-1 3,-1-1 0,1 0-1,-1 0 1,1-1-1,0 0 1,-1 0 0,1-1-1,12-4 1,6-3-38,33-18 1,-2-2-3,-1-2-1,-1-3 1,52-42 0,-106 75 34,0-1 1,0 0 0,0 1 0,0-1-1,0 0 1,0 0 0,-1 0-1,1 0 1,-1 0 0,1 0 0,-1-1-1,0 1 1,2-5 0,-4 10-45,0-1 0,-1 1 1,0 0-1,0-1 1,-3 5-1,-8 10 20,-6 12 21,2 0 0,-16 39-1,32-65 13,0 1 0,0-1 0,0 0 0,0 1 0,0 6 0,1-9-10,0-1 0,0 1-1,0-1 1,0 1 0,0-1 0,0 1 0,0 0 0,0-1-1,0 1 1,0-1 0,0 1 0,0-1 0,1 1 0,-1-1-1,0 1 1,0-1 0,0 1 0,1-1 0,-1 1 0,0-1-1,1 1 1,-1-1 0,1 1 0,-1-1 0,0 0 0,1 1-1,-1-1 1,1 0 0,-1 1 0,1-1 0,-1 0 0,1 0-1,-1 1 1,1-1 0,-1 0 0,1 0 0,-1 0 0,1 0-1,0 0 1,-1 0 0,1 0 0,-1 0 0,1 0 0,0 0-1,2-1-4,-1 0 0,1 0-1,0 0 1,-1 0 0,1-1-1,-1 1 1,1-1 0,-1 0-1,0 1 1,1-1 0,-1 0-1,0-1 1,2-2-1,25-34 11,-28 38 7,20-33 37,-15 23-37,1 0 0,0 1 0,1-1 0,9-9 0,-17 20-24,1 0-1,-1 0 1,0-1 0,0 1-1,1 0 1,-1 0 0,0 0-1,0-1 1,1 1 0,-1 0-1,0 0 1,0 0 0,1 0-1,-1 0 1,0-1 0,1 1-1,-1 0 1,0 0 0,1 0-1,-1 0 1,0 0 0,1 0-1,-1 0 1,0 0 0,1 0-1,-1 0 1,0 0 0,1 0-1,-1 1 1,0-1 0,0 0-1,1 0 1,-1 0 0,0 0-1,1 0 1,-1 1 0,0-1-1,0 0 1,1 0 0,-1 1-1,0-1 1,0 0 0,0 0-1,1 1 1,-1-1 0,0 0-1,0 0 1,0 1 0,0-1-1,1 0 1,-1 1 0,0-1-1,0 0 1,0 1 0,0-1-1,0 0 1,0 1 0,0-1-1,4 26-123,-4-24 127,4 49 0,-4-31 46,1 0 1,1 0 0,1 0 0,1 0-1,10 30 1,-13-48-20,0 0 1,0 0-1,0 0 1,0-1-1,0 1 0,0 0 1,1 0-1,1 2 0,-2-4-13,0 1 0,-1-1 0,1 1-1,-1-1 1,1 0 0,0 1 0,-1-1 0,1 0-1,0 0 1,0 1 0,-1-1 0,1 0-1,0 0 1,0 0 0,-1 0 0,1 0-1,0 0 1,1 0 0,2-1 16,0-1 0,0 0 0,-1 1 0,1-2-1,0 1 1,-1 0 0,1-1 0,3-3 0,20-17 109,31-36 1,-23 23-73,68-71 12,-82 87-62,-2 0 0,-1-2 0,0 0 0,-2-1 0,-1-1 0,0-1 0,11-27 0,80-242-152,-88 237 163,-6 19-164,10-52-1,-21 77 50,-1 13 91,0 0-1,0 0 0,0 0 0,0 0 1,0 0-1,0 0 0,0 0 1,0 0-1,0 0 0,0 0 0,0 0 1,0 0-1,0 0 0,0 0 0,0 0 1,0 0-1,0 0 0,0 0 1,0 0-1,0 0 0,-1 0 0,1 0 1,0 0-1,0 0 0,0 0 0,0 0 1,0 0-1,0 0 0,0 0 1,0 0-1,0 0 0,0 0 0,0 0 1,0 0-1,0 0 0,0 0 1,0 0-1,0 0 0,0 0 0,0 0 1,0 0-1,0-1 0,0 1 0,0 0 1,0 0-1,0 0 0,-1 0 1,1 0-1,0 0 0,0 0 0,0 0 1,0 0-1,0 0 0,0 0 0,0 0 1,0 0-1,0 0 0,0 0 1,-10 26-104,-41 181 211,5 16-522,14-44-2425,3-13-6605,27-154 7880,-1-1 0,-6 16 1,6-22 16,1 1 1,-1-1 0,-6 9-1,-7 7-2845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0:23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10816,'-31'0'4864,"26"5"-4224,1-5 383,8 0-703,1 4-704,8 4 192,0 0-2847,5 0 1663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0:23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441 45 11552,'-10'-5'5215,"33"2"-4511,-5-2 1088,4 5-1120,14-7 1056,1 2-992,24-3 0,-1 8-448,20-7-352,1 7 32,1-5-1056,-6 5 608,-18 0-4192,-13 5 2593</inkml:trace>
  <inkml:trace contextRef="#ctx0" brushRef="#br0" timeOffset="1">14 120 12896,'-10'-3'5823,"6"3"-5055,4-4 288,9 4-736,-1-5-1824,10 5 800,1-8-4415,4 5 2847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0:23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11808,'-32'5'5343,"27"-2"-4639,2-3-544,6 0-224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0:25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56 533 5728,'-23'10'1840,"15"-5"-1110,8-5-743,-3 4 601,0 0 0,0 1 0,0-1 1,0 0-1,0 1 0,-2 6 0,5-10-351,-1 1 0,1-1 0,0 0 0,0 1 1,-1-1-1,1 1 0,0-1 0,0 0 0,0 1 0,0-1 0,1 0 0,-1 1 0,0-1 0,1 0 1,-1 1-1,1-1 0,-1 0 0,1 1 0,-1-1 0,1 0 0,0 0 0,0 0 0,-1 0 0,1 0 0,0 0 1,0 0-1,0 0 0,0 0 0,1 0 0,-1 0 0,0-1 0,0 1 0,3 1 0,-3-2-82,0 1 1,1 0-1,-1-1 0,1 1 0,-1-1 0,1 1 0,-1-1 0,1 0 0,0 0 0,-1 0 0,1 0 0,-1 0 0,1 0 0,-1 0 1,1 0-1,-1-1 0,1 1 0,-1 0 0,1-1 0,1 0 0,2-2 237,-1 0 0,1 0 0,-1 0-1,8-6 1,-8 5-257,0 0-1,0 0 1,0-1 0,-1 1-1,0-1 1,1 0-1,-2 0 1,1 0-1,3-9 1,1-2 82,41-87 403,79-149 205,-14 83-414,-113 169-420,0-1 0,1 0 0,-1 1-1,1-1 1,-1 0 0,1 1 0,-1-1 0,1 1 0,-1-1 0,1 1 0,-1-1 0,1 1 0,0-1 0,-1 1 0,1 0 0,0-1-1,-1 1 1,1 0 0,0 0 0,0-1 0,-1 1 0,1 0 0,0 0 0,0 0 0,-1 0 0,2 0 0,-1 1-2,0-1 0,0 1 0,0-1 0,-1 1 0,1 0 0,0-1 0,0 1 0,-1 0 0,1 0 0,-1 0 0,1 0 0,-1-1 0,1 1 0,-1 0 0,1 0 1,-1 2-1,3 5-19,-2 0 1,1 0-1,0 15 0,-1 27 109,-2-1-1,-2 1 0,-2 0 0,-3-1 1,-17 60-1,17-84-1,-18 38 0,22-55-35,0-1-1,0 0 1,-1 1-1,1-1 1,-10 9-1,12-13-25,-1-1 0,0 1 0,1-1-1,-1 0 1,0 1 0,-1-1 0,1-1-1,0 1 1,0 0 0,-1-1 0,1 0 0,-1 1-1,0-1 1,-3 0 0,5-1-14,0 0 0,-1 0 0,1 0 0,0 0 0,0 0-1,0-1 1,0 1 0,0-1 0,-1 0 0,1 1 0,0-1 0,0 0 0,1 0 0,-1 0 0,0 0 0,0-1 0,0 1 0,-2-3 0,0 1-2,-1-1 0,1-1 0,0 1 0,-1 0 0,2-1 0,-1 0 0,1 0 0,-1 0 0,1-1 0,-3-8 0,-3-4 0,4 9-44,1-1 0,-5-12 0,8 18 21,0 0 1,0-1-1,0 1 0,0 0 1,1 0-1,0 0 0,0-1 1,1-7-1,-1 11 12,0 1 0,0-1 0,0 0 0,1 1 0,-1-1 0,0 1 0,1-1 0,-1 0 0,0 1 0,1-1 0,-1 1 0,1-1 1,-1 1-1,1-1 0,-1 1 0,1 0 0,-1-1 0,1 1 0,-1-1 0,1 1 0,0 0 0,-1 0 0,1-1 0,0 1 0,-1 0 0,1 0 0,0 0 0,-1 0 0,2 0 0,25 1-222,-9 0 176,40-3 83,0-2 0,0-4-1,0-1 1,88-28-1,-134 33-32,-4 2 4,0-1 1,0 1-1,1 0 0,-1 1 1,1 0-1,9 0 0,-16 1-5,0 1-1,1-1 1,-1 1-1,1-1 1,-1 1-1,0 0 1,1 0-1,-1 0 1,0 0-1,0 0 1,0 0-1,0 1 1,0-1-1,0 1 1,0-1-1,0 1 1,-1 0-1,1 0 1,-1 0-1,1 0 1,-1 0-1,0 0 1,1 0-1,-1 0 0,0 1 1,1 3-1,4 13-3,-1 0-1,-1 1 1,-1 0-1,0 0 1,0 31-1,-10 104-67,5-123 22,-25 253 63,17-220 198,-3 0 0,-28 81-1,39-141-71,0 0 1,0 0-1,0 0 0,-1 0 0,0 0 0,-5 7 0,8-12-121,0 0 1,0 0 0,0 0-1,-1 0 1,1 1 0,0-1-1,0 0 1,0 0-1,0 0 1,0 0 0,0 0-1,0 0 1,-1 0 0,1 0-1,0 1 1,0-1-1,0 0 1,0 0 0,0 0-1,-1 0 1,1 0 0,0 0-1,0 0 1,0 0-1,0 0 1,-1 0 0,1 0-1,0 0 1,0 0 0,0 0-1,0 0 1,0 0-1,-1 0 1,1 0 0,0 0-1,0 0 1,0 0 0,0-1-1,-1 1 1,1 0-1,0 0 1,0 0 0,0 0-1,0 0 1,0 0 0,0 0-1,0 0 1,-1-1-1,1 1 1,0 0 0,0 0-1,0 0 1,0 0 0,0 0-1,0-1 1,0 1-1,0 0 1,0 0 0,-1-19 290,8-50-181,26-113 1,-16 101-117,60-283-4,-71 333 3,35-145-167,-30 139 52,1 0 1,27-54-1,-30 73 72,1 0 1,17-21-1,-23 33 23,1 0 0,0 1 0,0-1 0,0 1 0,1 0 1,0 1-1,0 0 0,0 0 0,10-5 0,-12 7 6,-1 1 0,1 0-1,-1 0 1,1 0 0,-1 1-1,1-1 1,7 1 0,-10 0 10,1 0 1,-1 0-1,1 0 1,-1 0-1,1 1 1,-1-1-1,1 1 1,-1-1-1,1 1 1,-1 0-1,1-1 1,-1 1-1,0 0 1,1 0-1,-1 0 1,0 0-1,0 0 1,0 0-1,0 0 1,0 1-1,2 1 1,-1 2 10,0 1 1,1 0-1,-2 0 1,1 0-1,-1 0 1,0 0-1,0 0 1,0 0-1,-1 1 1,0-1 0,-2 12-1,-1 5 31,-12 43 0,6-33-5,-2 0 1,-1-1-1,-1-1 1,-2 1-1,-30 44 0,40-68-1,0-1 0,-1-1 0,0 1 0,-11 8 0,16-14-26,-1 1 0,0-1 0,1 0 0,-1 0 0,0 0 0,0 0 0,1 0 0,-1 0 0,0 0 0,0 0 0,0-1 0,0 1-1,0-1 1,0 1 0,0-1 0,-1 0 0,1 0 0,0 0 0,0 0 0,0 0 0,0-1 0,0 1 0,-4-2 0,5 2-13,1 0 0,-1-1 1,0 1-1,1-1 1,-1 1-1,0-1 0,1 1 1,-1-1-1,0 1 0,1-1 1,-1 0-1,1 1 1,-1-1-1,1 0 0,-1 1 1,1-1-1,0 0 1,-1 0-1,1 0 0,0 1 1,0-1-1,-1 0 0,1 0 1,0 0-1,0 0 1,0 1-1,0-1 0,0 0 1,0 0-1,0 0 0,1 0 1,-1 1-1,0-1 1,0 0-1,1 0 0,-1 0 1,1-1-1,1-1-33,-1 1 0,1-1 1,0 0-1,0 1 0,0-1 0,0 1 1,3-3-1,9-6-3,1 2-1,0 0 1,0 1 0,30-11 0,-37 15 17,13-4 20,154-72 102,-148 65-33,-1 0 0,-1-2 0,0 0 0,29-29 0,-28 23 52,-9 7-71,-1 0-1,0 0 1,13-20-1,8-10 130,-29 30-73,-7 15-105,-1 4-52,-1 2-9,-7 43 39,-2 58-1,10-89 71,0-1-1,1 1 1,1-1-1,0 1 1,1-1-1,1 0 1,7 20-1,-10-34-29,0 0 0,-1-1 0,1 1 0,0-1 0,0 1 0,0-1 0,0 1 0,0-1 0,0 1 0,0-1 0,0 0 0,1 0 0,-1 0 0,0 1 0,3 0 0,-3-2-5,0 0 0,0 1 0,0-1-1,0 0 1,0 0 0,0 0 0,0 0-1,0 0 1,0 0 0,0 0 0,0 0-1,0 0 1,0 0 0,0-1 0,-1 1-1,1 0 1,0-1 0,0 1 0,1-1 0,4-3 29,-1 0 1,0 0 0,0-1-1,-1 1 1,1-1 0,4-6-1,-5 5-17,9-8-6,93-108 8,-85 101-5,1 0 0,1 2 0,34-23 0,-38 34-164,-19 8 137,1 0-1,-1 0 0,1 0 1,-1 0-1,1 0 1,-1-1-1,1 1 0,-1 0 1,1 0-1,-1 0 0,1 1 1,-1-1-1,1 0 0,-1 0 1,1 0-1,-1 0 0,1 0 1,-1 0-1,0 1 1,1-1-1,-1 0 0,1 0 1,-1 1-1,1-1 0,-1 0 1,0 1-1,1-1 0,-1 0 1,0 1-1,1-1 1,-1 1-1,0-1 0,0 0 1,1 1-1,-1-1 0,0 2 1,0 2-24,0 1 1,0-1-1,0 1 1,-2 7 0,0-2 16,-17 77 69,3-22 2,10-41-14,4-20-30,1 0 1,0 1-1,0-1 0,0 1 1,0-1-1,1 1 0,0-1 1,0 1-1,1 4 0,-1-8-9,0-1-1,0 0 1,0 1-1,0-1 0,0 1 1,0-1-1,0 0 1,0 1-1,0-1 1,0 0-1,0 1 0,1-1 1,-1 1-1,0-1 1,0 0-1,0 1 0,1-1 1,-1 0-1,0 0 1,1 1-1,-1-1 0,0 0 1,0 0-1,1 1 1,-1-1-1,0 0 1,1 0-1,-1 0 0,1 1 1,-1-1-1,0 0 1,1 0-1,-1 0 0,0 0 1,1 0-1,-1 0 1,1 0-1,-1 0 1,0 0-1,1 0 0,-1 0 1,1 0-1,-1 0 1,3-1 11,0-1 1,-1 1 0,1 0 0,-1-1 0,1 1 0,2-4 0,16-13 40,32-37 0,4-3-36,-48 49-73,1 1 0,0 1 0,0 0-1,16-9 1,-25 16 42,1-1 0,-1 0 0,1 1 0,0-1 0,0 1 0,-1 0 0,1-1 0,0 1 0,0 0 0,-1 0 0,1 0 0,0 0 0,0 1 0,-1-1 0,1 0 0,0 1 0,-1-1 0,1 1 0,0-1 0,-1 1 0,1 0 0,-1 0 0,1 0 0,-1 0 0,1 0 1,-1 0-1,0 0 0,1 0 0,-1 1 0,0-1 0,1 2 0,4 5 17,-1-1 0,0 1 1,-1 0-1,6 14 0,-5-5 59,5 12-29,-10-28-26,1 0 0,-1 0 1,1 0-1,-1 0 0,1 0 0,0 0 0,-1 0 1,1 0-1,0-1 0,0 1 0,-1 0 0,1 0 0,0-1 1,0 1-1,0 0 0,0-1 0,0 1 0,0-1 1,0 1-1,2-1 0,-2 0 4,1 0-1,-1 0 1,1-1 0,-1 1 0,1 0-1,-1-1 1,0 0 0,1 1-1,-1-1 1,0 0 0,1 0 0,-1 1-1,0-1 1,0 0 0,0 0-1,1 0 1,-1-1 0,0 1 0,-1 0-1,1 0 1,1-2 0,21-35 77,-16 24-116,9-12 17,0 0 0,2 1 0,31-33 0,-28 35 8,-12 13 0,1 0 0,0 0 0,20-13 0,-30 22-7,1 0 1,0 1-1,0-1 1,-1 1-1,1-1 1,0 1-1,0-1 1,0 1-1,0-1 1,0 1-1,0 0 1,0 0-1,0-1 0,0 1 1,0 0-1,-1 0 1,1 0-1,0 0 1,0 0-1,0 0 1,0 0-1,0 1 1,0-1-1,0 0 1,0 0-1,0 1 0,0-1 1,0 1-1,0-1 1,-1 1-1,1-1 1,0 1-1,0-1 1,-1 1-1,2 0 1,-1 1-9,0 0 0,0 0 1,0 1-1,0-1 0,-1 0 1,1 0-1,-1 0 1,1 0-1,-1 1 0,0-1 1,0 0-1,0 0 1,0 1-1,0-1 0,-1 4 1,-35 136 71,15-70 19,7-19-89,-30 74-1,42-124 35,0 1 0,0 0 0,0-1 0,0 0 0,-4 6 0,5-9-17,1 1 0,-1-1 0,1 1 0,0-1 0,-1 1 0,1-1 0,-1 0 0,1 1-1,-1-1 1,1 0 0,-1 0 0,1 1 0,-1-1 0,0 0 0,1 0 0,-1 0 0,1 1 0,-1-1 0,1 0 0,-1 0 0,0 0 0,1 0 0,-1 0 0,1 0 0,-1-1 0,0 1 0,1 0 0,-1 0 0,1 0 0,-1 0 0,1-1 0,-1 1 0,1 0 0,-1 0 0,1-1 0,-1 1 0,1-1 0,-1 1 0,1 0 0,-1-1 0,1 1 0,0-1-1,-1 1 1,1-1 0,0 1 0,-1-1 0,1 1 0,0-2 0,-3-3-4,0 0-1,1 0 0,0 0 0,0 0 0,0-1 1,1 1-1,0-1 0,0 1 0,0-1 0,1 0 1,0 1-1,0-1 0,0 0 0,1 1 0,2-12 1,-2 13-2,0 0 1,0 0 0,0 0-1,1 0 1,0 0 0,0 0-1,0 1 1,0-1 0,0 1 0,1-1-1,0 1 1,0 0 0,0 0-1,0 0 1,0 0 0,0 1-1,1-1 1,-1 1 0,1 0 0,0 0-1,0 0 1,5-2 0,2 2-23,-1-1 1,1 2 0,0 0-1,0 0 1,18 1 0,56 9-365,-49-4-2,38 5-2278,-26-2-1991,-16-1 1949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0:26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36 9568,'-68'-28'4320,"50"24"-3776,14 1-480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0:28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288 735 3392,'17'-8'2345,"-6"4"2407,-11 3-4624,0 1 0,0 0 1,0 0-1,0 0 1,0 0-1,0-1 0,0 1 1,0 0-1,0 0 0,1 0 1,-1-1-1,0 1 0,0 0 1,0 0-1,0 0 1,0-1-1,0 1 0,0 0 1,0 0-1,0 0 0,0-1 1,-1 1-1,1 0 1,0 0-1,0 0 0,0 0 1,0-1-1,0 1 0,0 0 1,0 0-1,0 0 1,-1-1-1,1 1 165,-1-1 0,0 0-1,0 0 1,0 1 0,1-1 0,-1 1 0,0-1 0,0 1-1,0-1 1,0 1 0,0 0 0,0-1 0,0 1 0,0 0-1,0 0 1,-2-1 0,-17 1 678,17 0-558,-3 0-176,0 1-1,0 0 1,-1 0-1,1 0 1,0 1 0,0 0-1,-7 3 1,-37 22 696,44-24-804,-10 7-4,0 0 1,0 0-1,1 2 1,1 0-1,0 1 1,-19 20-1,29-27-79,0-1-1,0 1 0,0 0 0,1 0 1,-1 1-1,1-1 0,1 1 1,-1-1-1,1 1 0,1 0 0,-1 0 1,1 0-1,0 0 0,1 0 1,-1 0-1,1 0 0,1 0 0,0 0 1,0 0-1,2 8 0,-1-9-4,-1 0 1,2-1-1,-1 1 0,1-1 0,0 0 0,0 0 0,0 0 1,1 0-1,4 5 0,-6-8 1,-1-1 1,1 1-1,0-1 1,-1 1-1,1-1 1,0 0-1,0 1 0,0-1 1,0 0-1,0 0 1,0 0-1,0-1 1,1 1-1,-1-1 0,0 1 1,0-1-1,1 1 1,-1-1-1,0 0 1,0 0-1,1 0 1,-1-1-1,0 1 0,0 0 1,1-1-1,-1 0 1,3-1-1,0-1 38,1 0 0,-1-1 0,0 1 0,-1-1 0,1 0 1,-1-1-1,1 1 0,-1-1 0,-1 0 0,1 0 0,4-10 0,3-5 93,14-37 0,-17 37-133,0 0 0,-2 0 0,0-1 0,-2 0 0,4-27 0,-3 1-3,-4 74-77,7 53 0,-4-60 140,0 0 0,1 0 0,1 0-1,2 0 1,-1-1 0,18 30 0,-23-46-76,0 0 1,0 0-1,0 0 1,0 0-1,1-1 0,-1 1 1,1 0-1,-1-1 1,1 0-1,0 0 1,0 0-1,0 0 1,0 0-1,0 0 0,1-1 1,-1 0-1,0 1 1,1-1-1,-1-1 1,1 1-1,-1 0 1,1-1-1,4 1 0,3-3 68,0 0 0,0 0 0,0-1-1,0 0 1,-1 0 0,14-8 0,61-34 161,-20 1-276,90-76 0,-152 117 27,5-3 19,-1 0 0,18-9 0,-18 10-61,3 0 35,-10 5 5,1 1-1,-1-1 1,1 0 0,-1 1-1,0-1 1,1 0 0,-1 1-1,1-1 1,-1 0-1,0 1 1,0-1 0,1 1-1,-1-1 1,0 1 0,0-1-1,1 1 1,-1-1 0,0 1-1,0-1 1,0 1-1,0-1 1,0 1 0,0-1-1,0 1 1,1 5-7,0 0 0,-1 0 1,1 0-1,-2 0 0,1 0 0,-1 0 0,-1 7 0,-14 43 78,4-14 0,11-37-60,-3 19 139,4-24-148,0 0 0,0 0-1,0 0 1,0 0 0,0 1 0,0-1-1,0 0 1,0 0 0,0 0 0,0 1-1,0-1 1,0 0 0,0 0 0,0 0-1,0 0 1,0 1 0,1-1 0,-1 0 0,0 0-1,0 0 1,0 0 0,0 0 0,0 1-1,0-1 1,1 0 0,-1 0 0,0 0-1,0 0 1,0 0 0,0 0 0,1 0-1,-1 0 1,9-5 144,27-29 35,-11 10-168,44-33 0,-68 57-25,0-1-1,-1 0 1,1 1-1,0-1 0,0 1 1,0 0-1,-1-1 1,1 1-1,0 0 1,0-1-1,0 1 0,0 0 1,0 0-1,-1 0 1,1 0-1,0 0 0,0 0 1,0 0-1,0 0 1,0 0-1,0 0 1,0 0-1,-1 0 0,1 1 1,0-1-1,0 0 1,0 1-1,-1-1 0,1 1 1,0-1-1,0 1 1,-1-1-1,1 1 1,0-1-1,-1 1 0,1 0 1,1 1-1,1 3-9,-1-1-1,1 1 0,-1 0 1,1 0-1,1 7 1,-2-7 65,-1-2-45,2 7 41,1 0 0,6 11-1,-8-19-23,-1 1-1,0-1 1,1 0-1,0 1 0,0-1 1,0 0-1,0 0 1,0 0-1,0-1 1,0 1-1,0 0 0,1-1 1,4 3-1,-3-3 4,1 0-1,0 0 0,-1 0 1,1-1-1,-1 1 0,1-1 0,0-1 1,-1 1-1,1 0 0,0-1 1,-1 0-1,1 0 0,5-3 1,8-2 26,-2-2 1,18-9 0,-20 9-47,4-1 13,6-4 23,0 0 1,42-32 0,-54 35-30,-1-1 1,0 0-1,-1-1 1,0 0 0,-1-1-1,8-14 1,-3 2 22,-2-1 0,15-43 1,7-47-46,-4-2 1,19-169 0,-45 264-19,-2 12-31,-1-1 0,0-1 0,0 1 1,-3-21-1,2 32 44,0 1 1,0-1-1,0 1 0,0-1 1,0 0-1,0 1 1,0-1-1,0 1 0,0-1 1,0 1-1,0-1 0,-1 1 1,1-1-1,0 1 0,0-1 1,-1 1-1,1-1 0,0 1 1,-1-1-1,1 1 1,-1-1-1,1 1 0,0 0 1,-1-1-1,0 1 0,0 0 7,1 0-1,-1 0 0,1 0 0,-1 1 0,1-1 0,-1 0 1,1 1-1,-1-1 0,1 0 0,-1 1 0,1-1 0,-1 0 1,1 1-1,-1-1 0,1 1 0,0-1 0,-1 1 1,1 0-1,-17 33-162,7-8 160,1 1 0,-7 37 1,-6 63 30,9-28 94,0 198 0,14-287-105,-1 13 89,6 36 0,-5-54-53,0 1 1,0-1-1,1 0 1,0 0-1,-1 0 0,2 1 1,-1-2-1,1 1 0,-1 0 1,1 0-1,1-1 1,4 6-1,-7-9-28,0 0 0,1 0 0,-1 0 0,1 0 0,-1-1 0,0 1 0,1 0 0,0-1 0,-1 1-1,1-1 1,-1 1 0,1-1 0,0 0 0,-1 0 0,1 0 0,0 0 0,-1 0 0,1 0 0,0 0 0,-1 0 0,1-1 0,-1 1 0,1-1 0,0 1 0,-1-1 0,1 1 0,-1-1 0,1 0-1,0-1 1,6-3 7,0 0 0,-1-1-1,13-13 1,-11 12-15,86-89-15,-38 37-143,-44 49 53,-13 10 96,0 0 1,0 0 0,1 0 0,-1-1-1,0 1 1,0 0 0,1 0 0,-1 0-1,0 0 1,1 0 0,-1 0 0,0 0-1,1 0 1,-1 0 0,0 0 0,1-1-1,-1 2 1,0-1 0,1 0 0,-1 0-1,0 0 1,0 0 0,1 0 0,-1 0-1,0 0 1,1 0 0,-1 0 0,0 0-1,0 1 1,1-1 0,-1 0 0,1 1-1,4 10-189,-3 17-53,-2-5 261,-1-9 27,1 0 0,1 0 0,3 19 1,-3-28-32,0-1 1,1 1-1,-1-1 1,1 1-1,0-1 1,0 0-1,1 0 1,-1 0-1,1 0 1,0 0-1,0-1 1,0 1-1,0-1 1,6 5-1,-3-4 30,1 0-1,-1 0 1,1-1-1,0 1 0,1-2 1,-1 1-1,0-1 1,1 0-1,-1 0 1,1-1-1,0 0 1,0 0-1,-1-1 0,13-1 1,8-2-24,0-1 0,42-11 0,-62 12 2,4 0-57,-11 3-4,-1 0 11,0-1-175,0 1 0,0-1 0,0 1 0,0-1 0,0 1 0,0-1 0,0 1 0,0-1 0,0 1 0,-1-1 0,1 1 0,0 0 0,0-1 0,0 1 0,-1-1 0,1 1 0,0-1 0,0 1 0,-1 0 0,1-1 0,0 1-1,-1 0 1,1-1 0,0 1 0,-1 0 0,1 0 0,-1-1 0,1 1 0,-1 0 0,1 0 0,0 0 0,-1-1 0,1 1 0,-1 0 0,1 0 0,-1 0 0,1 0 0,-1 0 0,-5-2-2646,1-3 207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2:25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2720,'1'-1'218,"-1"-1"0,1 0 0,0 0 0,0 0 0,0 1 0,0-1 0,0 0 0,0 1 0,0-1 0,0 1 0,0-1 0,1 1 0,-1 0 0,1 0 0,-1-1 0,3 0 1,-2 0 114,0 1 1,1-1-1,-1 0 1,1 1-1,0 0 1,-1 0-1,1 0 1,0 0 0,0 0-1,3-1 1,-5 3-285,0-1 1,0 0 0,0 1 0,-1-1-1,1 1 1,0-1 0,0 1 0,-1-1-1,1 1 1,0-1 0,-1 1 0,1 0-1,-1 0 1,1-1 0,-1 1-1,1 0 1,-1 0 0,1-1 0,-1 1-1,1 1 1,7 19 687,-7-17-481,2 2-93,-2 0 0,1 1 0,-1-1 0,0 0 0,0 1 0,0-1 0,-1 10 0,0 4 122,6 329 2262,0 20-710,-2-275-1447,5 94 232,-3-130-96,15 70 0,-20-127-627,-1 1 1,0-1-1,1 1 0,-1-1 1,1 1-1,-1-1 0,1 0 0,0 1 1,0-1-1,-1 0 0,1 1 1,0-1-1,0 0 0,0 0 1,0 0-1,3 2 0,4 1-982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1:12.1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12 5056,'-9'-11'5618,"-1"10"236,23 5-1546,22 7-2198,-6-1-1494,-24-9-548,0 1 1,0 0-1,-1 0 1,1 0-1,-1 1 1,5 2-1,-7-4-57,-1 0 0,0 0 0,0 1 0,0-1 0,0 0 0,1 0 0,-1 1 0,-1-1-1,1 1 1,0-1 0,0 1 0,-1-1 0,1 1 0,0-1 0,-1 1 0,0 0 0,1-1 0,-1 1 0,0 0 0,0-1 0,0 1 0,0 3 0,-3 13 84,-1 0 1,0-1 0,-1 1 0,-1-1-1,-10 21 1,-47 80 1111,55-105-962,7-11-210,0-1-1,0 0 1,0 1-1,1-1 1,-1 1-1,1-1 1,-1 1-1,1-1 0,-1 1 1,1-1-1,0 1 1,0 0-1,0-1 1,0 1-1,0-1 1,0 1-1,0 0 1,0-1-1,1 1 1,-1-1-1,1 1 1,-1-1-1,1 1 1,-1-1-1,1 1 1,0-1-1,0 0 1,0 1-1,0-1 0,0 0 1,0 0-1,0 1 1,0-1-1,0 0 1,1 0-1,1 1 1,1 0 0,0 1 0,1-1 0,-1 0 0,1 0 0,0-1 0,0 1 0,-1-1 0,1 0 0,0 0 0,0-1 0,5 0 0,109-5-1068,2-10-6344,-85 10 1985,-4 4 1739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0:31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88 935 6880,'0'0'47,"0"0"-1,0 0 1,0 0 0,0 0 0,1 0 0,-1 0 0,0 0-1,0 0 1,0 0 0,0 0 0,0 0 0,0 0 0,0 1-1,0-1 1,0 0 0,0 0 0,0 0 0,0 0-1,0 0 1,0 0 0,0 0 0,1 0 0,-1 0 0,0 0-1,0 0 1,0 0 0,0 1 0,0-1 0,0 0 0,0 0-1,0 0 1,0 0 0,0 0 0,0 0 0,0 0 0,0 0-1,0 0 1,0 0 0,0 1 0,0-1 0,0 0-1,-1 0 1,1 0 0,0 0 0,0 0 0,0 0 0,0 0-1,0 0 1,0 0 0,0 0 0,0 0 0,0 0 0,0 0-1,0 1 1,0-1 0,0 0 0,0 0 0,0 0 0,-1 0-1,1 0 1,0 0 0,14 3 1892,23-1 3746,-26-4-4735,0 0 0,1-1-1,-1 0 1,0 0 0,-1-2 0,21-10-1,58-43 983,-16 10-912,-72 47-1007,0 1-1,0-1 0,-1 1 1,1-1-1,0 1 0,0-1 1,0 1-1,0 0 1,0-1-1,0 1 0,0 0 1,0 0-1,0 0 0,0 0 1,0 0-1,0 0 1,0 0-1,0 0 0,0 0 1,0 0-1,0 1 0,1-1 1,-1 1 0,0 0-1,-1-1 1,1 1 0,0 0 0,0 0-1,-1 0 1,1-1 0,-1 1 0,1 0-1,-1 0 1,1 0 0,-1 0 0,1 0-1,-1 0 1,0 0 0,0 0 0,1 2-1,-1 4 46,1 1-1,-1 0 0,0 0 0,-2 10 0,-1 2 66,-1 0 0,-1-1 0,-13 36 0,-31 57 199,17-43-256,-73 205 182,74-186-197,-111 366 482,108-316 6,28-119 19,6-26-203,7-33-74,-4 25-262,35-127 69,48-120-77,-53 164 2,54-111 0,-47 125-35,45-94 7,-29 38 15,28-58 0,-83 196 0,0 0 0,0-1 0,0 1 0,0 0 0,0 0 0,1 0 0,-1 0 0,1 0 0,0 0 0,-1 1 0,1-1 0,0 0 0,0 1 0,0-1 0,0 1 0,0 0 0,4-2 0,-6 3-1,1 0-1,-1 0 1,1 0 0,-1 0-1,1 0 1,-1 0-1,1 0 1,-1 0 0,0 0-1,1 0 1,-1 1 0,1-1-1,-1 0 1,1 0-1,-1 0 1,1 1 0,-1-1-1,1 0 1,-1 0 0,0 1-1,1-1 1,-1 0-1,0 1 1,1-1 0,-1 1-1,0-1 1,1 0-1,-1 1 1,0-1 0,0 1-1,1-1 1,-1 1 0,4 20-110,-3-14 64,4 24 83,-1 1-1,-2 0 1,-1-1 0,-2 1-1,-1 0 1,-2 0-1,0-1 1,-10 33-1,10-54 9,0 1-1,0-1 1,-1 0-1,0 0 1,-1 0-1,0-1 0,0 0 1,-1 0-1,0-1 1,-1 1-1,1-1 0,-2-1 1,-15 12-1,21-18-42,0 1 0,0 0 1,-1-1-1,1 1 0,-1-1 0,1 0 0,-1 0 0,0-1 0,1 1 0,-1-1 0,0 1 0,0-1 0,1 0 0,-1-1 0,0 1 0,0-1 0,1 0 0,-5-1 0,-3-2-59,1 0 0,-1-1-1,1 0 1,-15-10-1,25 15 52,0 0 0,-1-1 0,1 1 0,0 0 0,-1 0 0,1 0 0,0 0 0,0 0-1,-1 0 1,1 0 0,0-1 0,0 1 0,-1 0 0,1 0 0,0 0 0,0-1 0,-1 1 0,1 0 0,0 0-1,0-1 1,0 1 0,0 0 0,-1 0 0,1-1 0,0 1 0,0 0 0,0-1 0,0 1 0,0 0-1,0 0 1,0-1 0,0 1 0,0 0 0,0-1 0,0 1 0,0 0 0,0-1 0,0 1 0,0 0-1,0 0 1,0-1 0,0 1 0,0 0 0,1-1 0,-1 1 0,0 0 0,0 0 0,0-1 0,0 1-1,1 0 1,-1 0 0,0 0 0,0-1 0,0 1 0,1 0 0,-1 0 0,0 0 0,0-1 0,1 1 0,-1 0-1,0 0 1,1 0 0,19-6-281,-19 6 277,29-5-92,30 0 1,22-3 157,387-97 63,-448 99-50,0-1-1,0-1 1,-1-1 0,-1 0 0,1-2 0,22-17-1,-40 28-72,-1-1 0,0 0 0,1-1 0,-1 1-1,0 0 1,0 0 0,0 0 0,0-1-1,0 1 1,1-3 0,-2 4 4,0 0 0,0-1 0,0 1 1,0 0-1,0 0 0,0 0 0,0 0 0,0 0 0,0-1 0,0 1 1,0 0-1,0 0 0,0 0 0,0 0 0,0 0 0,0 0 0,0-1 1,0 1-1,0 0 0,0 0 0,0 0 0,0 0 0,0 0 0,0 0 1,-1-1-1,1 1 0,0 0 0,0 0 0,0 0 0,0 0 0,0 0 1,0 0-1,0 0 0,-1 0 0,1 0 0,0 0 0,0 0 0,-11 0 1,-13 9-29,1 0 1,0 1 0,0 1-1,-35 24 1,37-22 15,2-1 73,-25 19 0,38-27-48,1 1-1,0 0 1,0 0-1,0 1 1,1-1-1,-1 1 1,1 0-1,-6 12 1,10-17-8,0 0 1,-1 0-1,1-1 0,0 1 1,-1 0-1,1 0 0,0 0 1,0 0-1,0-1 0,0 1 1,0 0-1,0 0 1,0 0-1,0 0 0,0-1 1,0 1-1,0 0 0,1 0 1,-1 0-1,0 0 0,0-1 1,1 1-1,-1 0 0,1 0 1,0 0-1,0 0 16,0 1-1,1-2 1,-1 1-1,1 0 1,-1 0 0,0 0-1,1-1 1,-1 1 0,1 0-1,0-1 1,-1 0-1,3 1 1,3 0 52,1 0 0,-1-1 0,0 0 0,0-1 0,10-1 0,3-2-76,0-1 0,-1-1 0,0 0 0,0-1 0,-1-2 0,0 0 0,0 0 0,-1-2 0,0 0 0,-1-1 0,25-24 0,-1 0-193,-40 36 186,0 0-1,0 0 1,1 0 0,-1 0 0,0 0 0,0 0 0,0 0 0,0 0 0,0 0-1,0 0 1,0 0 0,1 0 0,-1 0 0,0 0 0,0 0 0,0 0 0,0 0-1,0 0 1,0 0 0,1 0 0,-1 0 0,0 0 0,0 0 0,0 0 0,0 0-1,0 0 1,0 0 0,0 0 0,0 1 0,0-1 0,1 0 0,-1 0 0,0 0-1,0 0 1,0 0 0,0 0 0,0 0 0,0 0 0,0 1 0,0-1-1,0 0 1,0 0 0,0 0 0,0 0 0,0 0 0,0 0 0,0 0 0,0 1-1,0-1 1,0 0 0,0 0 0,0 0 0,0 0 0,0 0 0,0 0 0,0 0-1,0 1 1,-5 37-219,3-31 269,1 0-1,0 1 0,0-1 1,1 0-1,0 9 1,0-13-23,1-1 1,-1 1-1,1-1 1,0 1-1,0-1 1,0 0-1,0 1 1,0-1-1,0 0 1,1 0-1,-1 0 1,1 0-1,-1 0 1,1 0-1,0 0 1,0 0-1,0-1 1,0 1 0,3 1-1,-2-1 1,0-1 1,-1 0-1,1 0 0,0-1 1,-1 1-1,1-1 0,0 1 1,0-1-1,0 0 0,-1 0 1,1 0-1,0 0 0,0 0 1,0-1-1,-1 0 0,1 1 1,0-1-1,-1 0 0,1 0 1,0 0-1,2-2 0,2-1 1,0 0 0,0 0 0,-1-1 0,1 0 0,-1 0 0,9-11 0,17-23-1,-1-2 1,32-56 0,-54 84-50,-7 11 14,-1 0 0,1 0 0,-1 0 0,1 0 0,-1 0 0,0-1 0,1-3 0,-2 6 14,0 0-1,0 0 1,0 0 0,0 0 0,0 0-1,0 0 1,0 0 0,0 0 0,0 0-1,0 0 1,0 0 0,0 0 0,0-1-1,0 1 1,0 0 0,0 0 0,0 0-1,0 0 1,0 0 0,0 0-1,0 0 1,0 0 0,0 0 0,0 0-1,0 0 1,0-1 0,0 1 0,0 0-1,0 0 1,0 0 0,0 0 0,1 0-1,-1 0 1,0 0 0,0 0-1,0 0 1,0 0 0,0 0 0,0 0-1,0 0 1,0 0 0,0 0 0,0 0-1,0 0 1,0 0 0,0 0 0,1 0-1,-1 0 1,0 0 0,0 0-1,0 0 1,0 0 0,0 0 0,0 0-1,0 0 1,0 0 0,0 0 0,0 0-1,0 0 1,1 0 0,-1 0 0,0 0-1,0 0 1,2 8-128,1 24 105,-1-10 32,0-5-24,1 0 0,1-1 0,0 0 0,12 28 0,-13-38 41,0-1-1,0 1 1,0-1 0,1 0-1,0 0 1,-1 0-1,2 0 1,-1-1 0,1 0-1,-1 0 1,1 0-1,0 0 1,1-1 0,-1 0-1,0 0 1,8 3-1,5 0 47,-1-1 0,1 0-1,0-1 1,1-1 0,-1-1 0,28 0-1,-34-2-71,0-1 1,1 0-1,-1-1 0,0-1 0,0 0 0,0 0 1,0-1-1,-1-1 0,0 0 0,20-12 0,-4-1-23,-1-2-1,-2-1 1,32-34-1,-24 21-149,45-69 0,-74 98 25,-5 8 0,-9 11-24,-66 125 118,49-85 148,22-42-24,1-1-1,-6 19 0,10-25-34,-1-1 0,1 1 0,0 0 0,1 0 0,-1 0 1,1 0-1,0 0 0,0 1 0,2 5 0,-2-11-21,0 1-1,0-1 1,0 1-1,0-1 1,1 0-1,-1 1 1,0-1-1,0 0 1,1 1-1,-1-1 1,0 0-1,1 1 1,-1-1-1,0 0 1,1 1-1,-1-1 1,0 0-1,1 0 1,-1 1-1,1-1 1,-1 0 0,0 0-1,1 0 1,-1 0-1,1 0 1,0 1-1,16-2 41,-12 0-73,-1 0-1,1-1 1,-1 0 0,0 1 0,1-1-1,4-4 1,-1 0-65,0 0 0,-1-1 0,1-1 0,-1 1 0,11-17 0,24-45-83,-29 46 14,19-46 0,-31 61-1,-7 12-7,-10 16-104,15-19 266,-36 70-12,33-63 33,1 0 0,0 0 1,0 1-1,1-1 0,0 1 0,1-1 1,-1 12-1,2-17-14,0-1-1,0 1 1,1-1 0,-1 1 0,1-1 0,-1 1 0,1-1 0,0 1 0,0-1-1,0 0 1,0 0 0,0 1 0,0-1 0,1 0 0,-1 0 0,1 0 0,0 0-1,-1 0 1,1-1 0,0 1 0,0-1 0,0 1 0,0-1 0,0 1-1,1-1 1,-1 0 0,0 0 0,1 0 0,4 1 0,2 0 28,1 0 0,0-1 0,0 0 1,0 0-1,19-2 0,-4-1 59,1 0 0,49-13-1,-61 11-101,0 0 0,-1-2-1,0 1 1,0-2 0,0 0-1,-1 0 1,13-10-1,-12 5 0,1-1 0,-1 0 0,-1-1 0,0-1 0,18-30 0,43-91-91,-34 58 49,54-79-80,-54 96-17,-2-2 0,31-76 0,-66 133 137,0 1 3,1-1 0,-1 1 1,0-1-1,-1 0 0,1 0 0,-1 0 0,0-6 0,-1 11 2,0 1 0,0 0 0,0-1 0,0 1 0,0 0 0,0-1 0,0 1 0,0 0 1,0-1-1,-1 1 0,1 0 0,0-1 0,0 1 0,0 0 0,0-1 0,-1 1 0,1 0 0,0 0 0,0-1 0,-1 1 0,1 0 0,0 0 0,-1 0 0,1 0 0,0-1 0,0 1 0,-1 0 0,1 0 0,0 0 1,-1 0-1,1 0 0,0 0 0,-1 0 0,1 0 0,0 0 0,-1 0 0,1 0 0,-1 0 0,-1 0-24,1 1 0,-1-1 0,0 1 0,0 0 0,1-1 1,-1 1-1,0 0 0,-2 2 0,-5 4-50,0 1 0,0 0 0,0 1 0,-11 15 0,-26 45 44,31-42 31,1 0 0,2 1 0,-16 50-1,-11 89 32,29-121 99,3 1 1,1 0 0,1 79-1,6-116-39,0 0 0,4 18 0,-5-26-64,1 0 0,-1 0 0,1 0 0,0 0 0,0 0 0,0 0 0,0 0 0,0 0 0,0-1 0,0 1 0,1 0 0,-1-1 0,1 1 0,-1-1 1,1 1-1,0-1 0,-1 1 0,1-1 0,2 1 0,2-1 11,-1 1-1,0-2 1,0 1 0,0-1 0,0 1-1,1-1 1,-1-1 0,0 1 0,0-1 0,1 0-1,5-2 1,4-1-49,1-1 1,-1 0-1,-1-2 0,1 1 1,26-18-1,-14 3-53,0-2 0,31-34 0,42-61-240,-60 62 127,-3-2 0,57-118 0,-30 32 273,64-218 0,-121 328-125,-8 23-10,-3 8-28,3 3 63,0 0-1,1 1 1,-1-1 0,0 1 0,0 0 0,0-1-1,0 1 1,0 0 0,0-1 0,1 1-1,-1 0 1,0 0 0,0 1 0,-16 30-68,-27 70 239,5 2 0,4 1 0,5 2-1,-31 209 1,56-267-18,1-1-1,5 78 1,0-117-87,0-1 0,1 0 0,-1 0 0,2 0 0,-1 0 1,1 0-1,0 0 0,1-1 0,6 11 0,-8-15-35,0 0 1,0 0-1,0 0 0,1 0 0,-1-1 0,1 1 1,0-1-1,0 0 0,0 0 0,0 0 1,0 0-1,0 0 0,0-1 0,1 1 0,-1-1 1,1 0-1,-1 0 0,1 0 0,-1 0 1,1-1-1,-1 0 0,1 1 0,5-2 0,0 0-37,1-1-1,-1 0 0,0 0 0,0-1 0,0 0 0,17-9 0,-7 1-51,33-24 0,-34 20 33,-1 0-1,0-1 0,-1-1 0,-1 0 0,-1-1 0,0-1 0,-1 0 0,-1-1 1,10-24-1,-21 42 31,0-1 0,0 1 0,0-1 1,0 1-1,-1-1 0,1 0 0,-1 1 0,1-1 1,-1 0-1,0 0 0,0 1 0,-1-1 0,0-4 1,1 6-4,0 1 0,-1-1 1,1 0-1,0 1 1,0-1-1,-1 1 0,1-1 1,-1 1-1,1-1 0,0 1 1,-1-1-1,1 1 1,-1-1-1,1 1 0,-1 0 1,1-1-1,-1 1 0,0 0 1,1 0-1,-1-1 1,1 1-1,-1 0 0,0 0 1,-1-1-14,0 1 0,0 1 0,0-1 0,1 0 0,-1 0 0,0 1 0,0-1 0,1 1 0,-1-1 1,0 1-1,1 0 0,-3 1 0,-6 4 31,1 0 1,0 1 0,0 0 0,1 1-1,0 0 1,0 0 0,1 1 0,-8 10-1,-5 11 113,-21 43 0,27-47-73,-10 33 1,20-50-13,1 1 1,0-1-1,1 1 1,1 0-1,-1 0 1,1 0 0,1 12-1,0-20-16,0 0 0,1 0 0,-1 1 0,0-1 0,1 0 1,0 0-1,0 0 0,-1 0 0,1 1 0,1-1 0,-1-1 0,0 1 0,0 0 0,1 0 0,-1 0 0,1-1 0,-1 1 0,1 0 0,0-1 1,0 0-1,0 1 0,-1-1 0,1 0 0,0 0 0,1 0 0,-1 0 0,0 0 0,0-1 0,3 1 0,6 1 75,0 0-1,-1-1 1,1-1 0,20 0-1,-19-1-28,21 0-30,-1-2-1,1-1 1,-1-2 0,0-1-1,56-20 1,-76 21-35,0 0 0,0 0 0,0-1 0,-1 0 0,0-1 0,-1-1 0,0 0 0,0 0 0,12-15 0,-2-2-65,-2 0 0,25-47 0,-4 2-60,72-138-24,27-100 42,-127 282 123,35-105 18,-40 111-73,-2 1 0,0-1 0,-1 0-1,1-28 1,-4 46 23,0 1 1,0-1-1,0 0 1,-1 1-1,1-1 0,-1 0 1,0 1-1,0-1 1,0 1-1,0-1 0,0 1 1,0-1-1,-3-3 1,3 5 5,1 1 1,-1-1 0,0 1 0,1-1-1,-1 1 1,0-1 0,1 1 0,-1 0-1,0-1 1,0 1 0,1 0 0,-1-1-1,0 1 1,0 0 0,0 0 0,1 0 0,-1 0-1,0 0 1,0 0 0,-1 0 0,0 0-6,0 1 0,0 0 0,0-1 0,0 1 0,0 0 0,0 0 0,1 0 1,-1 0-1,0 1 0,0-1 0,-2 3 0,-8 8-33,0 1 0,1 1 0,0 0-1,-16 29 1,-29 70 272,30-46 60,2 2-1,-27 135 1,9 36 218,35-181-454,4-1 0,3 73 0,1-111-292,1 0-1,1 0 1,0-1-1,1 1 1,9 21-1,-12-38-134,1 1 0,-1-1-1,1 0 1,0 0 0,0 0-1,0 0 1,5 4 0,-5-5-81,0 0 1,0 0-1,0-1 1,0 1-1,1-1 0,-1 1 1,1-1-1,-1 0 1,0 0-1,1 0 1,0 0-1,-1 0 0,1-1 1,0 1-1,-1-1 1,1 0-1,0 0 1,-1 0-1,1 0 0,0 0 1,0 0-1,-1-1 1,1 1-1,0-1 1,-1 0-1,1 0 0,-1 0 1,4-1-1,-1-2-1090,1-1 0,-1 1-1,10-10 1,-12 10 984,33-31-3819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0:32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48 11968,'-32'-8'5407,"37"13"-4703,3-2 2304,11 6-1792,39-1 864,10-2-1248,35-1-448,-5-1-256,41-13 64,-7 3-96,10-11-1568,-10 1 768,-16-4-4640,-16 8 2977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0:34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82 187 7296,'-80'0'12026,"80"0"-11994,0 0-1,0 0 1,0 0-1,0 0 1,0 0-1,0 0 1,0 0-1,-1 0 1,1 0-1,0 0 1,0 0-1,0 0 1,0-1-1,0 1 1,0 0-1,0 0 1,0 0-1,0 0 1,0 0-1,0 0 1,0 0-1,0 0 1,0 0-1,0-1 1,0 1-1,0 0 1,0 0-1,0 0 1,0 0-1,0 0 1,0 0-1,0 0 1,0 0-1,0-1 1,0 1-1,0 0 1,0 0-1,0 0 1,0 0-1,0 0 1,0 0-1,0 0 1,0 0-1,0 0 1,0 0-1,1-1 1,-1 1-1,0 0 1,0 0-1,0 0 1,0 0-1,0 0 1,0 0-1,0 0 1,0 0-1,0 0 1,0 0-1,1 0 1,-1 0-1,0 0 1,0 0-1,0 0 1,0 0-1,0 0 1,0 0-1,7-5 349,213-130 2702,-206 128-3072,0 0 1,0 2-1,0-1 0,1 2 0,0 0 0,0 1 1,0 0-1,0 1 0,0 1 0,18 0 0,-31 1-1,1 0-1,-1 1 1,1-1-1,-1 1 0,0-1 1,1 1-1,-1 0 1,0 0-1,0 0 1,0 0-1,1 0 0,-1 0 1,0 1-1,-1-1 1,1 0-1,3 4 1,-4-3 7,1 0 1,0 1 0,-1 0 0,0-1-1,1 1 1,-1 0 0,0-1 0,-1 1-1,1 0 1,0 0 0,-1 0 0,1 0-1,-1 0 1,0 4 0,-2 23 20,0 0 0,-2 0 1,-11 42-1,-33 86 214,31-110-46,-2 1-1,-3-2 1,-2-1 0,-42 63 0,60-99-23,-1-1 0,-1 0 0,0 0 0,0-1 0,-1 0 0,-13 10 0,45-21 554,49-16-654,0 3-1,2 4 0,110-6 1,-150 18-2899,-12 1-2601,-21-1 4955,0 0 0,0 0-1,0 0 1,0-1 0,0 1 0,1 0-1,-1 0 1,0-1 0,0 1-1,0 0 1,-1-1 0,1 1 0,0-1-1,0 1 1,0-1 0,0 0-1,0 1 1,0-1 0,-1 0 0,1 0-1,0 0 1,0 0 0,9-8-4081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0:34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5 9056,'-2'-4'9275,"2"4"-9090,-5 6 2703,-5 15-3020,9-19 875,-28 62 783,-53 87-1,55-110-1221,-70 121 943,84-135-1042,0 1 0,2 1 0,1-1 0,-8 39 0,13-40-53,1 0 0,2 0 0,0 0 0,2 0 1,1 0-1,1 0 0,10 49 0,-7-55-88,1 0 0,1 0 0,1-1 0,1-1 0,0 1-1,2-1 1,0-1 0,1 0 0,1-1 0,21 24 0,-13-18-175,-10-11-84,21 19-1,-28-28-546,1 1 0,0-1-1,0 0 1,9 4 0,-12-6 354,0 0 0,-1-1 0,1 1 0,0-1 0,0 1 0,0-1 0,0 0 0,-1 0 0,1 0 0,0 0 0,0 0 1,0 0-1,0 0 0,0-1 0,-1 1 0,1-1 0,0 1 0,2-2 0,17-3-2806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0:35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0 9376,'1'1'776,"0"0"0,0 0 1,0 0-1,0 1 0,0-1 0,0 0 1,-1 0-1,1 1 0,0-1 1,-1 0-1,1 1 0,-1 1 0,7 27 2515,-6-13-2375,0 30 1,-13 55 532,2-20-818,-5 211 665,23-151-811,-8-141-477,0 1 0,1 0-1,-1-1 1,0 1 0,1 0-1,-1-1 1,1 1-1,-1-1 1,1 1 0,0 0-1,0-1 1,0 0 0,1 3-1,-1-3 36,-19 3 63,0-2-268,0 0 0,1-1-1,-31-3 1,25 1 297,-32 3 1,-35 2 157,81-4 32,9 1 183,19 1 51,121-9 146,-34 0-525,-70 4-361,62-11-1,-45 0-3737,-28 4-6032,-24 9 9419,0 1-1,0-1 1,0 0-1,0 0 1,0 0 0,0 0-1,-1 0 1,1 0 0,0 0-1,-1-1 1,1 1 0,-1 0-1,1 0 1,-1 0-1,1-3 1,4-13-2817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0:35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14 129 10976,'-13'-8'4960,"26"-4"-4321,2 7 1505,12 5-1312,8-8 928,9-1-1024,6-2 448,-5 2-672,0-6-480,0 7-64,-9-8-96,1 9 64,-10-1-3616,-1 3 2016,1-2-5599,1 7 4095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0:36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5 10144,'-4'-5'5148,"1"16"-1118,-13 31-1262,-18 40-896,-76 124-117,92-171-1523,0 1 1,-13 43 0,28-72-212,1 0-1,0-1 1,0 1-1,1 0 0,-1 12 1,2-19-25,0 0 0,0 0 0,0 0 0,0 0 0,0 0 0,0 1 0,0-1 1,0 0-1,0 0 0,0 0 0,0 0 0,0 0 0,0 0 0,0 0 0,0 0 0,0 1 0,0-1 0,0 0 0,0 0 1,0 0-1,0 0 0,0 0 0,1 0 0,-1 0 0,0 0 0,0 0 0,0 1 0,0-1 0,0 0 0,0 0 0,0 0 0,0 0 1,1 0-1,-1 0 0,0 0 0,0 0 0,0 0 0,0 0 0,0 0 0,0 0 0,0 0 0,1 0 0,-1 0 0,0 0 1,0 0-1,0 0 0,0 0 0,0 0 0,0 0 0,0 0 0,0 0 0,1 0 0,-1 0 0,9-7-121,14-14 43,-20 17 80,29-30 82,-2-2 0,-1-1 0,-2-1 0,-2-1 0,-1-2 0,21-52 0,32-61 2021,-76 151-2028,0 1-1,1 0 1,-1 0 0,1 0 0,-1 0-1,4-2 1,-5 3-61,1 1-1,-1 0 1,0-1 0,1 1 0,-1 0-1,1 0 1,-1-1 0,0 1-1,1 0 1,-1 0 0,1 0-1,-1 0 1,1 0 0,-1-1 0,0 1-1,1 0 1,-1 0 0,1 0-1,-1 0 1,1 0 0,-1 0-1,1 0 1,-1 0 0,1 1 0,-1-1-1,0 0 1,1 0 0,-1 0-1,1 0 1,-1 1 0,1-1-1,-1 0 1,0 0 0,1 1 0,-1-1-1,0 0 1,1 1 0,-1-1-1,0 0 1,1 1 0,-1-1-1,0 1 1,0-1 0,7 14 29,0 0 0,-2 0 0,0 0 0,0 1 0,-2 0 0,4 22 0,4 16 40,0-7-35,35 119-71,-42-151-1421,4 27 0,-2-12-5182,-1-19-1243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0:36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44 10624,'-18'-3'7999,"27"3"-6975,4-5 352,10 5-800,4-4-160,-1 1-256,6-5-320,-1 3 96,1-7-2400,-4 9 1376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0:36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36 10816,'-13'0'8767,"18"-3"-4772,119-14 1443,64 5-4624,-128 9-688,1 3-699,-36 0-3248,-10 0 783,-2 0-2687,-1 0 1886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0:37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11232,'0'0'5056,"5"9"-4385,-2-1 2529,7 3-1888,4 13 1152,-1 4-1440,-5 12 512,6 5-896,-9 18 352,0 2-576,-5 9-160,0-6-160,-5-8-288,5-7 96,-9-6-1856,9-10 1056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1:13.0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38 3072,'5'1'23137,"0"1"-26509,5-2 3626,0 1 0,0-1 0,13-2 1,1 0 2,166-1 775,156-11-314,-120-2 380,-149 12-826,-60 3-272,0 2-1,0 0 1,33 6-1,-42-6-50,72 16-226,-54-7 362,-24-9-133,-15-1-8149,-2 1 1781,1 6 1995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0:37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8480,'1'1'8885,"12"4"-7326,0 1 0,20 13 0,-25-14-1275,-1 1 0,1 0 0,-1 1 0,0-1-1,0 2 1,-1-1 0,0 1 0,8 12 0,12 31 458,-2 1 1,21 71-1,-33-89-489,7 18 290,-3 1 1,-1 0 0,11 87 0,-20-64 92,-5 129-1,-4-160-919,-2-1 0,-2 0 0,-2 0 0,-20 57 0,23-85-835,0-1 1,-1 0-1,-13 19 0,13-23-1285,-1-1 0,0 0 0,0 0 0,-17 14 0,-7 4-2684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0:38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9 6656,'-4'-1'592,"0"-1"0,0 1 0,0 0 0,-1 0-1,1 0 1,-1 0 0,1 1 0,0 0 0,-1 0 0,-4 0 0,4 1 1089,-1 0 0,1 0 0,0 0 1,-8 3-1,33-5 4123,24 7-4851,-17-2-377,179 8 204,-90-8-798,-34-1-1002,-28-2-5346,-45-1 4179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0:39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 9728,'-9'-2'2909,"8"6"-628,3 8 288,0 139 5627,-1 0-6499,-2-61-1395,3 114-289,-2-203-29,1 9-784,0 0 0,4 17-1,-5-26 432,1 1 0,-1-1 1,1 1-1,-1-1 0,1 1 0,0-1 0,0 0 0,0 1 0,-1-1 1,3 2-1,-3-3 118,1 1 1,-1-1-1,1 0 1,-1 0-1,1 1 1,-1-1-1,1 0 1,-1 0-1,1 0 1,-1 1-1,1-1 1,-1 0-1,1 0 1,0 0 0,-1 0-1,1 0 1,-1 0-1,1 0 1,-1 0-1,1 0 1,-1 0-1,1-1 1,0 1-1,-1 0 1,1 0-1,-1 0 1,1-1-1,0 1 1,16-9-3979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0:40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17 7392,'-15'-16'8376,"16"22"-5416,-1 17-361,-13 193 2980,0 304-2299,13-496-3322,18 232-615,-18-236-2559,6-63-13706,5 4 12213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0:42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58 105 1472,'-18'-4'475,"17"4"-329,-1 0 0,0 0 1,0 0-1,1 0 0,-1 1 0,0-1 1,1 0-1,-1 1 0,-3 1 1,3-1 587,-16 1 7644,29-2-6815,167 13 884,-33-1-1844,193-11 48,-155-3-235,133-9 352,680-26-5,-848 36-626,81-3 243,252-3 1080,-459 7-1379,271-4 442,-85-4-510,-76 1 251,636-16 819,-517 19-459,-78 3-213,263-11 687,-12 7 6,-9-1-187,-5 9-741,-272-4-754,-49-2-3174,-48 2 1709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0:42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80 3072,'-4'-14'976,"4"9"-587,4-1 471,0 1 1,0 0-1,0 0 0,0 0 0,1 1 1,-1 0-1,1-1 0,0 2 0,10-7 1,-12 9-368,-1-1 1,1 1 0,-1 0-1,1 0 1,-1 0 0,5-1 0,-6 2-381,-1 0 1,1 0 0,-1 0 0,1 0 0,0 0 0,-1 0 0,1 0-1,0 0 1,-1 1 0,1-1 0,-1 0 0,1 0 0,-1 0 0,1 1-1,0-1 1,-1 0 0,1 1 0,-1-1 0,1 0 0,-1 1 0,0-1 0,1 1-1,-1-1 1,1 0 0,-1 1 0,0-1 0,1 1 0,-1 0 0,0-1-1,1 1 1,-1-1 0,0 1 0,0-1 0,0 1 0,0 0 0,1-1-1,-1 1 1,0-1 0,0 2 0,5 68 1278,-2 0-1,-9 82 1,1-1-879,9 145-1126,-4-287-347,0-8 645,0 1 0,0-1-1,0 0 1,1 1 0,-2-1-1,1 0 1,0 1 0,0-1 0,0 0-1,-1 0 1,1 1 0,0-1 0,-1 0-1,1 0 1,-1 1 0,0-1-1,0 1 1,0-2 151,1 1-1,0-1 0,-1 0 1,1 0-1,0 0 1,-1 0-1,1 0 1,-1 0-1,1 0 1,0 0-1,-1 0 0,1 0 1,0 0-1,-1 0 1,1 0-1,-1-1 1,1 1-1,0 0 0,-1 0 1,1 0-1,0 0 1,-1-1-1,1 1 1,0 0-1,0 0 1,-1-1-1,1 1 0,0 0 1,0-1-1,-1 1 1,1 0-1,0 0 1,0-1-1,0 1 1,-1-1-1,1 1 0,0 0 1,0-1-1,-1 0-483,-3-8-2232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0:43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452 4 7968,'-2'-3'4178,"2"3"-4072,0 0 0,0 1 0,0-1-1,1 0 1,-1 0 0,0 1 0,0-1 0,0 0 0,0 0-1,0 1 1,1-1 0,-1 0 0,0 1 0,0-1 0,0 0 0,0 0-1,0 1 1,0-1 0,0 0 0,0 1 0,0-1 0,0 0-1,0 0 1,0 1 0,-1-1 0,1 0 0,0 1 0,0-1 0,-7 22 2522,5-15-2036,-1 1 1,0 0-1,0-1 0,-8 13 0,-9 8 726,-1-2 1,-49 46 0,10-11-518,-101 133 890,127-150-1368,20-27-25,1 1-1,-13 23 0,24-33 365,8-6-227,18-9 31,-11 3-311,63-20-68,274-90 103,-285 92-393,71-14 1,-80 23-366,66-11-3634,-101 22 1092,0 1-1,22 1 1,-12 3-271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0:44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 1 10816,'2'-1'5365,"0"8"-1780,3 12-786,-13 219 1099,-11 89-2362,13-250-1419,6 1 56,1-32 380,-1-45-555,0-1 1,0 0-1,0 1 0,0-1 1,0 0-1,0 0 1,0 1-1,0-1 1,-1 0-1,1 1 0,0-1 1,0 0-1,0 0 1,0 1-1,0-1 1,-1 0-1,1 0 0,0 0 1,0 1-1,0-1 1,-1 0-1,1 0 0,0 0 1,0 1-1,-1-1 1,1 0-1,0 0 1,0 0-1,-1 0 0,-12 1-240,-17-8-367,20 4 478,-24-2 184,-1 2-1,1 1 0,-1 1 1,-54 7-1,20-2 2044,147-9-1383,-35 2-546,334-33-450,-377 36 276,66-11-3179,-24 2-7157,-41 9 9812,0-1 0,0 1 0,0 0 0,0-1 0,0 1-1,0-1 1,0 1 0,0-1 0,0 0 0,0 1 0,0-1-1,0 0 1,-1 1 0,1-1 0,0 0 0,0 0-1,0-1 1,-1 1 263,10-10-3710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0:44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39 120 10880,'-30'-7'3509,"21"4"-1155,11 0-954,10-2 108,-12 5-1309,162-28 6201,-82 17-5787,52-15-321,-30 6-2959,0 5-7341,-62 14 5768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0:45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3 7808,'-1'0'167,"1"0"1,-1-1-1,1 1 0,0 0 1,-1 0-1,1 0 1,-1 0-1,1-1 1,-1 1-1,1 0 0,0 0 1,-1 0-1,1 0 1,-1 0-1,1 0 0,-1 0 1,1 0-1,-1 0 1,1 0-1,-1 0 1,1 0-1,0 1 0,-1-1 1,1 0-1,-1 0 1,1 0-1,-1 1 1,1-1-1,0 0 0,-1 0 1,1 1-1,0-1 1,-1 0-1,1 1 0,0-1 1,-1 0-1,1 1 1,0-1-1,0 1 1,0-1-1,-1 0 0,1 1 1,0 0-1,-5 27 4632,3-10-3829,-31 103 2793,0-4-2507,-31 142-205,51-193-1211,12-59-63,5-8-61,7-18-100,7-27 176,17-69 0,-8 24 235,-19 66-4,59-169 812,-50 142-44,3-7 1789,-19 61-2491,0-1 0,0 1 0,0-1 0,0 1 0,0-1 0,0 1 0,0 0 0,0 0-1,-1-1 1,1 3 0,11 28 223,39 170 393,-11-34-642,-15-79-560,-11-30-5507,-12-51 1876,2-3 1360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1:17.2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81 188 2656,'0'0'19029,"0"-10"-17179,0 4-1394,-1 4-351,1 1-1,0-1 1,0 0-1,0 1 1,0-1-1,0 0 1,0 0 0,1 1-1,-1-1 1,1 0-1,-1 1 1,1-1-1,0 1 1,-1-1 0,1 1-1,0-1 1,0 1-1,2-3 1,6-4-51,0 1 0,0 1 1,1 0-1,0 0 0,0 0 1,15-5-1,70-18 71,-79 24-118,15-3 29,21-8-86,102-14 0,-149 29 53,0 1 0,0 0-1,0 1 1,0-1 0,8 2 0,-11-1-13,0-1 1,0 1-1,0-1 0,0 1 1,0 0-1,-1 0 0,1 0 1,0 0-1,0 0 0,0 0 1,-1 1-1,1-1 0,-1 0 1,3 4-1,-2-3 16,-1 1 0,0 0-1,1-1 1,-1 1 0,0 0 0,-1 0 0,1 0 0,0 0 0,-1 0-1,0 0 1,1 0 0,-1 0 0,0 0 0,-1 0 0,1 0 0,-1 0-1,1 0 1,-2 3 0,-2 5 7,0-1 0,0 1 1,-10 14-1,12-21 10,-22 37 19,-2-2 1,-56 67 0,-77 56 85,-41 6 235,191-161-342,-18 12 112,18-13 52,-1 1 0,-10 10-1,61-24 318,9-1-340,0 2-1,94 3 1,-133 3-135,45 1-36,0 3 0,55 11 0,-94-11 548,-5-1-2246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0:45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17 11392,'-24'-17'5151,"19"17"-4479,2 0 1056,6 0-1088,2 5 1280,0-2-1088,-1-3-192,11 4-416,-2-4-1344,4 5 576,-3-10-2720,3 5 1792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0:45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10048,'-7'11'13897,"14"3"-12467,-6-7-971,0 0 0,0 0-1,0 13 1,-1-1 95,-4 222 1980,-3-166-2325,2-38-254,3 0 0,2 47 0,0-71-431,1 0-1,-3 12 0,-2 7-3564,4-32 3780,-1 1 0,1-1-1,0 1 1,0-1 0,0 0 0,0 1 0,0-1 0,0 1 0,0-1 0,0 1 0,0-1 0,0 0 0,0 1 0,0-1 0,0 1 0,0-1 0,0 1 0,0-1 0,0 0 0,0 1 0,1-1 0,-1 1 0,0-1 0,9-2-5665,-3 0 3797,11-3-1924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0:46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6 9888,'-15'-3'3428,"7"1"1128,18 2 425,-7 1-4555,1 0 0,-1 0 0,0 0 0,0 1 0,0-1-1,0 1 1,3 2 0,8 4 140,-4-3-650,1-1 0,-1 0 1,1-1-1,1 0 0,-1 0 1,0-2-1,14 2 0,-10-3-1315,0-1-1,1 0 1,-1 0-1,0-2 1,16-4-1,21-10-5170,1 0 2101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0:46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59 6464,'-44'-4'3868,"26"3"2253,18 1-6038,0 1 0,0-1 1,0 0-1,0 0 0,-1 0 0,1 0 0,0 0 1,0 0-1,0 0 0,0 0 0,-1 0 1,1 0-1,0 0 0,0 0 0,0 0 0,0 0 1,0 0-1,-1-1 0,1 1 0,0 0 1,0 0-1,0 0 0,0 0 0,0 0 0,-1 0 1,1 0-1,0 0 0,0 0 0,0-1 1,0 1-1,0 0 0,0 0 0,0 0 0,0 0 1,-1 0-1,1-1 0,0 1 0,0 0 0,0 0 1,0 0-1,0 0 0,0-1 0,0 1 1,0 0-1,0 0 0,0 0 0,0 0 0,0 0 1,0-1-1,0 1 0,0 0 0,0 0 1,0 0-1,5-6 980,-3 4-839,1 0 1,-1 1-1,1-1 0,0 1 1,0 0-1,0-1 0,0 1 1,0 1-1,0-1 0,5 0 1,9-3 304,11-3 12,0 1 0,0 1-1,0 1 1,1 1-1,0 2 1,-1 1 0,34 4-1,-57-3-493,-1-1-1,1 1 0,-1 0 0,1 0 0,-1 1 0,0-1 0,0 1 0,1 0 0,-1 0 0,0 0 1,0 1-1,-1-1 0,1 1 0,0 0 0,-1 0 0,0 0 0,0 1 0,0-1 0,0 1 1,0 0-1,-1 0 0,0 0 0,1 0 0,-1 0 0,-1 0 0,1 0 0,-1 1 0,0-1 1,0 1-1,1 4 0,-1 11-67,0 0 0,-1 0 1,-1-1-1,-1 1 0,-1 0 1,-6 21-1,2-16 39,-2 1 1,0-1-1,-1-1 0,-16 27 0,11-27-16,-1 0 0,-1-1 0,0-1 0,-25 23 0,10-14 140,-70 49 0,65-52-41,37-28-98,0 0 0,0 0-1,0 0 1,0 0 0,0 0 0,0 0 0,1 0-1,-1 0 1,0 0 0,0-1 0,0 1 0,0 0-1,0 0 1,0 0 0,1 0 0,-1 0 0,0 0-1,0 0 1,0 1 0,0-1 0,0 0-1,0 0 1,0 0 0,1 0 0,-1 0 0,0 0-1,0 0 1,0 0 0,0 0 0,0 0 0,0 0-1,0 0 1,0 0 0,1 0 0,-1 1 0,0-1-1,0 0 1,0 0 0,0 0 0,0 0 0,0 0-1,0 0 1,0 0 0,0 1 0,0-1 0,0 0-1,0 0 1,0 0 0,0 0 0,0 0-1,0 0 1,0 0 0,0 1 0,0-1 0,0 0-1,0 0 1,0 0 0,0 0 0,0 0 0,0 0-1,0 0 1,0 1 0,0-1 0,0 0 0,0 0-1,0 0 1,-1 0 0,1 0 0,0 0 0,13 1 222,-12-1-198,57 0 756,45 0-510,-53-1-352,31-2-1849,-29-4-6427,-38 6 4637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0:48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39 166 7968,'-3'-2'648,"0"1"-1,1 0 1,-1 0 0,0 0 0,0 1 0,-18-5 16198,31 1-15146,19-4-1915,1 7 437,0 2 0,40 5 1,-34-2 11,52-1 1,-23-8-17,0-2 0,81-21-1,122-53-76,-253 75-528,22-12 1,-20 8-6014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0:48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114 126 6240,'-14'-2'3840,"0"0"0,1 1 0,-23 1 0,20 0-2187,4-4 584,12 4-2192,0 0 0,-1 0 0,1 0 0,0 0 0,0-1 0,-1 1 0,1 0 0,0 0 0,0 0 0,-1 0 0,1 0 0,0 0 0,0 0 0,-1 0 0,1 0 0,0 0 0,0-1 0,-1 2 0,1-1 0,0 0 0,-1 0 0,1 0 0,0 0 0,0 0 0,-1 0 0,1 0 0,0 0 0,0 0 0,-1 0 0,1 0 0,0 1 0,-1-1 0,37-4 2136,49-13-1510,31-6-238,146-6 163,-204 23-605,66-8-233,54-6 714,-122 17-2539,62 3 0,-91 0-2067,-7-1 259,-6 3-2035,-1 2 1782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0:53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5 6304,'-16'-4'16161,"10"14"-14566,-2 11-850,3 5-219,2 0 0,1 0 0,1 0 0,4 32 0,-2 6-186,1 7-103,4 0-1,26 134 0,1-87 298,-30-110-471,2 3 185,-5-11-245,-1 0 1,1 0-1,0 1 0,0-1 0,0 0 0,-1 0 0,1 0 0,0 1 0,0-1 0,0 0 0,-1 0 0,1 0 0,0 0 0,0 1 0,-1-1 0,1 0 1,0 0-1,0 0 0,-1 0 0,1 0 0,0 0 0,-1 0 0,1 0 0,0 0 0,0 0 0,-1 0 0,1 0 0,0 0 0,-1 0 0,1 0 0,0 0 1,0 0-1,-1 0 0,1 0 0,0-1 0,0 1 0,-1 0 0,1 0 0,0 0 0,-1-1 0,-57-11 18,46 8-65,1 1 0,-1 1 0,0 0-1,0 1 1,-1 0 0,1 1 0,0 0-1,0 1 1,-19 3 0,14-3 126,14-1-61,0 0-1,0 0 1,1 0 0,-1 1-1,0-1 1,1 0 0,-1 1 0,1 0-1,-1 0 1,1 0 0,-4 1-1,-6 4 33,9-6 3,4-2 86,49 3 1607,182-9-1034,27 7-634,-143 1-1447,-100-1-951,-16 1 1990,1 0-1,-1 0 1,1 0-1,-1 0 1,1 0 0,-1 0-1,1 0 1,-1 0 0,1-1-1,-1 1 1,0 0 0,1 0-1,-1 0 1,1-1-1,-1 1 1,0 0 0,3-4-2292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0:53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59 10976,'-20'-13'3536,"12"5"-1019,8 7-2407,0 1 1,0 0 0,0 0 0,0 0 0,0-1 0,0 1 0,0 0 0,0 0-1,0-1 1,0 1 0,1 0 0,-1 0 0,0 0 0,0-1 0,0 1 0,0 0 0,0 0-1,0 0 1,0-1 0,1 1 0,-1 0 0,0 0 0,0 0 0,0 0 0,0-1 0,1 1-1,-1 0 1,18-6 3967,-15 6-4252,31-8 1854,1 2 0,52-2 0,72 4-916,-146 4-659,318 7-607,-272-4-1694,-19 2-3229,-12-1 2289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0:54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0 12288,'0'0'294,"-1"1"1,1-1-1,-1 0 1,1 0-1,-1 0 1,1 1-1,-1-1 1,1 0-1,-1 0 1,1 1 0,-1-1-1,1 1 1,-1-1-1,1 0 1,0 1-1,-1-1 1,1 1-1,0-1 1,-1 1-1,1-1 1,0 1-1,0-1 1,-1 1-1,-5 17 1354,2-7-503,-9 16 197,-1 0 0,-28 39 0,-19 33-120,35-39-902,2 2 0,-17 69 0,36-113-219,3-11-50,2-9-225,6-19-221,15-32 591,2 1-1,3 1 0,1 1 0,68-90 0,-92 136-164,14-17 866,31-31-1,-47 51-874,-1 0-1,1 0 0,0 0 0,0 1 0,0-1 1,0 0-1,0 1 0,0-1 0,0 1 0,0-1 1,0 1-1,0-1 0,0 1 0,0 0 1,0-1-1,1 1 0,-1 0 0,0 0 0,0 0 1,0 0-1,0 0 0,1 0 0,-1 0 0,0 0 1,0 0-1,0 1 0,0-1 0,0 1 0,1-1 1,-1 0-1,0 1 0,0 0 0,0-1 1,0 1-1,0 0 0,1 1 0,2 3 4,1 0 1,-1 0-1,0 1 0,0-1 1,4 10-1,-1-2 89,13 22 140,25 60-1,7 43-752,-33-84-1125,-16-44 824,3 5-3818,-2-11 2100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0:54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7 12544,'-13'0'8959,"22"0"-7967,8 0 288,6 0-736,9-4-512,-1 4-32,1-3-2432,3 6 1344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1:37.0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14 179 2720,'0'-1'267,"0"0"-1,0 0 1,0-1 0,0 1 0,0 0-1,0 0 1,0 0 0,0 0 0,1 0-1,-1 0 1,0 0 0,1 0-1,-1 0 1,1 0 0,-1 0 0,1 1-1,-1-1 1,1 0 0,0 0 0,-1 0-1,1 0 1,0 1 0,0-1 0,-1 0-1,1 1 1,1-1 0,-1 0 45,-1 9 3050,-3 15-2999,2-20-72,-13 125 1219,10-44-1110,-1 153 437,6-157-452,-1-42 286,5 46 1,-4-83-630,-1 0 1,0 0-1,0 0 1,0 0-1,0 0 1,1-1-1,-1 1 0,0 0 1,1 0-1,-1 0 1,1 0-1,-1-1 1,1 1-1,-1 0 1,1 0-1,0-1 1,1 2-1,-2-2-22,0 0 0,0 0 0,1 0 0,-1 0 0,0 1 0,0-1 0,1 0 0,-1 0 0,0 0-1,0 0 1,1 0 0,-1 0 0,0 0 0,0 0 0,1-1 0,-1 1 0,0 0 0,0 0 0,0 0 0,1 0 0,-1 0 0,0 0 0,0 0 0,0 0-1,1-1 1,-1 1 0,7-11 235,1-21-146,-1-1 0,-1 1 0,3-62 0,-8 75-92,4-115-9,-15-157 0,10 254 41,1 28-91,0 0-1,-1 0 0,-1 0 0,1 1 0,-2-1 1,-1-9-1,3 17 43,0 1 0,0 0 0,0 0 0,-1-1 0,1 1 0,0 0 0,0 0 0,0-1 0,0 1 1,0 0-1,0 0 0,0-1 0,0 1 0,0 0 0,0 0 0,0-1 0,0 1 0,0 0 0,1 0 0,-1-1 0,0 1 1,0 0-1,0 0 0,0-1 0,0 1 0,0 0 0,1 0 0,-1-1 0,0 1 0,0 0 0,0 0 0,1 0 0,-1 0 1,0-1-1,0 1 0,0 0 0,1 0 0,-1 0 0,0 0 0,0 0 0,1 0 0,-1 0 0,0 0 0,0 0 0,1 0 0,-1 0 1,0 0-1,1 0 0,-1 0 0,21 2-118,-3 0 258,76-6 77,0-3 0,166-36 0,-107 5 66,-152 38-290,0-1 0,0 1 0,1 0 0,-1 0 1,0-1-1,0 1 0,1 0 0,-1 0 0,0 0 1,1 0-1,-1 0 0,0 1 0,1-1 0,-1 0 0,0 1 1,0-1-1,0 1 0,1-1 0,-1 1 0,0-1 1,0 1-1,0 0 0,0 0 0,0-1 0,0 1 0,0 0 1,0 0-1,0 0 0,0 0 0,-1 0 0,1 0 1,0 0-1,-1 0 0,1 1 0,-1-1 0,1 0 0,-1 0 1,1 1-1,-1 1 0,2 5 62,0 1 1,-1-1-1,0 1 1,-1 14-1,0-20-54,0 152 660,0-151-722,0-1 1,0 1-1,1-1 0,0 1 0,-1-1 0,1 1 0,0-1 0,1 0 0,-1 1 0,1-1 1,2 4-1,5-3-8097,-9-4 7880,1 0-1,-1 0 0,1 0 0,-1 1 0,0-1 0,1 0 0,-1 0 1,3 4-2790,0 8-1097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0:55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59 484 2976,'-6'3'467,"-1"-1"235,0 1 0,1 0 0,-7 4-1,10-3 1198,3-4-1796,0 1 0,-1-1 0,1 0 1,0 1-1,0-1 0,-1 0 1,1 1-1,0-1 0,0 0 1,-1 1-1,1-1 0,0 0 0,-1 1 1,1-1-1,0 0 0,-1 0 1,1 0-1,0 1 0,-1-1 0,1 0 1,-1 0-1,-8 3 2047,9-3-2116,0 0-1,0 0 0,0 0 1,-1 0-1,1 1 1,0-1-1,0 0 0,0 0 1,0 0-1,0 0 1,0 0-1,0 0 0,0 0 1,0 0-1,0 0 1,0 0-1,0 0 1,0 0-1,0 0 0,0 0 1,0 0-1,0 0 1,0 0-1,0 1 0,0-1 1,0 0-1,0 0 1,0 0-1,0 0 0,0 0 1,0 0-1,0 0 1,0 0-1,0 0 1,0 0-1,0 0 0,0 0 1,1 0-1,-1 0 1,0 0-1,0 0 0,0 0 1,0 0-1,0 0 1,0 0-1,0 1 0,0-1 1,0 0-1,0 0 1,0 0-1,0 0 0,0 0 1,0 0-1,0 0 1,0 0-1,0 0 1,1 0-1,-1 0 0,0 0 1,0 0-1,0 0 1,0 0-1,0 0 0,0 0 1,0 0-1,27 2 1905,59 2-695,80 0-369,299-15 134,-256 1-800,480-45 407,-529 41-584,166-12 75,698-63 988,-1014 88-1086,838-86 1365,-604 55-786,-224 29-556,610-98 930,-580 91-1055,-21 5-263,-1-2 1,1 0-1,33-15 1,-44 10-1042,-18 12 1343,1 0 0,-1 0 0,0-1 1,1 1-1,-1 0 0,0 0 0,1-1 1,-1 1-1,0 0 0,1-1 0,-1 1 1,0 0-1,0-1 0,1 1 0,-1 0 1,0-1-1,0 1 0,0-1 0,0 1 1,0-1-1,0 1 0,1 0 1,-1-1-1,0 1 0,0-1 0,0 1 1,0-1-1,0 1 0,-1 0 0,1-1 1,0 1-1,0-1 0,0 1 0,0-1 1,0 1-1,-1 0 0,1-1 0,0 1 1,0 0-1,-1-1 0,-2-1-432,0 0 0,-1 0 0,1 1 0,-1-1 0,-4 0-1,-24-7-1463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0:56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136 141 5632,'-62'8'3173,"40"0"-178,21-7-2635,-1 0 0,0 0 1,1 0-1,-1 0 0,0 0 0,0-1 0,0 1 0,0-1 0,0 1 0,0-1 0,0 0 0,0 1 0,0-1 0,0 0 0,0 0 0,0-1 1,0 1-1,0 0 0,0-1 0,1 1 0,-1-1 0,0 0 0,-3-1 0,5 2-322,0 0 0,0 0 0,0 0 1,-1 0-1,1 0 0,0 0 0,0 0 0,0 0 0,0 0 1,-1 0-1,1 0 0,0 0 0,0 0 0,0 0 0,0 0 0,0 0 1,0-1-1,-1 1 0,1 0 0,0 0 0,0 0 0,0 0 0,0 0 1,0 0-1,0 0 0,0-1 0,0 1 0,0 0 0,-1 0 0,1 0 1,0 0-1,0 0 0,0-1 0,0 1 0,0 0 0,0 0 0,0 0 1,0 0-1,0 0 0,0-1 0,0 1 0,0 0 0,0 0 0,0 0 1,0 0-1,0 0 0,1-1 0,-1 1 0,0 0 0,0 0 0,0 0 1,0 0-1,0 0 0,0-1 0,0 1 0,0 0 0,0 0 0,1 0 1,-1 0-1,0 0 0,0 0 0,0 0 0,0 0 0,0 0 0,0 0 1,1-1-1,-1 1 0,0 0 0,7-6 333,4-7 301,-5 6-435,1-1 0,0 1 1,8-6-1,6 0-89,0 0 1,1 2 0,1 1-1,-1 0 1,2 2-1,25-6 1,-26 8-149,0 1 0,0 2-1,37-3 1,-52 6 24,0 0 1,-1 1-1,1 0 0,0 0 0,-1 0 0,1 1 1,-1 0-1,0 0 0,1 1 0,-1 0 1,0 1-1,-1-1 0,1 1 0,9 7 1,-12-7 22,0 0 0,0 0 0,0 0 0,-1 1 0,1-1 0,-1 1 0,0 0 0,0 0 1,-1 0-1,0 0 0,1 0 0,-2 0 0,3 8 0,-3-5 11,0-1 1,-1 1-1,1-1 0,-2 1 0,1 0 1,-1-1-1,0 1 0,-4 13 1,-4 4 39,-1 1 1,-2-1 0,0-1-1,-21 31 1,22-37-102,-24 37 135,-2-1 1,-3-2-1,-1-2 0,-74 69 0,100-106-52,0 1 0,2 1 0,-18 23 0,31-38-67,-1 0-1,1 1 0,0-1 0,0 0 0,0 0 0,-1 1 0,1-1 1,0 0-1,0 0 0,0 1 0,0-1 0,0 0 0,0 1 0,0-1 0,0 0 1,-1 1-1,1-1 0,0 0 0,0 0 0,0 1 0,0-1 0,1 0 1,-1 1-1,0-1 0,0 0 0,0 1 0,0-1 0,0 0 0,0 0 1,0 1-1,1-1 0,-1 0 0,0 1 0,0-1 0,0 0 0,0 0 0,1 0 1,-1 1-1,0-1 0,0 0 0,1 0 0,-1 0 0,0 0 0,0 1 1,1-1-1,17 3 389,34-2-145,1-2 0,57-10 0,-82 8-202,22-2-39,54-6-409,-90 10 125,19-1-2439,-11-4-3152,-9 3 3241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0:57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12 9312,'-1'0'216,"1"0"0,-1-1 0,1 1 0,-1-1 0,1 1 0,-1-1 1,1 1-1,0-1 0,-1 1 0,1-8 6278,0 9-6370,0-1 0,0 1-1,0-1 1,0 1 0,0-1-1,0 1 1,1-1 0,-1 1-1,0-1 1,0 0-1,0 1 1,1-1 0,-1 1-1,0-1 1,1 0 0,-1 1-1,0-1 1,1 0-1,0 1 1,3 4 454,-2 2-34,1 0 1,-1 0-1,-1 1 0,1-1 0,-1 1 1,0-1-1,-1 12 0,1 2 185,1 168 1651,-2-57-2019,0-114-334,1 45 296,18 112-1,-19-173-353,0 0 0,0-1 0,0 1 0,0 0 0,-1-1 0,1 1 0,0-1 0,-1 1 0,1 0 0,-1-1 0,0 1 0,0-1 0,1 1 0,-1-1 0,0 0 0,0 1 0,0-1 0,0 0 0,-1 0 0,1 1-1,0-1 1,0 0 0,-1 0 0,1-1 0,-1 1 0,-1 1 0,-7 4-371,-1-1 0,-18 7 0,14-6 254,-14 6 678,-63 18 1,78-27-236,12-3-216,0 1-1,0-1 0,0 0 1,0 1-1,0-1 1,0 1-1,0 0 0,0 0 1,0 0-1,-3 1 0,52-1 1656,25-1-1257,76-10 0,-83 4-397,2-1-2536,-22-1-8970,-38 7 8584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0:58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50 164 10624,'-33'-10'3429,"18"4"-1409,15 6-1979,0 0 1,0 0 0,0 0 0,0 0 0,0 0-1,0 0 1,0 0 0,0 0 0,-1 0 0,1 0-1,0 0 1,0 0 0,0 0 0,0 0-1,0 0 1,0 0 0,0 0 0,0 0 0,0 0-1,0-1 1,0 1 0,0 0 0,0 0 0,0 0-1,-1 0 1,1 0 0,0 0 0,0 0 0,0 0-1,0 0 1,0 0 0,0-1 0,0 1 0,0 0-1,0 0 1,0 0 0,0 0 0,0 0-1,0 0 1,0 0 0,0 0 0,0 0 0,0-1-1,1 1 1,-1 0 0,0 0 0,0 0 0,0 0-1,0 0 1,0 0 0,0 0 0,0 0 0,0 0-1,17-4 3144,-11 3-3094,351-69 5844,-104 17-7252,-132 38-3680,-70 14 2554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0:58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1 8960,'-1'0'148,"1"0"0,0 0 0,-1 0 0,1 0 1,0 0-1,-1 0 0,1 0 0,0 0 0,-1 0 0,1 0 1,0 0-1,0 1 0,-1-1 0,1 0 0,0 0 0,-1 0 1,1 0-1,0 1 0,0-1 0,-1 0 0,1 0 0,0 0 0,0 1 1,-1-1-1,1 0 0,0 1 0,0-1 0,0 0 0,-1 1 1,1 11 1725,0 3-66,-5 27 353,-14 93 1156,-9-19-600,-64 170 0,83-264-2646,3-9-242,1 1 0,-7 27-1,12-41 157,0 0-1,0 0 0,0 0 0,0 0 0,0 0 0,0 0 0,0 0 0,0 0 0,0 0 1,0 0-1,0 0 0,0 0 0,0 0 0,0 0 0,0 0 0,0 0 0,1 0 0,-1 0 1,0 0-1,0 0 0,0 0 0,0 0 0,0 0 0,0 0 0,0 0 0,0 0 0,0 0 0,0 0 1,0 0-1,0 0 0,0 0 0,0 0 0,0 0 0,0 0 0,0 0 0,0 0 0,0 0 1,0 0-1,1 0 0,-1 0 0,0 0 0,0 0 0,0 0 0,0 0 0,0 0 0,0 0 0,0 0 1,0 0-1,0 0 0,0 0 0,0 0 0,0 0 0,0 1 0,6-9-222,10-18 161,19-45 36,-3-1 0,30-98 1,-45 119 385,-10 32 370,-1-1 0,6-32 0,-12 52-665,0-1 1,0 0-1,0 1 1,0-1-1,1 0 0,-1 1 1,0-1-1,0 1 0,0-1 1,0 0-1,1 1 0,-1-1 1,0 1-1,1-1 0,-1 1 1,0-1-1,1 0 0,0 1-28,-1 0 0,0 0-1,1 0 1,-1 0-1,0 0 1,0 0 0,1 0-1,-1 1 1,0-1-1,0 0 1,1 0 0,-1 0-1,0 0 1,0 1-1,0-1 1,1 0 0,-1 0-1,0 0 1,0 1-1,0-1 1,0 0 0,0 0-1,1 1 1,-1-1-1,0 1 1,9 21 382,6 32-234,3 0-1,3-1 1,1-1-1,36 57 1,-36-74-1558,-4-12-3101,-13-15 2851,-1-2-3508,0-1 2304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0:58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 11296,'-8'3'5120,"8"2"-4449,0-10 1249,8 5-1184,2-3 0,3 6-480,1-6-320,-1 3 32,5-5-1824,4 1 992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0:59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8 9312,'-10'-7'7146,"12"17"-466,2 5-3925,0 18-1867,-2-1 0,-2 1 0,-1 0 0,-6 39 0,-1 28-779,8-37-431,-2 31-1354,1-77-3522,-7 28-1,7-36 2128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0:59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44 12384,'-5'-6'9151,"13"6"-8031,7 0 2272,2 0-1920,15-5 64,4 5-928,17-9-64,2 6-288,3-5-256,0 8 0,-3-9-416,-7 9 192,-6-3-3392,-5 3 1984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0:59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0 13696,'-3'4'6207,"16"44"-5375,-9-13 3072,6 6-2304,-7 14 768,7 1-1408,-10 4 128,0-3-640,-10 11-64,2-2-224,-6 11-160,6-9-32,-7-8-1792,7-9 960,-10-6-5120,9-5 3328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1:36.2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110 210 3328,'0'0'69,"1"0"0,-1-1 0,0 1 0,0 0 0,0 0 0,1 0 0,-1 0 0,0 0 0,0-1 0,0 1 0,1 0 0,-1 0 0,0 0 0,0-1 0,0 1-1,0 0 1,0 0 0,0 0 0,0-1 0,1 1 0,-1 0 0,0 0 0,0-1 0,0 1 0,0 0 0,0 0 0,0-1 0,0 1 0,0 0 0,0 0 0,0-1 0,-1 1 0,1 0 80,0-1-1,0 1 1,0 0-1,0-1 1,0 1-1,0 0 1,0-1-1,0 1 1,0 0-1,0 0 1,0-1-1,0 1 1,1 0-1,-1-1 1,0 1-1,0 0 1,0-1-1,0 1 1,0 0-1,1 0 1,-1-1-1,0 1 1,0 0 0,1-1-1,-1 1-28,0 0 0,0 0-1,0-1 1,0 1 0,1 0 0,-1 0-1,0-1 1,0 1 0,0 0 0,0 0 0,1 0-1,-1-1 1,0 1 0,0 0 0,1 0-1,-1 0 1,0 0 0,0 0 0,1-1 0,-1 1-1,0 0 1,0 0 0,1 0 0,-1 0-1,0 0 1,1 0 0,-1 0 0,0 0 0,0 0-1,1 0 1,-1 0 0,0 0 0,1 10 1102,-1 8-882,6 60 767,-6 113 1,-1-163-817,-22 173 1474,15-164-1475,-1-1-1,-2 0 1,-18 38-1,10-25 271,16-39-152,1-2 848,1-15-488,0-1-685,0 0 0,0 1 0,-1-1 0,-3-11 0,2 12-45,1 0 1,1 0-1,-1-1 1,0-11 0,0-15 25,1 24-2,0-1 0,2-20 0,1 1 7,-2-33 0,1-17 92,16-41-59,-9 73-87,-2 16-22,1-1 0,1 1 0,2 1 0,1 0 0,23-46 0,-29 69 37,0 0 0,1 0 0,0 0 0,11-11 1,-15 17-54,0 0 1,0 0 0,1 0 0,-1 0-1,1 0 1,0 0 0,-1 1-1,1-1 1,0 1 0,0 0 0,0-1-1,0 1 1,0 1 0,0-1 0,0 0-1,0 1 1,0 0 0,4 0 0,-2 0 11,-1 1 0,1 0 0,0 0 0,-1 1 0,1 0 0,-1-1 0,0 1 0,1 1-1,-1-1 1,0 1 0,0-1 0,-1 1 0,1 0 0,4 6 0,-3-4 9,-1 1-1,0 0 1,0 0-1,-1 0 1,1 0-1,-2 1 0,1-1 1,3 13-1,-2 1-1,-1 0 0,0 0 0,-2 0 0,-1 1-1,-3 35 1,-1-28 167,-1 0 0,-1 0-1,-12 30 1,15-48-142,-1 0 0,0-1-1,0 1 1,-1-1 0,0 0 0,-1 0 0,0-1-1,0 0 1,-1 0 0,0 0 0,0-1 0,-1 0-1,0-1 1,0 1 0,0-2 0,-1 1 0,0-1-1,0 0 1,-13 4 0,24-8-42,-1 1 0,1-1 1,0 0-1,-1 0 0,1 0 0,0 0 1,0 0-1,3 2 0,13 6-64,-1 1 0,30 21 0,-40-25 93,-1-1 0,1 1 0,-1 0 0,0 1 0,-1 0-1,0 0 1,0 0 0,0 0 0,4 12 0,-7-14 14,0 0-1,0 0 1,-1 0-1,0 0 1,0 0-1,0 1 1,-1-1-1,0 0 1,-1 11-1,1-13 13,0-1-1,-1 1 1,0 0 0,1-1 0,-1 1-1,0-1 1,0 1 0,-1-1-1,1 1 1,0-1 0,-1 0-1,1 1 1,-1-1 0,0 0 0,0 0-1,0 0 1,0-1 0,0 1-1,0 0 1,-4 1 0,-1 0-13,0 0 1,0 0-1,-1-1 1,1 0-1,-1 0 1,0-1 0,1 0-1,-14 0 1,-6-2 66,-30-4 0,51 4-58,-9 2 86,13-1-134,0 0 0,0 0 0,0 0-1,0 0 1,0 0 0,0 0 0,0 0 0,0-1 0,0 1 0,0 0 0,-2-2 0,45-3-350,89-37 173,-4 1 454,136-30 13,-193 51-235,-61 19 114,-12 5-163,-15 7-47,6-4 32,0 1 0,0 0 0,-15 14 0,24-19 17,0 0 1,0 1 0,1 0-1,-1-1 1,1 1-1,0 1 1,1-1-1,-1 0 1,1 1 0,-1-1-1,1 1 1,1 0-1,-3 9 1,3-13 16,1 0 0,0 1 0,0-1 0,0 1 0,0-1 0,0 0 0,0 1 0,0-1-1,0 1 1,1-1 0,-1 0 0,0 1 0,1-1 0,-1 0 0,1 1 0,0-1 0,-1 0 0,1 0 0,0 0 0,0 1 0,0-1 0,-1 0 0,1 0 0,0 0 0,1 0 0,-1-1 0,0 1 0,0 0 0,0 0-1,0-1 1,1 1 0,-1 0 0,0-1 0,1 0 0,-1 1 0,0-1 0,1 0 0,-1 1 0,1-1 0,-1 0 0,2 0 0,5 0 40,-1 0 1,1 0-1,0-1 1,-1 0-1,1 0 0,7-3 1,-6 2-2,-1 0 1,1-1-1,-1-1 1,0 1-1,0-1 1,8-5-1,-10 4 27,0 1 0,-1-1 0,1 0 0,-1 0 0,8-12 0,-11 15-76,-1-1 0,1 0 1,-1 1-1,0-1 0,0 0 1,-1 0-1,1 1 0,0-1 1,-1 0-1,0 0 1,0 0-1,0 0 0,0 0 1,0 0-1,0 0 0,-1 0 1,1 0-1,-1 1 1,0-1-1,0 0 0,0 0 1,0 1-1,-1-1 0,1 0 1,-1 1-1,1 0 1,-1-1-1,-3-2 0,1 1-52,1 1-1,-1-1 1,1 1 0,-1 1-1,0-1 1,0 0-1,-1 1 1,1 0-1,0 0 1,-1 0-1,1 0 1,-1 1 0,0 0-1,1 0 1,-1 0-1,-7 0 1,1 2-176,15 3 4,21 0 157,-8-4 130,0-1 0,0-1 0,25-5 0,-33 4-38,1 1-1,0-2 0,-1 0 1,0 0-1,1 0 0,-2-1 0,12-8 1,1-5 71,-1 0 0,-1-1 1,-1-1-1,0 0 0,-2-2 1,20-33-1,-13 16 45,-3-1 0,-1-1 0,14-46 0,-31 80-139,2-1-15,-1 0-1,0-1 1,-1 1-1,0-1 1,-1 1-1,0-1 1,0 0-1,0 0 1,-2-11 0,1 20 2,0-1 1,0 1 0,0-1 0,0 1-1,0-1 1,0 1 0,0-1 0,0 1 0,-1-1-1,1 1 1,0-1 0,0 1 0,-1-1 0,1 1-1,0-1 1,0 1 0,-1 0 0,1-1-1,0 1 1,-1-1 0,1 1 0,-1 0 0,1-1-1,-1 1 1,1 0 0,0 0 0,-1-1 0,1 1-1,-1 0 1,1 0 0,-1 0 0,1 0-1,-1-1 1,0 1 0,1 0 0,-1 0 0,1 0-1,-1 0 1,0 0 0,0 1-28,-1-1 0,1 1 0,0-1 0,-1 1 0,1 0 0,0-1 0,0 1 0,0 0 0,-1 0 0,1 0 0,0 0 0,-1 2 0,-4 5 18,1 0-1,0 0 0,1 1 1,0-1-1,1 1 1,0 0-1,0 0 0,-2 11 1,2-6-5,-11 43-10,4 2-1,1-1 0,0 108 1,9-144 57,4 28 1,-3-42-41,1-1 0,-1 0 0,1 0 0,1 0 1,-1 0-1,1 0 0,6 11 0,-7-16 61,0 0 0,-1 0 0,1 0 0,0 0 0,0 0 1,0-1-1,1 1 0,-1-1 0,0 1 0,1-1 0,-1 0 0,1 0 1,-1 0-1,1 0 0,-1 0 0,1-1 0,0 1 0,-1-1 1,1 0-1,0 1 0,-1-1 0,1-1 0,0 1 0,0 0 0,2-1 1,5-1-14,-1 0 1,0-1-1,0 0 1,0 0 0,0-1-1,8-5 1,-6 4 40,-1-2 1,1 0-1,-1 0 1,0 0-1,9-11 1,-4 1-26,-1-1 0,20-33 0,18-44 25,-11 13 102,58-173 1,-76 187-113,-12 39-97,-1-1 0,9-43 0,-19 72-11,2-11-67,0 8-67,0 7-238,-1 5 359,0 0 0,-1 0 0,0 0-1,0 1 1,-1-1 0,0 0 0,-2 9-1,1-5-86,-18 124 127,-12 71 145,19-143-22,-26 75 0,29-112-4,-2-1 0,-20 37 0,26-51 92,3-3-24,3-9-157,-1 0 0,1 0 0,0 0 0,0 0 0,0 0 0,0 0 0,0 0 0,0 0 0,0 1 0,0-1 0,0 0 0,0 0 0,0 0 0,0 0 0,0 0 0,0 0 0,0 0 0,0 0 0,0 0 0,0 0 0,0 0 0,0 0 0,0 0 0,-1 0 0,1 0 0,0 0 0,0 0 0,0 0 0,0 0 0,0 0 0,0 0 0,0 0 0,0 0 0,0 0 0,0 0 0,0 0 0,0 0 0,-1 0 0,1 0 0,0 0 0,0 0 0,0 0 0,0 0 0,0 0 0,0 0 0,0 0 0,0 0 0,0 0 0,0 0-1,0 0 1,0 0 0,0 0 0,0 0 0,0 0 0,-1 0 0,1 0 0,0 0 0,0 0 0,0-1 0,0 1 0,0-1 14,0 1-1,0-1 0,0 0 0,0 0 0,0 0 1,0 0-1,0 0 0,0 0 0,0 0 0,0 0 0,0 0 1,1 1-1,-1-1 0,0 0 0,1 0 0,-1 0 0,1 1 1,0-2-1,0-1 34,8-14-18,16-28 0,-6 13 4,-16 28-34,2-5-30,0 0-1,1 0 1,0 0-1,9-9 0,-14 16 10,0 1-1,1 0 0,-1-1 0,0 1 0,1 0 0,-1 0 0,1 0 1,-1 0-1,1 0 0,-1 0 0,1 1 0,0-1 0,-1 0 0,1 1 0,0-1 1,0 1-1,-1 0 0,1 0 0,0-1 0,0 1 0,0 0 0,-1 1 1,1-1-1,0 0 0,0 0 0,0 1 0,-1-1 0,1 1 0,0-1 0,-1 1 1,1 0-1,1 1 0,2 1-8,0 1 1,0 0-1,-1 0 1,1 1-1,-1-1 0,0 1 1,4 6-1,22 40 31,-5-8 105,-17-30-112,1-1 0,1 0-1,-1-1 1,2 0-1,0 0 1,0-1-1,1-1 1,0 0-1,1 0 1,15 7-1,-27-15-300,0-1 0,0 1 0,0-1-1,0 1 1,0-1 0,0 1 0,0-1-1,1 0 1,-1 1 0,0-1 0,0 0 0,0 0-1,1 0 1,-1 0 0,0 0 0,0 0 0,0-1-1,0 1 1,1 0 0,-1 0 0,0-1-1,0 1 1,0-1 0,0 1 0,0-1 0,2 0-1,-3-1-267,1 1-1,0 0 0,0 0 1,-1 0-1,1 0 0,-1-1 1,1 1-1,-1 0 1,1 0-1,-1-1 0,0 1 1,0 0-1,0-1 0,0 1 1,0 0-1,0-1 0,0 1 1,0 0-1,0-1 0,-1-1 1,0-6-2327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1:38.0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207 87 3328,'5'-19'1227,"-4"16"-798,0 1-1,-1 0 0,1 0 0,-1 0 1,1-1-1,-1 1 0,0 0 0,0-1 0,0 1 1,0 0-1,0-1 0,-1-2 0,1-8 1330,0 3-44,-4 0 73,2 8-1276,3 6-446,0-2 8,-1 1 1,1 0-1,-1 0 1,0 0 0,1 0-1,-1 0 1,-1-1-1,0 6 1,0 5 128,-1 31 490,-2-1 0,-2 0 0,-14 49 0,12-44-367,6-30-195,-1 0 0,-6 20-1,-16 38 282,24-72-379,-1 0-1,1 0 1,-1 0 0,-1 0-1,1 0 1,-4 4 0,6-7-15,-1 0 1,0 0 0,0 0-1,0 0 1,1 0 0,-1 0-1,0 0 1,0 0 0,0-1-1,-1 1 1,1 0 0,0-1-1,0 1 1,0-1 0,0 1-1,-1-1 1,1 0 0,0 1-1,0-1 1,-1 0 0,1 0-1,0 0 1,0 0 0,-1 0-1,1 0 1,-2 0 0,0-2 10,-1 0 1,0 0 0,1 0-1,-1 0 1,1-1 0,-1 1 0,1-1-1,0 0 1,0 0 0,-4-7-1,2 4 16,0-1-1,1 0 0,0 0 1,0 0-1,-4-12 1,6 11-21,0 5 3,0-1 1,1 0 0,0 0-1,0 1 1,0-1-1,0 0 1,1 0-1,-1 0 1,1 0-1,0 0 1,0 0 0,1 0-1,-1 0 1,1 0-1,0 0 1,2-6-1,2 1 56,0 0 0,0 0-1,1 1 1,1-1-1,-1 1 1,1 1 0,1-1-1,-1 1 1,10-6-1,0 1 147,0 1 0,1 0 0,31-13 0,3 4 22,78-19-1,-22 8-113,-44 5-1411,-50 25 507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1:36.5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27 279 7968,'-23'-11'3616,"19"7"-3136,4-1 1760,9 10-1312,-1-18 991,7 6-1151,12-21 32,7 0-480,30-12-128,4 8-128,16-7-128,-2 10 32,4 1-4767,-9 8 2623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1:40.3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200 83 3648,'-1'-8'8385,"-3"-1"-3367,-11-8-1927,10 12-2997,0 1 0,0 0 0,0 0 1,-11-5-1,12 7-44,1 1 1,-1-1 0,0 1 0,1 0-1,-1 0 1,0 0 0,1 1 0,-1-1-1,0 1 1,0 0 0,-6 0-1,7 1-44,0 0 0,0-1-1,0 1 1,0 1-1,0-1 1,1 0 0,-1 1-1,1-1 1,-1 1-1,1 0 1,-1 0 0,1 0-1,0 0 1,0 0-1,0 1 1,-3 3 0,0 2-22,0 0 1,1 0 0,0 1-1,0 0 1,1-1-1,0 1 1,-3 12 0,2 4 76,-3 37 1,6-50-29,0 0 1,1 1-1,1-1 1,0 0 0,1 0-1,0 1 1,5 16-1,-5-25 49,0 1 0,-1-1 0,1 0 0,1 0 0,-1 0 0,0 0 0,1 0 0,0-1 0,0 1 0,0-1-1,0 0 1,1 0 0,-1 0 0,1 0 0,0-1 0,0 1 0,0-1 0,0 0 0,0 0 0,0 0 0,1-1-1,-1 0 1,6 2 0,-3-3 37,1 1-1,-1-1 0,0 0 0,1 0 1,-1-1-1,0 0 0,1 0 1,-1-1-1,13-5 0,5-3 145,31-17 0,-42 19-174,28-14-39,-2-3 1,0-1 0,43-38-1,-67 50-169,1 0-1,1 1 1,0 1-1,26-14 1,-40 24 91,0 1 0,0 0 0,0 0 0,0 0 0,-1 0 0,1 1 0,0-1 0,0 1 0,1 0 0,-1 0 0,0 1 0,0-1 0,-1 1 0,1 0 0,0 0 0,0 0 0,0 0 0,0 1 0,3 2-1,6 3 19,-1 1-1,0 0 1,20 20-1,-13-12 203,-17-15 6,-3-2-91,0-1 0,0 0 0,0 0 1,0 1-1,0-1 0,0 1 1,-1-1-1,1 1 0,0-1 1,-1 1-1,1 0 0,-1-1 1,0 1-1,-2-1 0,-1-2 44,2 1-173,-1 0 1,1 1 0,0-1 0,-1 1 0,1 0-1,-1 0 1,0 0 0,0 1 0,0-1 0,0 1-1,0 0 1,-8-1 0,8 2-46,1 0-1,-1 0 1,0 1 0,0 0-1,1-1 1,-1 1 0,0 1-1,1-1 1,-1 0 0,1 1 0,0 0-1,-1-1 1,1 1 0,-5 5-1,0-1 57,1 1 0,0-1-1,0 1 1,1 1 0,0-1 0,1 1-1,-1 0 1,-6 14 0,11-18 39,-1-1 1,1 0 0,0 1-1,0-1 1,1 0 0,-1 1-1,1-1 1,-1 1 0,1-1-1,0 1 1,1 6 0,0-8 3,0 1 0,0-1 0,-1 0 0,2 1 0,-1-1 1,0 0-1,0 1 0,1-1 0,-1 0 0,1 0 0,0 0 1,0 0-1,0-1 0,-1 1 0,2 0 0,-1-1 0,4 3 1,-4-3 23,0 0 1,0 0 0,0 0-1,0 0 1,0-1 0,0 1-1,0-1 1,0 1 0,0-1-1,0 0 1,1 0 0,-1 0-1,0 0 1,0 0 0,0 0-1,3-1 1,-2 0 8,0 0-1,1 0 1,-1-1 0,0 0 0,0 1-1,0-1 1,0 0 0,0 0-1,3-3 1,1-2-9,-1 0-1,1 0 1,-1-1 0,-1 0-1,0 0 1,7-14-1,21-56-55,-32 75 52,4-10-255,-1 12-58,0 6 44,3 15 45,6 23 0,-9-27 227,0 0-1,13 28 0,-13-35-15,7 12 135,-10-20-157,-1 0 1,1-1 0,-1 1-1,1-1 1,-1 1 0,1-1-1,0 0 1,-1 1-1,1-1 1,0 1 0,-1-1-1,1 0 1,0 0-1,-1 1 1,1-1 0,0 0-1,0 0 1,-1 0-1,1 0 1,0 0 0,0 0-1,-1 0 1,1 0 0,0 0-1,0 0 1,-1 0-1,1-1 1,0 1 0,0 0-1,12-6 80,-1-1 0,0 0 1,0-1-1,-1 0 0,0-1 0,10-10 0,32-23-14,-28 26-144,0 1 1,36-14-1,-59 28 52,0 0-1,1 0 0,-1 1 1,1-1-1,-1 1 0,1-1 0,-1 1 1,1 0-1,-1 0 0,1 0 0,-1 0 1,1 0-1,-1 0 0,1 1 1,-1-1-1,1 1 0,-1 0 0,1 0 1,-1 0-1,0 0 0,1 0 0,-1 0 1,0 1-1,0-1 0,3 3 1,-2 0 10,1 0 0,-1 0 0,1 0 0,-1 0 0,0 1 1,-1-1-1,1 1 0,-1 0 0,0 0 0,2 7 0,-4-12 13,0 0-1,0 1 0,0-1 0,1 0 1,-1 1-1,0-1 0,0 0 1,0 1-1,1-1 0,-1 0 0,0 0 1,0 1-1,1-1 0,-1 0 0,0 0 1,0 1-1,1-1 0,-1 0 0,0 0 1,1 0-1,-1 1 0,0-1 0,1 0 1,-1 0-1,0 0 0,1 0 0,-1 0 1,1 0-1,-1 0 0,0 0 0,1 0 1,-1 0-1,0 0 0,1 0 0,-1 0 1,0 0-1,1 0 0,-1 0 0,1-1 1,19-9 251,-19 9-288,0 0 0,1 0 0,-1 1 0,0-1 0,1 0-1,-1 0 1,1 1 0,-1-1 0,1 1 0,-1-1-1,1 1 1,-1-1 0,1 1 0,0 0 0,-1 0-1,1 0 1,1 0 0,1 2 23,-1 0 1,0 0-1,1 1 1,-1-1-1,0 1 0,0-1 1,0 1-1,-1 0 0,1 0 1,-1 0-1,1 1 0,-1-1 1,0 1-1,1 3 0,0 1 55,-3-8-37,0 0 0,0 1 0,0-1 0,1 1 0,-1-1 0,0 0 0,0 1 0,0-1 0,0 1 0,0-1 0,0 0 0,0 1 0,0-1 0,0 1 0,0-1 0,0 1 0,0-1 0,-1 0 0,1 1 0,0-1 0,0 1 1,0-1-1,0 0 0,-1 1 0,1-1 0,0 0 0,0 1 0,-1-1 0,1 0 0,-1 1 0,0-1 0,0 0-9,1 0 1,-1 1-1,1-1 1,-1 0-1,1 0 1,-1 0-1,1 0 1,-1 0-1,1 0 1,-1 0-1,1 0 1,-1 0-1,1 0 1,-1 0-1,1 0 1,-1 0-1,1 0 1,-1-1-1,1 1 1,-1 0-1,1 0 1,-1-1-1,1 1 1,0 0-1,-1 0 1,1-1-1,-1 1 1,1-1-1,0 1 1,-1 0-1,1-1 1,0 1-1,0-1 1,-1 1-1,1 0 1,0-1-1,0 1 1,0-1-1,-1 1 1,1-1-1,0 1 1,0-2-1,-4-16 229,3 13-223,-1-1 0,1 0-1,1 0 1,-1 0 0,1 1 0,0-11 0,2-7-27,1-1 1,1 1-1,0 0 1,2 1 0,1-1-1,13-30 1,-19 51 1,-1 1 0,1 0 1,-1 0-1,1-1 0,0 1 1,0 0-1,-1 0 0,1 0 0,0 0 1,0 0-1,0 0 0,0 0 1,0 0-1,0 1 0,0-1 0,1 0 1,-1 1-1,0-1 0,2 0 1,-2 1 1,0 0 1,0 0-1,0 0 1,1 0 0,-1 0-1,0 0 1,0 1-1,0-1 1,-1 0-1,1 1 1,0-1 0,0 1-1,0-1 1,0 1-1,0 0 1,0-1-1,-1 1 1,1 0 0,1 0-1,3 5 4,-1 0 0,0 0-1,0 1 1,0-1 0,3 9 0,15 34 216,-15-30-153,1 0 0,2 0 0,0-1 0,23 33-1,-30-48-70,0 0 0,0 0 0,0-1-1,0 1 1,1-1 0,-1 1 0,1-1-1,0 0 1,0-1 0,0 1-1,0 0 1,0-1 0,0 0 0,0 0-1,0 0 1,0-1 0,0 1 0,0-1-1,1 0 1,-1 0 0,0-1-1,0 1 1,0-1 0,6-1 0,-3 0-608,1-1-1,-1 1 1,0-1 0,0-1 0,9-4 0,-10 4-785,0-1 0,0 1 0,0-1-1,0 0 1,4-6 0,16-17-2829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1:41.7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94 5888,'-3'-18'3541,"1"1"0,2-35 0,0 45 923,-11 179-2422,3-91-1460,3-19-57,-6 97 353,10-100-672,-2-15-15,3-1 0,1 1 0,10 62 1,-10-103-142,-1-1 1,1 1-1,0 0 1,0-1-1,0 1 1,0-1-1,0 1 1,1-1-1,-1 0 1,1 1-1,0-1 1,3 4 0,-4-5-31,0-1 0,0 1 0,0 0 1,1-1-1,-1 1 0,0-1 1,0 0-1,0 1 0,0-1 1,1 0-1,-1 0 0,0 1 0,0-1 1,1 0-1,-1 0 0,0 0 1,0-1-1,0 1 0,1 0 1,-1 0-1,0-1 0,0 1 0,0 0 1,1-1-1,-1 0 0,0 1 1,0-1-1,0 1 0,0-1 1,0 0-1,1-2 0,4-2 10,0 0 1,-1 0-1,0-1 0,0 0 1,0 0-1,-1-1 0,6-11 1,20-53-316,-15 30 306,1-8-442,-15 50 349,1-1 1,-1 0 0,1 1 0,-1-1 0,1 1-1,-1 0 1,1-1 0,-1 1 0,0 0 0,3 2 0,-1-1 11,16 7 88,0 0 0,0-2 0,1 0 0,30 6 0,-38-10 41,1-1 0,0-1 1,-1 0-1,1-1 0,-1 0 0,1-1 0,0 0 0,19-6 1,-24 6-27,-1-2 1,0 1 0,1-1-1,-1 0 1,-1-1 0,1 1-1,0-1 1,-1-1 0,0 1-1,0-1 1,0 0 0,-1-1-1,1 1 1,-1-1 0,6-9-1,-5 5 33,0-1-1,0-1 0,-1 1 1,0-1-1,-1 0 1,0 0-1,-1 0 1,0 0-1,-1-1 0,-1 1 1,0-1-1,0 1 1,-2-13-1,1 22-135,0 1 0,-1-1 1,1 1-1,-1-1 0,0 1 0,0 0 0,0 0 0,0-1 0,0 1 1,0 0-1,0 0 0,-1 0 0,1 0 0,-1 0 0,0 0 1,1 1-1,-4-3 0,5 4 51,-1-1 0,1 1 0,-1 0 1,1 0-1,0 0 0,-1 0 0,1 0 0,-1 0 0,1 0 1,-1 0-1,1 0 0,-1 0 0,1 0 0,-1 0 0,1 0 1,-1 0-1,1 0 0,-1 0 0,1 0 0,0 1 1,-1-1-1,1 0 0,-1 0 0,1 1 0,-1-1 0,1 0 1,0 1-1,-1-1 0,1 0 0,0 1 0,-1 0 0,-9 14 53,9-14-34,-3 6 84,1 1 0,0 0 0,0-1 1,1 1-1,-1 1 0,2-1 0,-1 0 1,1 14-1,0 9 247,4 31 0,-1-38-117,-1-13-176,0 0-1,1 0 1,0 0 0,1 0-1,0-1 1,0 1-1,1-1 1,7 13 0,-9-20-43,0 1-1,0-1 1,0 0 0,1 0 0,-1 0 0,1 0 0,0 0 0,0 0-1,0-1 1,0 1 0,1-1 0,-1 0 0,1 0 0,-1 0-1,1 0 1,0-1 0,0 0 0,-1 1 0,1-1 0,0-1 0,0 1-1,0-1 1,0 1 0,0-1 0,7-1 0,0 0-668,0-1 0,0 0 1,-1-1-1,0-1 0,1 1 0,-1-2 0,18-10 1,-2-1-4660,35-30 0,-15 9 586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1:42.9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31 174 4896,'-15'-4'1584,"14"4"-1515,0 0 0,0 0 0,1 1 0,-1-1-1,0 0 1,1 0 0,-1 0 0,0 1 0,1-1 0,-1 0 0,0 1 0,1-1 0,-1 0 0,1 1 0,-1-1 0,1 1 0,-1-1 0,1 1 0,-1-1 0,1 1-1,-1 0 1,1-1 0,0 1 0,-1 0 0,1-1 0,-1 2 0,2 2 335,1 0 0,-1 0 0,1 0-1,-1 0 1,1 0 0,0 0 0,0 0 0,1 0 0,5 5-1,-1 2 722,-2-4-717,0-1 1,0 0 0,0-1 0,0 1 0,1-1 0,0 0-1,0 0 1,1-1 0,-1 0 0,1 0 0,8 4 0,-11-7-241,0 1 0,0-1 1,0 0-1,0 0 0,0 0 1,1 0-1,-1-1 1,0 1-1,0-1 0,0 0 1,0-1-1,1 1 0,-1-1 1,0 1-1,0-1 0,0-1 1,0 1-1,0 0 1,0-1-1,0 0 0,-1 0 1,4-2-1,-3 0-81,0 1 1,-1-1-1,1 0 1,-1 1-1,0-2 1,-1 1-1,1 0 1,0 0-1,-1-1 1,0 1-1,0-1 1,-1 0-1,2-7 1,0-2 96,0 0 1,-1 0-1,-1-25 1,-1 27-151,-1-1 0,0 1 0,-1 0 1,-1-1-1,0 1 0,-7-18 1,9 27-77,0 0 1,-1 0 0,1 1 0,-1-1-1,0 1 1,1-1 0,-1 1 0,0 0-1,0 0 1,-1 0 0,1 0 0,0 0-1,-1 0 1,-2-1 0,4 2 19,0 0 1,-1 0-1,1 1 1,0-1-1,-1 0 1,1 1-1,-1-1 0,1 1 1,0-1-1,-1 1 1,1 0-1,-1 0 1,1 0-1,-1 0 1,1 0-1,-1 0 0,1 0 1,-1 0-1,1 0 1,-1 1-1,1-1 1,-1 1-1,1-1 1,0 1-1,-1-1 0,1 1 1,0 0-1,-1 0 1,-1 1-1,-1 3 15,0-1-1,0 1 1,0-1 0,1 1-1,0 0 1,-3 6-1,-4 9 97,1 1 0,1 0 0,1 0 0,1 1 0,-4 22 0,7-31 12,1-1 0,0 1-1,0 0 1,2 0 0,-1 0 0,2 1 0,0-1 0,0 0 0,1-1 0,1 1 0,0 0 0,1-1 0,8 21 0,-10-30-56,-1-1 0,1 1 0,-1 0 0,1-1 0,0 1 0,0-1 0,0 0 0,0 1 0,0-1 0,1 0 0,-1 0 0,1 0 0,-1-1 0,1 1 0,0-1 0,-1 1 0,1-1 0,0 0 0,0 0 0,0 0 0,0-1 0,6 2 0,-1-2 37,1 0 0,-1-1 0,1 0 0,-1 0 1,0 0-1,17-6 0,50-25 125,-70 30-195,119-59 92,81-37-389,-190 92 282,0 0 0,0 0 0,29-5 0,-40 10 10,1 0 0,0 1 0,-1 0 1,1 0-1,0 0 0,-1 0 0,1 1 0,-1 0 1,1 0-1,-1 0 0,1 0 0,-1 1 0,1 0 0,-1 0 1,0 0-1,0 0 0,6 5 0,1 3 63,-1 0 0,0 1 0,-1 0 0,-1 1-1,1 0 1,7 15 0,-4-7 147,17 21 0,-23-34-146,0-1 1,1 0-1,0 0 1,0 0-1,0-1 1,1 0-1,0-1 1,0 0-1,16 6 1,-4-3-1,1-1 0,42 6 0,-53-10-319,0-2 1,1 1 0,-1-1-1,1-1 1,-1 0 0,1 0 0,19-6-1,-27 6-262,0 0 0,0-1 0,0 1 0,-1 0 0,1-1-1,0 0 1,0 1 0,-1-1 0,0 0 0,1 0 0,-1-1 0,0 1 0,4-5 0,-3 1-1022,1 0 0,-1-1 1,1 1-1,2-12 1,7-19-2325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1:43.3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642 1 9888,'-38'0'3178,"37"0"-3052,-1 0 0,0 0 0,1 0 0,-1 0 0,1 1-1,-1-1 1,1 0 0,-1 1 0,-2 1 0,-5 1 30,1-1 66,-1 2 1,0-1-1,1 1 1,0 0-1,0 0 1,0 1-1,-7 6 1,2 2 623,1 0-1,-16 23 1,17-22-221,-72 106 2431,46-65-2013,-44 51 0,55-77-953,-1-2 1,-1-1 0,-54 40-1,15-18-3172,65-46 2669,-4 3-843,6-5 1158,0 0 1,0 0 0,0 0-1,0 0 1,0 1-1,0-1 1,0 0 0,0 0-1,0 0 1,0 0 0,0 0-1,0 0 1,0 0 0,21 1-7036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1:45.2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175 409 8640,'-4'10'1055,"3"-6"-586,0 0 1,0 0-1,0 0 1,0 0-1,1 5 1,-8 25 2503,-19 61 0,-75 255 1687,87-290-3603,13-52-885,2-7-107,0 1 0,-1-1 0,1 0 0,0 1 0,-1-1 0,1 1 0,-1-1 0,0 0 0,0 1 0,1-1 0,-1 0 0,0 0 0,0 1 0,-1 0 0,1-31 687,5-28-657,4 0 0,24-97-1,48-103-317,-74 241 274,16-48 144,3 1 1,52-96 0,-68 144-127,1 0 0,15-19 1,-23 31-54,1 0 0,0-1 0,1 1 0,-1 0 0,0 1 0,1-1 0,-1 1 0,1-1 0,0 1 0,0 0 0,0 1-1,0-1 1,0 1 0,7-2 1,-9 3-10,0 0 0,0 0 1,0 0-1,0 0 1,0 1-1,-1-1 1,1 1-1,0-1 0,0 1 1,0 0-1,0 0 1,0 0-1,-1 0 1,1 0-1,0 0 1,-1 0-1,1 1 0,-1-1 1,1 0-1,-1 1 1,0-1-1,1 1 1,-1 0-1,0-1 0,0 1 1,1 3-1,2 2 34,-1 1 0,0 0 0,0 0 0,2 14 0,-1 3 51,-2-1 1,-1 0-1,-1 1 1,-1-1-1,-5 33 0,4-44-86,0-1-1,-1 1 1,-8 22-1,8-28 9,0 0-1,0-1 1,0 0-1,-1 0 1,0 0 0,0 0-1,-1-1 1,-8 9-1,12-13-22,-1 0 0,0 0-1,1 0 1,-1 0 0,0 0-1,0 0 1,0 0 0,1-1-1,-1 1 1,0-1-1,0 1 1,0-1 0,0 0-1,-4 0 1,0 0-45,0 0 0,0-1-1,-10-3 1,16 4 46,0 0-1,0 0 0,-1 0 1,1 0-1,0 0 1,0 0-1,0 0 1,0 0-1,0 0 0,0 0 1,-1 0-1,1 0 1,0 0-1,0 0 0,0 0 1,0 0-1,0-1 1,0 1-1,0 0 1,-1 0-1,1 0 0,0 0 1,0 0-1,0 0 1,0 0-1,0-1 1,0 1-1,0 0 0,0 0 1,0 0-1,0 0 1,0 0-1,0 0 1,0-1-1,0 1 0,0 0 1,0 0-1,0 0 1,0 0-1,0 0 1,0-1-1,0 1 0,0 0 1,0 0-1,0 0 1,0 0-1,0-1 0,7-6-128,13-6 94,67-27 62,-18 9 74,146-89 11,-182 98 32,-2-1 0,-1-1 0,-1-1 0,35-40 0,-39 34 62,-23 29-190,0-1 1,-1 1-1,0 0 0,1-1 0,-1 1 0,0-1 0,0 0 1,-1 1-1,1-1 0,0-4 0,0 28-42,1 0 0,1 0-1,10 39 1,26 62 152,-30-98-46,-2-3-59,1-1-1,1-1 0,12 21 0,-16-32 5,0 0-1,1 0 1,0-1-1,1 0 1,-1 0-1,1-1 0,0 1 1,1-2-1,11 8 1,-13-10 11,-1-1 1,0 0-1,1 0 1,0-1-1,-1 0 1,1 0 0,0 0-1,0 0 1,-1-1-1,1 0 1,0 0-1,0-1 1,0 0-1,9-2 1,-4 0 29,-1 0 1,0 0-1,0-1 1,-1-1-1,1 1 1,-1-2-1,11-6 1,-11 4-51,0 0 0,-1 0 0,0 0 1,-1-1-1,1 0 0,-2-1 0,1 0 1,-1 0-1,-1 0 0,8-19 0,-9 17-26,0-1 0,0 0 0,-1 1 0,-1-2 0,0 1 0,-1 0-1,0 0 1,-1 0 0,-2-15 0,1 21-13,-1 0 1,1 0-1,-1 0 0,0 0 0,-1 1 1,0-1-1,-4-8 0,6 14 10,0 0 1,0-1-1,1 1 0,-1 0 0,0 0 0,0 0 0,0 0 1,0 0-1,0 0 0,0 0 0,0 0 0,-1 0 0,1 0 0,0 1 1,0-1-1,-1 0 0,1 1 0,0-1 0,-1 1 0,1-1 1,-1 1-1,1 0 0,-1 0 0,1 0 0,0 0 0,-1 0 1,1 0-1,-1 0 0,1 0 0,-1 0 0,1 1 0,0-1 1,-1 0-1,1 1 0,-1 0 0,1-1 0,0 1 0,0 0 1,-1-1-1,1 1 0,0 0 0,0 0 0,-2 2 0,-2 2 11,0 0-1,-1 1 0,2 0 1,-1 0-1,1 1 0,0-1 1,0 1-1,1 0 0,0 0 1,0 0-1,0 0 0,-2 13 1,2-6 3,1 1 0,0 0-1,1-1 1,0 1 0,3 25 0,-1-33 17,0 0 0,0 0 0,1 0 0,0-1 0,0 1 0,1 0 0,0-1 0,0 0 0,0 0 0,1 0 0,0 0 0,7 8-1,-4-7 8,0 0 1,0-1-1,0-1 0,1 1 0,0-1 0,0 0 0,0-1 0,16 7 0,-7-6 32,0 1 1,0-2 0,1 0 0,0-1-1,22 0 1,-25-2 22,-1-1 0,1-1 0,-1 0 0,0-1 0,1-1 0,-1 0 0,14-5 0,-21 4-32,1 1-1,-1-1 1,0-1-1,0 1 1,0-1-1,-1 0 1,0-1-1,0 0 1,0 0-1,8-11 1,0-2 14,-2-1 0,16-31 1,5-18-23,-7 13-29,44-71-1,-65 119 47,3-4-358,-5 13 140,-1 8 102,1 33 27,-5 71 0,1-102 19,-1 28 52,-9 48 0,7-68 42,-1 1 0,-1-1 0,0 0 0,-12 24-1,17-41-80,0 0 0,0 0 0,0-1-1,0 1 1,0 0 0,-1-1-1,1 1 1,0-1 0,-1 1 0,1-1-1,-1 0 1,0 0 0,1 0-1,-1 0 1,0 0 0,0 0 0,0 0-1,1 0 1,-1-1 0,0 1-1,0-1 1,0 1 0,0-1 0,0 0-1,0 0 1,0 0 0,0 0-1,0 0 1,0 0 0,0-1 0,-3 0-1,2 0-46,0 0-1,0 0 1,1 0 0,-1 0-1,0-1 1,0 0-1,1 1 1,-1-1-1,1 0 1,0 0-1,-1 0 1,1-1 0,0 1-1,0 0 1,1-1-1,-1 0 1,0 1-1,1-1 1,0 0 0,-2-3-1,3 6 46,-1-1 0,1 1-1,0-1 1,0 1 0,-1-1 0,1 1 0,0-1-1,0 1 1,0-1 0,0 0 0,0 1 0,0-1-1,0 1 1,0-1 0,0 0 0,0 1-1,0-1 1,0 1 0,0-1 0,0 1 0,0-1-1,1 0 1,-1 1 0,0-1 0,0 1-1,1-1 1,-1 1 0,0-1 0,1 1 0,-1 0-1,1-1 1,-1 1 0,1-1 0,1 0 20,0 1 0,0-1 1,0 1-1,0 0 0,0 0 0,0-1 1,0 1-1,2 1 0,10-1 21,26-4 54,121-16 472,-141 16-484,1-1-1,-1-1 1,-1-1-1,1-1 1,33-19-1,-36 16-28,-1 0-1,1-2 0,-2 0 0,0-1 1,0 0-1,23-31 0,-29 33-15,-1-1 0,0 0 0,0 0 0,-2-1-1,1 0 1,-2 0 0,0-1 0,-1 1 0,5-29 0,-8 39-35,-1-1 1,0 0 0,0 0-1,0 1 1,0-1 0,-2-5-1,2 9-8,0 0 0,0 0 1,-1 0-1,1 1 0,0-1 0,-1 0 0,1 0 0,0 0 0,-1 0 0,0 1 0,1-1 0,-1 0 0,1 0 0,-1 1 0,0-1 0,1 0 0,-1 1 0,0-1 0,0 1 1,0-1-1,1 1 0,-1 0 0,0-1 0,0 1 0,0 0 0,0-1 0,0 1 0,0 0 0,0 0 0,0 0 0,1 0 0,-1 0 0,0 0 0,0 0 0,0 0 0,-1 0 0,-7 2-21,0 1 0,0-1 0,1 1 0,-1 1-1,1 0 1,0 0 0,0 0 0,0 1-1,-7 6 1,3-1 67,1 0 0,0 0 0,0 1 0,-14 20-1,14-15 3,-1 2 0,2 0-1,-13 31 1,18-37-40,0 1 0,2 0-1,-1 0 1,2 0 0,0 0 0,-1 23-1,3-31 17,0 1-1,1-1 0,0 1 0,0 0 0,0-1 1,1 1-1,-1-1 0,1 0 0,1 0 0,-1 1 0,1-1 1,3 5-1,-1-4 30,0 0 1,0 0-1,0-1 1,1 0 0,0 0-1,0 0 1,0-1-1,9 6 1,-3-4 30,1-1 0,-1 0-1,1 0 1,0-1 0,0-1 0,0 0 0,0-1 0,1-1-1,-1 0 1,14 0 0,-10-3 13,0 0-1,0 0 0,0-2 1,21-6-1,62-30 128,-51 20-233,9-8-109,-35 17 202,-17 7-146,-6 4 71,0 0 0,0 0 1,0 0-1,0 0 0,0 0 0,0 0 0,0 0 1,0 0-1,0 0 0,0 1 0,0-1 1,0 0-1,0 0 0,0 0 0,0 0 0,0 0 1,0 0-1,1 0 0,-1 0 0,0 0 0,0 0 1,0 0-1,0 0 0,0 0 0,0 0 1,0 0-1,0 0 0,0 0 0,0 0 0,0 0 1,0 0-1,0 0 0,0 0 0,0 0 0,-3 11-45,1-7 40,1-1 0,0 1 0,-1-1 0,0 1 0,1-1 0,-4 4-1,-7 16-43,12-22-100,0-1-1,0 1 1,0 0-1,0-1 1,0 1 0,-1-1-1,1 1 1,0-1-1,0 1 1,0-1-1,-1 0 1,1 1 0,0-1-1,-1 1 1,1-1-1,-1 0 1,1 1 0,0-1-1,-1 1 1,1-1-1,-1 0 1,1 0-1,-1 1 1,1-1 0,-1 0-1,1 0 1,-1 0-1,1 1 1,-1-1 0,-1 0-612,0-1 1,1 1 0,-1-1 0,0 1 0,1-1 0,-1 0 0,0 1 0,-2-3 0,4 3 588,-1 0-157,1-1-1,-1 1 1,1 0 0,-1-1 0,0 1 0,1-1 0,0 1-1,-1-1 1,1 1 0,-1-1 0,1 1 0,-1-1-1,1 1 1,0-1 0,-1 0 0,-3-24-3430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1:47.7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7 923 3552,'-6'-10'8469,"8"12"-8199,1 0 0,0 0 1,0-1-1,0 1 0,1-1 0,-1 1 0,0-1 0,1 0 1,-1 0-1,0 0 0,1-1 0,-1 1 0,1-1 0,-1 0 1,1 0-1,-1 0 0,1 0 0,-1-1 0,6-1 1,3 0 40,0-1 0,1-1 0,-2 0 1,17-8-1,-15 5-207,1-1 0,-1 0 0,-1-1 0,0 0 0,0-1 0,-1 0 0,0-1 0,-1 0 0,11-14 1,-15 16-21,0 0 0,-1 0 0,0 0 0,0-1 0,-1 1 0,0-1 0,-1-1 1,0 1-1,0 0 0,-1-1 0,-1 1 0,0-1 0,0-19 0,-1 28-45,0-1 1,-1 0-1,1 0 0,-1 1 0,0-1 0,1 1 0,-1-1 0,0 0 0,-1 1 1,1 0-1,0-1 0,-1 1 0,1 0 0,-1-1 0,0 1 0,0 0 0,0 0 1,0 1-1,0-1 0,0 0 0,0 1 0,0-1 0,-1 1 0,1 0 0,-1-1 1,-3 0-1,2 1-31,0 0 0,-1 0 0,1 0 0,0 1 0,0 0 0,-1 0 1,1 0-1,0 0 0,0 0 0,-1 1 0,1 0 0,0 0 0,0 0 1,0 1-1,0-1 0,-5 3 0,2 1 32,0 0 1,0 0-1,1 0 0,0 1 1,0 0-1,0 0 0,1 0 1,-1 1-1,2 0 0,-1 0 1,1 0-1,0 1 0,0-1 0,-4 16 1,4-12 59,1 0 0,1 0 0,0 0 0,0 0 1,1 0-1,1 0 0,-1 0 0,2 0 0,0 0 0,3 19 1,-2-26-68,-1 1 0,1 0 0,-1-1 0,1 0 0,1 1 0,-1-1 0,0 0 0,1 0 0,0 0 0,0-1 0,0 1 0,1-1 0,4 5 0,-2-4 23,0 0-1,0-1 0,0 0 0,0 0 0,0 0 0,1 0 1,-1-1-1,11 2 0,-2-2 44,0 0-1,0-1 1,0-1 0,0 0 0,0-1-1,0 0 1,25-7 0,-24 4-26,0-1 0,-1-1 0,0 0 1,0-1-1,-1-1 0,23-16 0,72-67 77,-43 34 9,96-55 53,-52 40 147,-108 71-323,15-12-99,-15 7-114,-2 6 165,-1-1-1,1 1 1,0 0-1,-1 0 1,1-1 0,0 1-1,-1 0 1,1 0-1,-1 0 1,1 0 0,0-1-1,-1 1 1,1 0 0,-1 0-1,1 0 1,0 0-1,-1 0 1,1 0 0,-1 0-1,0 0 1,-3 1-81,-1-1 0,1 1 0,-1 0 0,1 0 0,0 0 1,0 1-1,-1 0 0,1 0 0,-4 2 0,-5 4-93,-18 14 0,18-11 149,1 1 1,0 0 0,1 0 0,0 1-1,1 1 1,-15 26 0,-41 96 195,60-121-139,0-1 3,-2 2-23,0 1 1,2 0 0,0 1-1,1-1 1,-5 36 0,9-50 54,1 0 1,0 0 0,1 0 0,-1 0 0,0-1-1,1 1 1,0 0 0,-1 0 0,1 0 0,0 0-1,2 3 1,-2-5-25,-1 0 0,1 0 0,0 0-1,0 0 1,0 0 0,-1-1 0,1 1 0,0 0-1,0 0 1,0-1 0,0 1 0,1 0 0,-1-1-1,0 1 1,0-1 0,0 1 0,0-1-1,1 0 1,-1 1 0,0-1 0,0 0 0,1 0-1,-1 0 1,0 0 0,0 0 0,1 0 0,-1 0-1,2-1 1,3-1 54,0 0-1,0 0 0,0-1 1,-1 0-1,1 0 0,-1 0 1,1-1-1,6-6 0,-10 9-70,17-15 100,0-1-1,-1 0 0,0-2 0,15-22 0,58-89 125,-72 101-183,13-20 28,-2-1-1,-2-1 1,35-91 0,-29 39 162,35-183 0,-64 259-106,-5 19-104,-2 10-77,-6 13-106,-39 93-149,-40 88 104,14-30-783,6 4-3925,51-127 2863,5-12-708,-2 0-1,-1-1 1,-2-1-1,-32 47 0,38-65 1299,0 0-1,-12 10 0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1:48.3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6 204 4576,'-5'-6'11624,"15"6"-8216,1-1-4334,2-2 1452,-1 0-1,1-1 1,-1-1-1,0 0 1,-1-1-1,1 0 1,-1-1-1,16-12 0,7-9 441,35-38-1,-67 64-937,45-40 1167,-47 42-1192,1 0 1,-1 0 0,0 0 0,1 1-1,-1-1 1,0 0 0,1 0 0,-1 1 0,0-1-1,0 0 1,1 0 0,-1 1 0,0-1-1,0 0 1,0 1 0,1-1 0,-1 0 0,0 1-1,0-1 1,0 0 0,0 1 0,0-1-1,1 1 1,-1 1-7,0 1 0,0-1 1,0 0-1,0 0 0,0 0 0,0 1 0,0-1 0,-1 0 0,0 3 0,-1 7 0,-7 44 378,-18 66 0,19-95-210,-1 0 1,-1-1 0,-2 0 0,-21 35 0,27-51-86,-6 9-74,0 0 1,-16 17 0,24-31-54,0-1 1,-1 0-1,1 0 0,-1 0 1,0 0-1,0-1 0,0 0 1,0 0-1,-1 0 0,1 0 0,-1-1 1,-7 2-1,-5-4-1702,4-1 474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1:50.0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234 30 4640,'16'-7'2223,"1"1"819,-17 6-2821,0-1 0,0 1 0,1 0 0,-1 0 0,0-1 0,1 1 0,-1 0 0,0 0 0,0-1 0,1 1 0,-1 0 0,0-1 0,0 1 0,0 0 0,0-1 0,1 1 0,-1 0 0,0-1 0,0 1 0,0-1 1,0 1-1,0-1-43,0 1 0,-1-1 0,1 1 0,0-1 0,0 1 0,-1-1 0,1 1 0,0-1 0,-1 1 0,1-1 0,-1 1 0,1 0 0,0-1 0,-1 1 0,1 0 0,-1-1 0,1 1 0,-1 0 0,1 0 0,-1-1 0,1 1 0,-1 0 0,0 0 0,1 0 0,-1 0 0,1 0 0,-1 0 0,1 0 0,-1 0 0,1 0 0,-2 0 0,-22 1 1393,22-1-1409,-4 1-83,1 0 1,0 1-1,0-1 0,0 1 1,0 0-1,0 0 1,0 1-1,1 0 1,-1-1-1,1 2 0,0-1 1,0 0-1,-6 6 1,2 0-12,0 0-1,0 1 1,1 0 0,-11 19-1,3 4 218,0 1-1,-10 40 0,-1 2 47,20-59-233,0 1 0,-7 34 0,12-46-30,0-1-1,1 0 1,0 1-1,0-1 1,0 1-1,0-1 1,1 0-1,0 1 1,0-1-1,0 0 1,1 1-1,-1-1 1,1 0-1,5 7 1,-7-11-48,1 0-1,-1 0 1,1 0 0,0 0 0,0 0 0,-1-1-1,1 1 1,0 0 0,0 0 0,0-1-1,0 1 1,0 0 0,0-1 0,0 1 0,0-1-1,0 0 1,0 1 0,0-1 0,0 0-1,0 1 1,0-1 0,1 0 0,-1 0 0,0 0-1,0 0 1,0 0 0,0 0 0,0 0-1,1-1 1,-1 1 0,0 0 0,0-1 0,0 1-1,0 0 1,0-1 0,0 0 0,0 1-1,0-1 1,0 1 0,0-1 0,0 0 0,0-1-1,4-2 40,-1 0-1,1 0 0,-1-1 1,-1 1-1,1-1 0,3-6 1,0-2-79,-1 0 1,0 0 0,5-17-1,-5 11-73,50-175-571,-37 124 677,-19 67-33,4-9-128,-2 1 0,3-16 0,-3 49 309,1 1 0,1 0 0,1-1 0,14 40 1,-11-39-105,1 0 1,2-1 0,0 0 0,17 24-1,-22-37 18,1 0-1,0-1 0,0 0 0,0 0 0,1-1 0,1 0 0,-1 0 1,1-1-1,0 0 0,0 0 0,20 7 0,-20-10 59,0 0 0,0 0 0,0-1 0,1 0 0,10 0 0,-16-2-93,1 0 0,-1 0 0,1 0-1,-1-1 1,0 0 0,1 0 0,-1 0-1,0 0 1,1-1 0,-1 1 0,0-1-1,0 0 1,4-4 0,1-1 3,0-1 0,-1 0 0,0 0 0,-1-1 0,0 0 1,0 0-1,8-15 0,35-79 187,-41 82-133,6-12-28,26-54-421,-41 86 339,1 0 1,-1 0-1,1 0 0,0 0 0,-1 0 1,1 0-1,0 0 0,-1 1 1,1-1-1,0 0 0,0 0 0,2-1 1,-3 2 7,0 0 1,0 0-1,1 0 0,-1 0 1,0 0-1,0 0 1,1 0-1,-1 0 0,0 0 1,1 0-1,-1 0 1,0 0-1,0 0 0,1 0 1,-1 1-1,0-1 1,0 0-1,1 0 0,-1 0 1,0 0-1,0 0 1,0 1-1,1-1 1,-1 0-1,0 0 0,0 0 1,0 1-1,1-1 1,-1 0-1,0 0 0,0 1 1,2 2-10,-1 1 0,0 0 1,1-1-1,-1 1 0,0 7 0,7 59 94,-4-1 0,-5 93 0,1-147-8,-1-1 0,-1 1 0,0-1-1,-1 0 1,0 0 0,-1 0-1,0 0 1,-11 20 0,15-33-65,-1 0-1,0 0 1,1-1 0,-1 1 0,0 0 0,0 0 0,0 0 0,0-1 0,0 1-1,0 0 1,0-1 0,0 1 0,0-1 0,0 1 0,0-1 0,0 0-1,0 1 1,0-1 0,0 0 0,0 0 0,0 0 0,-1 1 0,1-1 0,0-1-1,0 1 1,0 0 0,0 0 0,0 0 0,0 0 0,-1-1 0,1 1-1,0-1 1,0 1 0,0-1 0,0 1 0,0-1 0,-1-1 0,-2 0 18,0-1 1,0 0-1,0 0 1,1 0-1,-1 0 1,1-1-1,0 1 1,-4-7-1,-2-4 47,4 7-78,0-1-1,0 1 1,1-1-1,0 0 1,1 0 0,-6-17-1,8 19 23,1 4-12,-1 0 0,1 0 1,0 0-1,0 1 1,0-1-1,0 0 1,0 0-1,1-3 1,-1 4-7,1 0-1,-1 1 1,0-1 0,1 1 0,-1 0 0,1-1 0,-1 1 0,1-1 0,-1 1 0,1 0 0,0-1 0,-1 1 0,1 0 0,-1-1 0,1 1 0,0 0 0,-1 0 0,1 0 0,-1 0 0,1 0 0,0-1 0,-1 1 0,1 0 0,0 0 0,-1 1 0,1-1 0,0 0 0,-1 0 0,2 0 0,7 2-12,-1 0 1,1 0 0,-1 1 0,1 0 0,8 5-1,25 8 78,21 0-155,1-2 0,0-4 1,82 4-1,-62-11-631,4-5-3986,-54 1 373,0-2-1,63-15 0,-36-3-2442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1:51.6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636 63 4736,'2'-12'7970,"-2"12"-7907,1 0 0,-1 0 1,0 0-1,0 0 0,0 0 0,0 0 0,1 0 0,-1 0 1,0-1-1,0 1 0,0 0 0,0 0 0,0 0 0,0 0 0,0 0 1,0-1-1,1 1 0,-1 0 0,0 0 0,0 0 0,0 0 1,0-1-1,0 1 0,0 0 0,0 0 0,0 0 0,0 0 1,0-1-1,0 1 0,0 0 0,0 0 0,0 0 0,0 0 0,0-1 1,0 1-1,0 0 0,0 0 0,-1 0 0,1 0 0,0-1 1,-1 0 251,1-1 1,-1 1 0,0-1 0,0 1 0,0-1 0,-1 1 0,1 0 0,0-1 0,0 1 0,-1 0 0,1 0 0,-1 0 0,1 0 0,-1 0 0,1 0 0,-4 0 0,-29-8 1579,24 8-1540,-27-5 213,1 1 1,-1 2-1,-47 3 1,59 2-463,0 0 0,0 2 1,0 1-1,0 1 0,-39 14 1,54-15-96,1 0 0,-1 0 0,1 1 0,1 0 0,-1 0 0,1 1 0,0 1 0,1-1 0,-1 1 0,2 0 0,-1 1 0,1-1 0,-9 17 0,3-1 29,2 0-1,0 1 1,2 0-1,-8 34 1,12-44 17,1 1 1,1-1 0,0 0-1,1 1 1,1-1 0,3 29 0,-2-38-10,0 1 1,0-1 0,1 0 0,0 0 0,1 0 0,-1 0 0,1 0 0,0 0 0,1-1 0,-1 0 0,1 1-1,0-1 1,1-1 0,-1 1 0,1 0 0,0-1 0,0 0 0,11 7 0,-3-4-3,0-1 1,1 0 0,0-1-1,0-1 1,1 0 0,-1 0-1,16 0 1,-9-1 100,-1-2 0,1-1 1,0 0-1,31-5 0,-42 3-63,-1 0 0,0-1-1,0 0 1,0 0 0,0-1 0,0 0 0,15-9-1,-19 9-43,1 0 0,-1-1-1,0 1 1,0-1 0,-1 0 0,1 0-1,-1 0 1,0-1 0,0 1-1,-1-1 1,6-12 0,-4 1 23,0-1 0,3-24 0,-1 6 36,-2 8-68,-1-1-1,-1 1 1,-1-1 0,-2 1 0,-1-1 0,-1 1-1,-1 0 1,-11-41 0,13 64-31,-1 1 0,0-1 0,-1 0 0,-5-8 0,6 9 0,-1-1 0,1 1 0,-1 0 0,-1-6 0,4 10 0,0-1 0,1 1 0,-1 0 0,0 0 0,0 0 0,0 0 0,0 0 0,0 0 0,0 0 0,0-1 0,0 1 0,0 0 0,0 0 0,0 0 0,0 0 0,0 0 1,0 0-1,0 0 0,0 0 0,0-1 0,-1 1 0,1 0 0,0 0 0,0 0 0,0 0 0,0 0 0,0 0 0,0 0 0,0 0 0,0 0 0,0-1 0,0 1 0,0 0 0,0 0 0,-1 0 0,1 0 0,0 0 0,0 0 0,0 0 0,0 0 0,0 0 0,0 0 0,0 0 0,0 0 0,-1 0 0,1 0 0,0 0 0,0 0 0,0 0 0,0 0 0,0 0 0,0 0 0,0 0 0,-1 0 0,1 0 0,0 0 1,0 0-1,0 0 0,0 0 0,0 0 0,0 0 0,0 0 0,-1 10-39,33 133-138,-11-56 231,-20-85-56,79 421 319,-66-322-304,-1-7 103,1 107 0,-13-171-52,-1-12-16,0 1-1,-2 22 0,1-36-27,0 0 0,0 0-1,0-1 1,0 1-1,-1-1 1,0 1-1,0-1 1,0 0-1,0 0 1,-1 0-1,1 0 1,-1 0 0,-6 6-1,6-8-11,0 0 0,0 0 1,0 0-1,0-1 0,0 1 0,0-1 1,0 1-1,-1-1 0,1 0 0,0-1 0,-1 1 1,-5 0-1,-5-1 10,-25-1 1,34 0-14,-29-2 10,-1-1 0,1-3-1,0 0 1,-35-14 0,48 13-9,1 0 0,-1-2 0,2 0 0,-1-1 1,2-1-1,-1-1 0,-24-23 0,33 25-12,0-1-1,1 0 1,0 0-1,1-1 1,0 1-1,1-2 1,1 1-1,0-1 1,1 0-1,1-1 1,0 1-1,0-1 1,-2-29-1,6 40-7,0-1 0,-1 0 0,2 1 0,-1-1 0,0 0 0,1 1 0,0-1 0,0 1 0,0-1 0,1 1 0,0-1 0,-1 1 0,1 0 0,5-7 0,-3 7 13,-1 0 1,1 0 0,0 1 0,0-1 0,0 1-1,0 0 1,0 0 0,1 1 0,0-1 0,-1 1 0,1 0-1,0 0 1,6-1 0,21-5-19,0 2 0,0 1-1,43-1 1,99 10-133,-103 8-1532,-26-2-7578,-33-7 4198,-2 1 589,2 4-1450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2:17.3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63 3968,'-5'0'13322,"10"3"-10239,5 5-2635,-2-6-291,-1 0 1,1 0 0,-1-1-1,1 0 1,-1-1 0,1 1-1,0-1 1,14-3 0,1 2 39,463-23 1296,34-5-736,167 3-266,-425 29-614,-206 1-1818,-43-4 970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1:52.2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5 5408,'-1'-1'228,"-23"-2"1587,23 2-1543,0 1 0,0 0 1,-1 1-1,1-1 0,0 0 1,0 0-1,0 0 0,0 1 0,0-1 1,0 1-1,0-1 0,0 1 1,0-1-1,0 1 0,0-1 0,-2 3 1,2-1 793,0 0 1,0 1 0,0-1-1,0 1 1,0-1-1,0 1 1,1-1 0,0 1-1,-1-1 1,1 5 0,1-7-982,0 1 0,0 0 0,0 0 0,0 0 1,-1-1-1,1 1 0,1-1 0,-1 1 0,0-1 1,0 1-1,0-1 0,0 1 0,0-1 0,0 0 0,2 1 1,-1-1 81,10 3 33,1-1-1,0-1 1,0 0-1,0-1 1,15-1-1,8 0 92,557 8 1181,-553-11-4101,-62 4-13061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1:52.6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0 155 10400,'0'0'288,"0"-1"1,0 1 0,0 0 0,4-6 4621,-3 5-4621,15-5 1892,-9 5-1127,129-39 3629,68-4-3338,-66 16-995,-89 18-343,69-5 0,-46 13-3119,-58 4-499,-14-1 3449,1-1 0,-1 0 0,0 0 0,0 1 0,1-1-1,-1 0 1,0 0 0,0 1 0,1-1 0,-1 0 0,0 1 0,0-1-1,0 0 1,1 1 0,-1-1 0,0 0 0,0 1 0,0-1 0,0 0-1,0 1 1,0 0 0,0 1-334,0-1-1,-1 1 1,1 0-1,-1 0 1,0 0-1,1-1 1,-1 1-1,0 0 1,0-1-1,0 1 1,-2 1-1,-14 20-2340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1:52.9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8 160 11296,'-8'0'5120,"13"5"-4449,3-5 1313,6 0-1216,14-5 2112,20-2-1664,33-1 96,22 0-832,-3-4-224,-10-5-160,-14 6-512,-4-6 224,-4 6-3648,-5 2 2112,-5-2-6335,0-9 4543,-8-9-1504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1:58.6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9 1248,'-4'-5'448,"4"10"-352,0-10 32,4 1-1216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1:59.0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23 137 5568,'-7'-55'3915,"5"-1"3695,1 45-5852,1 10-1550,-1 0-1,1 0 0,0 1 1,0-1-1,0 0 1,0 0-1,0 0 0,0 0 1,0 0-1,0 0 0,0 1 1,0-1-1,1 0 1,-1-1-1,-1 8 88,-1 1-1,1 0 1,0 0 0,0 0-1,1-1 1,0 9-1,-1-1-111,1 162 738,-1 29 137,-3-6-583,9-141-662,-10-70-5621,5 6 3646,-1-12-5676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1:59.3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0 8480,'-36'8'2730,"35"-8"-2635,0 0 0,0 0 0,0 1 0,0-1-1,0 0 1,0 1 0,0-1 0,0 1 0,0-1-1,0 1 1,0-1 0,0 1 0,0 0 0,1-1-1,-5 6 4473,13-3-3563,-1 0-1,1 0 0,0-1 0,-1 0 0,14 1 0,43 1-414,-46-3-98,274-14 1569,-51-2-1768,-88 15-692,-123-3-708,-20 1-2521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1:59.8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2 9312,'-39'-2'2981,"22"5"-1102,18-1-237,6-1-433,83-3 3608,2 0-3516,-84 2-1227,0 1 1,0 0 0,0 0-1,0 0 1,-1 1 0,1 0-1,0 1 1,-1 0 0,0 0-1,10 6 1,-16-8-71,1 0 0,-1 0 0,0 0 0,0 0 0,0 0 0,0 1 0,0-1 1,0 0-1,-1 0 0,1 1 0,0-1 0,-1 1 0,1-1 0,-1 1 0,1-1 0,-1 1 0,0-1 0,1 1 0,-1-1 1,0 1-1,0-1 0,0 1 0,-1 1 0,0 7-2,0-1 0,-6 17 0,3-9 17,-1 3 18,-1 0 1,0-1 0,-1 1 0,-2-1 0,0-1 0,0 1-1,-2-1 1,0-1 0,-1 0 0,-21 21 0,-52 42 777,63-60-217,21-19-547,-1 0 1,1 0 0,0 0-1,0 1 1,0-1-1,0 0 1,0 1 0,0-1-1,0 0 1,0 3-1,1-4-33,0 1 0,0-1 0,0 1 0,0-1-1,0 1 1,0-1 0,0 1 0,0-1 0,1 1-1,-1-1 1,0 1 0,0-1 0,0 0 0,1 1-1,-1-1 1,0 1 0,1-1 0,-1 0 0,0 1 0,1-1-1,-1 0 1,0 1 0,1-1 0,-1 0 0,0 0-1,1 0 1,-1 1 0,1-1 0,-1 0 0,1 0-1,-1 0 1,1 0 0,-1 0 0,1 1 0,-1-1 0,1 0-1,-1 0 1,0 0 0,2-1 0,6 2 187,1 0 0,-1-1 0,1 0-1,-1-1 1,10-1 0,42-10 315,-27 3-326,11-2-499,73-10 0,-100 19-1623,0 0 0,0-1-1,0-1 1,0 0 0,-1-2 0,0 0-1,0 0 1,24-15 0,3-12-4349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2:00.4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299 61 8128,'-1'-4'815,"0"0"1,0 0-1,1 0 1,-1 0-1,1 0 1,0 1-1,0-1 1,1 0 0,-1 0-1,1 0 1,0-4-1,-2-2 5359,-2 16-5799,-3 13-161,1 0 0,-3 24 0,0-1-18,-7 23 222,-39 108 1,28-112-190,-17 47 49,4 23 322,-29 177-1,59-256-475,3 1-1,2-1 0,2 1 1,2 0-1,3-1 0,2 1 0,3-1 1,23 87-1,-22-110-10,2 0 0,1-1 0,26 45 0,-28-57-96,1 1-1,1-1 0,0-1 0,2 0 0,-1-1 0,28 22 0,-34-31-285,0 0-1,1-1 1,-1 0-1,14 5 1,-15-6-581,0-2 1,0 1-1,1-1 1,-1 0-1,1 0 1,-1 0-1,1-1 0,0 0 1,-1-1-1,1 1 1,-1-1-1,1-1 1,-1 1-1,0-1 0,1 0 1,-1 0-1,9-6 1,37-20-6239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2:00.9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10 9888,'-7'-4'1036,"5"3"-727,0 0 0,0 1 0,0-1 1,0 0-1,0 1 0,1-1 0,-1 1 0,0 0 1,0-1-1,-4 1 0,9 9 6624,13 21-5231,-8-15-956,0 1-176,-1 2 0,-1-1 0,7 27 0,6 56 316,-18-90-815,15 86 594,35 196 894,-42-246-1511,18 108-464,-26-118-1921,-1-23-2078,4-35-13387,-22-28 14741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2:01.7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2 100 1248,'-1'-1'35,"1"1"1,0-1-1,0 0 0,0 1 0,-1-1 1,1 1-1,0-1 0,0 0 1,0 1-1,0-1 0,0 0 0,0 1 1,1-1-1,-1 1 0,0-1 1,0 0-1,0 1 0,1-1 0,-1 1 1,0-1-1,0 1 0,1-1 1,-1 0-1,0 1 0,1-1 0,-1 1 1,1 0-1,-1-1 0,1 1 1,-1-1-1,1 1 0,-1 0 0,1-1 1,-1 1-1,2-1 0,7-7 1410,7-10 1640,-12 14-2060,0 0-1,0 0 0,0 0 0,-1-1 1,0 0-1,4-7 0,-6 10-561,-1 1-1,1 0 1,0 0-1,-1 0 1,1 0-1,0 0 0,0 0 1,0 0-1,0 0 1,0 0-1,0 0 1,0 0-1,2-1 1537,-5 87 2012,0-37-3331,7 80-1,5-46-519,41 149 0,-48-214-89,-3-14-237,1-1 0,-1 1-1,0-1 1,1 1 0,0-1 0,0 1 0,1 1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2:18.3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32 6400,'5'-32'3605,"-5"43"3330,3 18-4384,2 4-1504,-4 0 254,-4 63 0,-15 35-193,0 14-509,4 39-428,13-164-146,0-6 33,1 1-1,1 15 0,0 14 471,-1-43-250,4-9 143,4-3-312,-1 0 0,0-1 0,0 1 0,8-25 1,-5 15-149,2-6 17,2 0 0,1 1 0,2 1 0,0 0 0,25-27 0,-32 42 3,0 0 0,0 0 0,1 1 0,0 1 1,0-1-1,1 2 0,0 0 0,1 0 1,-1 1-1,1 1 0,0 0 0,1 1 1,17-4-1,-28 7 26,0 1 0,-1 0 1,1 0-1,-1 0 0,1 0 0,0 0 1,-1 0-1,1 0 0,-1 1 0,1 0 1,-1-1-1,1 1 0,-1 0 0,1 0 1,-1 0-1,0 1 0,0-1 0,4 3 1,-3-1 22,-1-1 1,1 1-1,-1 0 1,0 0 0,0 0-1,0 1 1,0-1-1,-1 1 1,1-1 0,-1 1-1,2 5 1,-1 5 103,1-1 1,-2 1-1,0 0 1,-1 0-1,-3 27 1,-40 180 146,39-207-344,3-10 10,-4 16-1337,4-20 1198,1 1 0,0-1-1,0 1 1,0-1 0,-1 1 0,1-1 0,0 1 0,-1-1 0,1 1 0,-1-1 0,1 0 0,0 1 0,-1-1 0,1 0 0,-1 1 0,1-1 0,-1 0 0,1 1 0,-1-1 0,1 0 0,-1 0 0,1 0 0,-1 1-1,1-1 1,-2 0 0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2:02.1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6 9568,'-13'-2'1996,"10"2"-1605,0 0 1,0-1-1,0 1 0,0-1 0,0 0 0,0 0 0,-6 3 7233,9-2-7519,3 7 1901,-1-3-1811,1-1 0,0-1 0,-1 1 0,1 0 0,0-1 0,1 1 0,-1-1 0,0 0 0,1 0 0,-1 0 0,6 2 0,5 1 323,27 6 0,323 39 1841,-350-49-2303,288 5-422,-210-6-7982,-95 0 7679,0 0 1,0 0-1,1 1 1,-1-1-1,0 1 1,0 0-1,0-1 1,1 2-1,-1-1 1,0 0-1,1 0 0,-1 1 1,-3 2-1,2 0-949,-1 1-1,1-1 0,-5 8 1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2:02.5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34 129 9312,'-8'-6'1139,"6"5"-923,1 0 0,-1 0 0,1 0-1,-1 0 1,1 0 0,-1 0 0,0 1-1,-10-7 9887,28 2-8254,-16 5-1768,15-2 1012,25-3-1,-19 4-602,214-14 1626,51-5-1670,-191 11-513,63-7-2029,-54 1-5999,-71 6-624,-32 9 8451,0 0 0,-1 0 1,1-1-1,-1 1 0,1 0 0,0-1 0,-1 1 0,1 0 0,-1-1 0,1 1 0,-1-1 0,1 1 0,-1 0 0,0-1 0,1 1 0,-1-1 0,0 0 0,1 1 0,-1-1 0,1 0 1,-1 1 158,-1 0 0,1 0 0,0-1 0,0 1 1,0 0-1,0 0 0,0 0 0,-1 0 1,1 0-1,0 0 0,0-1 0,0 1 1,0 0-1,-1 0 0,1 0 0,0 0 1,0 0-1,0 0 0,0 0 0,-1 0 1,1 0-1,0 0 0,0 0 0,0 0 1,-1 0-1,1 0 0,0 0 0,0 0 0,0 0 1,-1 0-1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2:06.0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50 4320,'-1'0'91,"1"-1"-1,-1 1 1,1 0 0,-1 0-1,1-1 1,-1 1 0,1 0 0,0-1-1,-1 1 1,1-1 0,-1 1 0,1 0-1,0-1 1,-1 1 0,1-1-1,0 1 1,-1-1 0,1 1 0,0-1-1,0 1 1,0-1 0,-1 0-1,1 1 1,0-1 0,0 1 0,0-1-1,0 1 1,0-1 0,0 0 0,5-19 4047,2 5 6173,-8 14-10223,4 9 1298,3 258 1184,9-29-1497,-5-116-716,-11-78-170,0-33-165,1 0 1,0 0-1,1 0 0,1 12 0,2-14-198,-3-7-608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2:06.5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85 6816,'-9'6'11058,"9"-5"-10733,0 0 19,0 1 0,0-1-1,0 0 1,0 0 0,0 1 0,1-1 0,-1 0 0,0 0-1,1 1 1,0 0 0,1 2-176,-1-1 1,1 0-1,0 0 0,0 0 0,1 0 1,-1 0-1,5 4 0,-4-5-107,0 0-1,1-1 0,-1 1 0,1-1 1,-1 0-1,1 0 0,-1 0 0,1-1 1,0 1-1,-1-1 0,6 0 0,-2 1-9,188 1 546,11-16-599,-159 10 31,101-8 52,558-44 88,-584 48-140,776-40 465,-886 48-571,339-7 210,-205 6-2914,-164 9-5276,2 0 4109,-22 3-282,-20-2 252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2:08.3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0 211 4576,'0'0'14031,"5"-4"-11881,17-32-273,-8 21-1700,0 2 0,0 0 0,1 1 0,0 0 0,1 1 0,1 1 0,22-11 0,-9 8-79,2 0 0,-1 2 0,46-9 0,-67 18-96,-1 0 1,1 1-1,0 0 1,14 0-1,-21 2-6,0-1-1,0 0 0,0 1 0,0-1 0,0 1 0,0 0 0,0 0 0,0 0 1,0 1-1,0-1 0,-1 1 0,1-1 0,-1 1 0,1 0 0,-1 0 1,0 0-1,1 0 0,2 4 0,-1 1 34,1 1-1,-1 0 1,0 0-1,0 0 1,-1 1 0,0-1-1,-1 1 1,0 0 0,0 0-1,0 10 1,-1 1 113,-1 0 1,0 0 0,-5 30-1,3-38-103,-1 1 0,0-1 1,-1 0-1,0 0 0,-1 0 0,0-1 0,-12 20 0,7-17 48,0-1-1,-1 0 1,0 0-1,-1-1 1,-18 15-1,-24 13 92,-93 51 0,99-63 48,41-23-156,0 0 1,-10 9 0,7-6 106,11-7-139,-1-1 1,0 0-1,1 1 1,-1-1-1,1 0 1,-1 1-1,1-1 1,-1 0 0,1 0-1,-1 1 1,1-1-1,0 0 1,-1 0-1,1 0 1,-1 0-1,1 0 1,0 0-1,29 2 340,1-2 0,33-5 0,-9 1-136,149 0 425,-145 6-181,-30-1-1540,1 0-5109,-17-21-10108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2:09.0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198 25 8544,'0'0'109,"-1"-1"1,1 1 0,0 0 0,-1-1-1,1 1 1,-1 0 0,1-1-1,0 1 1,-1-1 0,1 1 0,0-1-1,0 1 1,-1-1 0,1 1 0,0-1-1,0 1 1,0-1 0,0 1-1,-1-1 1,1 1 0,0-1 0,0 1-1,0-1 1,0 1 0,0-1-1,0 1 1,1-1 0,-1 1 0,0-1-1,0 1 1,0-1 0,0 1-1,1-1 1,-1 1 0,0-1 0,0 1-1,1-1 1,-1 1 0,0-1-1,1 0 1,1-1 117,-2 2-109,0 0 0,0 0 0,0-1 0,0 1 1,0 0-1,0 0 0,0 0 0,1 0 0,-1-1 0,0 1 0,0 0 1,0 0-1,0 0 0,1 0 0,-1 0 0,0 0 0,0-1 0,0 1 1,0 0-1,1 0 0,-1 0 0,0 0 0,0 0 0,0 0 0,1 0 1,-1 0-1,0 0 0,0 0 0,1 0 0,-1 0 0,0 0 0,0 0 1,0 0-1,1 0 0,6 7 3703,2 9-1308,-6-1-2084,-1 0-1,0 0 1,-2 0 0,1 0-1,-4 23 1,2-14-292,1-19-116,-5 204 1099,6-156-928,3-1 0,10 53 0,-8-28-96,-4-70-53,-1-5 202,-1-2-239,0 1 0,-1 0-1,1-1 1,0 1 0,0 0-1,0-1 1,0 1 0,0 0-1,-1-1 1,1 1 0,0-1-1,-1 1 1,1 0 0,0-1-1,-1 1 1,0 0-1,-12 5-134,1 0 0,-2-1-1,-19 6 1,12-6 171,-34 3 0,-8 3 210,37-8-261,22-3 200,18 0 246,61 0 253,118-15 1,-150 9-1981,-15 3-2110,45-13 0,-67 15 1593,-5 1 1438,0 0-1,0 0 0,0 0 0,-1 0 1,1-1-1,0 1 0,0 0 0,0 0 1,0-1-1,-1 1 0,1 0 0,0-1 0,0 1 1,-1-1-1,1 1 0,0-1 0,-1 0 1,1 1-1,0-1 0,-1 0 0,1 1 1,-1-1-1,1 0 0,-1 0 0,1 1 1,-1-1-1,0 0 0,1 0 0,-1 0 0,0-1 1,1-22-3306,-1 0 358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2:09.4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85 8544,'-1'-1'206,"-2"-2"104,1 0 0,0 0 1,-1 1-1,0-1 0,1 1 1,-1-1-1,0 1 0,0 0 1,-1 0-1,1 0 0,0 1 1,-1-1-1,1 1 0,-1 0 1,1 0-1,-1 0 0,-5 0 1,18-3 3706,0 0-3149,18-2 944,0 2 0,49-2 1,-9 2-1021,-17-2-432,103-7-2028,-50 12-7685,-67 4 3140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2:09.9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160 1 9568,'-1'0'226,"-1"1"1,1-1-1,-1 1 1,1-1 0,0 1-1,0 0 1,-1 0-1,1 0 1,0 0 0,0-1-1,0 2 1,0-1-1,0 0 1,0 0 0,0 0-1,1 0 1,-1 0-1,0 1 1,1-1 0,-1 0-1,0 1 1,1-1-1,0 1 1,-1-1-1,1 0 1,0 1 0,0 2-1,-4 11 1627,-11 29 1280,-35 68 1,12-29-2249,32-68-749,1-2 247,-11 20-1,15-32-412,2-3-50,6-13-157,14-21-45,33-32 377,12-16 343,-60 74-220,0 0 216,1 0 1,0 1 0,0-1 0,1 1 0,17-15-1,-23 23 36,0 1-428,-1 1 0,0 0 1,1 1-1,-1-1 0,0 0 0,0 0 1,0 1-1,0-1 0,0 0 1,0 1-1,0-1 0,0 1 0,1 1 1,4 29 271,25 65-7,27 140 0,-54-217-458,1 17-4290,-10-60-10209,0-9 8506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2:10.3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40 10464,'-19'5'3872,"16"-5"-3008,6-5 2367,7 5-2175,8 0 704,-1 0-1024,6-3 416,4-2-672,0 5-192,-4-3-160,3-1-544,-2-1 224,-8 2-2368,2-2 1408,6 2-4031,-6-1 2911,4-1-4736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2:10.7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178 26 2400,'5'-4'1157,"1"0"1,0 0-1,0 1 0,1 0 0,8-3 1,-15 6-860,1-1 0,0 1 1,0 0-1,-1 0 1,1-1-1,0 1 0,-1 0 1,1 0-1,0 0 1,0 0-1,-1 0 0,1 0 1,0 0-1,0 0 0,-1 1 1,1-1-1,0 0 1,0 0-1,-1 1 0,1-1 1,0 1-1,0-1-144,-1 1 1,0-1-1,0 1 0,1-1 0,-1 1 1,0-1-1,0 1 0,0 0 0,1-1 1,-1 1-1,0-1 0,0 1 0,0-1 1,0 1-1,0 0 0,0-1 0,0 1 1,0-1-1,-1 1 0,1 0 0,-2 6 381,0-1-1,-1 0 0,-6 10 0,6-10 43,-25 43 1231,-65 89 0,-3-24-3760,92-108-1268,12-14 493,16-19-2259,18-24 1610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2:18.7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820 27 6304,'-1'-2'336,"0"1"0,0-1 0,0 0 0,1 1 0,-2 0 0,1-1 0,0 1 0,0-1 0,0 1 0,-1 0 0,1 0 0,0 0 0,-1 0 0,1 0 0,-1 0 0,1 0 0,-1 1 0,0-1 0,1 0 0,-1 1 0,-3-1 1,-2 0 690,-1 0 0,1 1 1,-1 0-1,-8 1 1,-1 1-679,-28 0 1459,-110 9 1398,-64 24-1388,156-26-1772,-149 23-1841,182-24 728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2:11.5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32 2560,'-2'-32'21940,"-3"37"-20206,-3 11-1009,4-3-517,-1 1-1,2-1 1,0 1-1,1 0 1,0 0-1,1 0 1,1 21-1,-1 1 5,0 96-11,1-77-178,5 9-1010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2:11.9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9 124 11136,'0'0'173,"-1"-1"0,1 1 0,-1 0 0,1 0 1,-1-1-1,1 1 0,-1 0 0,1-1 0,-1 1 0,1-1 1,0 1-1,-1 0 0,1-1 0,0 1 0,0-1 0,-1 1 1,1-1-1,0 1 0,0-1 0,-1 1 0,1-1 0,0 1 1,0-1-1,0 0 0,0 0 0,1 0 197,1 0 0,-1 0 0,1 0 0,0 0 0,-1 1 0,1-1 0,-1 1 0,1-1 0,2 0 0,12-3 1284,0 0-1,18-1 1,71-2 591,-76 6-1862,-20 1-389,112-7 550,-94 4-1363,-1-2-1,40-11 1,28-18-12332,-80 29 11156,17-7-3514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2:12.2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0 11392,'-1'1'361,"0"-1"-32,0 0 0,0 0 0,0 0 0,0 1 0,1-1 0,-1 0 0,0 0 0,0 1 0,0-1 0,1 1 0,-1-1 0,0 1 0,-1 0 0,2 0-185,0 0-1,0 0 1,0 0-1,1 0 1,-1 0-1,0 0 1,0 0-1,0 0 1,1 0-1,-1 0 1,1 0-1,-1-1 1,1 2 0,1 3-226,3 10 1367,0-1 0,-1 1 0,-1 1 0,3 28 0,-2 64 1238,-4-108-2521,-4 250 1587,2-151-1500,-1-1-2903,3-96 2046,0 1 0,0 0 0,0-1 0,0 1 0,-1 0 0,1-1 0,-1 1 0,-2 4 0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2:18.3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8 5408,'-3'-1'451,"-21"-5"1283,5 9 2497,7-2-1415,10-1-2481,1 0 1,-1 0-1,1 0 1,0 0-1,-1 0 1,1 0-1,-1 0 1,1 1-1,0-1 1,-3 2 1188,4-2-1470,0 0 0,-1 0-1,1 0 1,0 0-1,0 0 1,0 0 0,0 0-1,0 0 1,-1 0-1,1 0 1,0 0-1,0 0 1,0 0 0,0 0-1,0 1 1,0-1-1,-1 0 1,1 0 0,0 0-1,0 0 1,0 0-1,0 0 1,0 0-1,0 0 1,0 1 0,0-1-1,0 0 1,0 0-1,0 0 1,-1 0 0,1 0-1,0 1 1,0-1-1,0 0 1,0 0 0,0 0-1,0 0 1,0 0-1,0 1 1,0-1-1,0 0 1,32 19 959,7-3-714,19 7 103,87 48 1,-128-59-343,1 0 0,-2 1-1,0 1 1,26 28 0,48 71 303,-41-48-225,104 104 18,-67-78-50,-64-66-4,-1 2 0,-1 0 0,-1 2 0,-2 0 0,0 1 0,13 36 0,-20-40 32,-1 0 0,-2 1 0,0 0 0,-2 0 0,-1 0 0,-1 1 0,-1 51 0,-4-60-39,0-1-1,-2 0 1,0 0 0,-1 0-1,0 0 1,-2-1-1,-11 23 1,-72 108 418,47-82-338,2 1 13,5-8-39,-1-2 0,-58 68 0,61-90-160,-1-2-1,-63 48 1,-87 38-2643,115-75-4066,60-33-1615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2:40.159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461 197 7136,'-9'0'3297,"9"0"-3190,-2-3-343,10 1-116,511-29-293,-297 11 1028,1298-52 2663,-579 67-2539,-271 3-524,-457 1 16,426-15 509,-544 11-244,140-14 1349,-233 19-1570,0 0 34,1 0 1,-1-1-1,1 1 0,-1-1 1,0 0-1,1 1 0,-1-1 1,0 0-1,3-2 0,-5 3-78,0 0 1,0 0-1,0 0 0,0 0 0,0-1 1,0 1-1,0 0 0,0 0 0,0 0 1,0 0-1,0 0 0,0-1 0,0 1 1,0 0-1,0 0 0,0 0 0,0 0 1,0-1-1,0 1 0,0 0 0,0 0 1,0 0-1,0 0 0,0 0 0,0 0 1,0-1-1,-1 1 0,1 0 0,0 0 1,0 0-1,0 0 0,0 0 0,0 0 1,0 0-1,-1 0 0,1-1 0,0 1 1,0 0-1,0 0 0,0 0 0,0 0 1,-1 0-1,1 0 0,0 0 1,0 0-1,0 0 0,0 0 0,-1 0 1,-8-3-305,-4 1 184,1 1 0,0 0 1,0 1-1,0 0 0,-1 1 0,-14 3 1,-9 0 42,-343 24-114,-263 14 571,95-8 149,-193 22 43,-467 63 116,201 57-297,264-40 346,694-127-589,32-5-212,0-1 0,-26 1 0,37-4-381,16-5-164,105-10 156,-35 6 513,476-62 133,51 12-320,313 15 203,-288 57-87,-2 30-179,83 18 392,-604-51-205,-6 2 3,86 4 1469,-239-29-10284,-8 6 3718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2:42.182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76 135 1888,'-6'-3'9429,"4"4"-9330,0 0-1,0 0 1,0 0 0,0 0 0,1 1-1,-1-1 1,0 1 0,1-1-1,-1 1 1,1 0 0,-1 0-1,1 0 1,0 0 0,-2 2 0,-4 6 212,2-5-165,2 0 0,-1 0 1,0 1-1,1 0 0,0-1 1,-3 10-1,6-13-48,-1-1-69,1 0 0,0-1 0,0 1 0,0-1 0,-1 1-1,1-1 1,0 1 0,-1-1 0,1 1 0,0-1 0,-1 1-1,1-1 1,-1 0 0,1 1 0,-1-1 0,1 0 0,-1 1-1,1-1 1,-1 0 0,0 1 0,33-16 1512,9-8-1324,0 2 0,2 2-1,45-14 1,-33 13-119,-11 3-48,177-57 194,-216 73-225,0 0-1,0 0 1,0 1 0,5 0 0,-9-1-9,-1 1 0,1 0 1,-1 1-1,1-1 1,-1 0-1,1 0 0,-1 0 1,1 0-1,-1 0 1,1 0-1,-1 0 0,0 1 1,1-1-1,-1 0 1,1 0-1,-1 1 0,0-1 1,1 0-1,-1 1 1,0-1-1,1 0 0,0 1 1,-1 0 15,0 0 1,0 0 0,0-1-1,0 1 1,-1 0-1,1 0 1,0-1-1,0 1 1,0 0-1,-1-1 1,1 1-1,0 0 1,-1-1 0,1 1-1,0 0 1,-1-1-1,1 1 1,-1-1-1,1 1 1,-2 0-1,-3 5 38,-1 0 0,-1-1 0,1 1 0,-1-2 0,0 1 0,-7 3 0,-47 22 56,58-29-112,-118 46 361,-37 18-34,71-29-260,122-51-192,1 2-1,0 2 1,67-12-1,-40 9 12,33-11-46,-42 10-89,92-13-1,-142 28 232,0-1 0,0 1 0,1 0 0,-1 0-1,0 0 1,8 2 0,-11-1 23,-1-1-1,1 0 1,0 0 0,-1 1 0,1-1-1,-1 0 1,1 1 0,0-1 0,-1 0-1,1 1 1,-1-1 0,1 1 0,-1-1-1,0 1 1,1-1 0,-1 1 0,1-1-1,-1 1 1,1 0 0,-1 1 11,0-1 0,0 0 0,0 0 1,0 0-1,0 0 0,0 0 0,0 0 0,0 1 1,0-1-1,-1 0 0,1 0 0,0 0 0,-1 0 1,1 0-1,-1 2 0,-2 2 27,-1 1-1,0 0 0,0-1 1,0 0-1,0 1 1,-1-2-1,0 1 0,0-1 1,-7 6-1,-11 5 70,-23 12-1,30-18-73,-62 36 218,-97 52 203,153-85-478,15-5-308,19-10 100,132-37-179,54-15 166,-174 52 151,-23 3 86,-1 0-1,1 0 1,-1 0 0,1 0 0,-1 0-1,1 0 1,-1 0 0,1 0 0,-1 0 0,1 0-1,-1 0 1,1 0 0,-1 0 0,1 0-1,-1 0 1,1 1 0,-1-1 0,1 0-1,-1 0 1,1 1 0,-1-1 0,1 0-1,-1 1 1,0-1 0,1 0 0,-1 1-1,0-1 1,1 0 0,-1 1 0,0-1 0,1 1-1,-1-1 1,0 1 0,0-1 0,0 1-1,1-1 1,-1 1 0,0-1 0,0 1-1,0-1 1,0 1 0,0-1 0,0 1-1,-3 7 61,0-1 0,-1 0-1,0 0 1,0 0-1,0-1 1,-1 1 0,0-1-1,-7 7 1,-10 9 197,-2-1 0,-51 37-1,5-5-294,114-78-666,-6-3-1312,55-54 1,-81 71 434,1 1 1,1 0 0,-1 2-1,18-10 1,15-8-3193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2:47.470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31 696 3904,'0'0'71,"0"-1"1,-1 0-1,1 1 1,0-1-1,-1 1 1,1-1-1,-1 1 0,1-1 1,-1 1-1,1 0 1,-1-1-1,1 1 1,-1-1-1,1 1 1,-1 0-1,0 0 0,1-1 1,-1 1-1,0 0 1,1 0-1,-1 0 1,0 0-1,1 0 1,-1 0-1,0 0 1,1 0-1,-4 0 432,18 8 425,-5-5-649,1 0 0,0-1 0,0 0 1,0 0-1,0-1 0,0 0 0,1-1 1,17-2-1,-6 1-72,231-22 1386,8-18-456,-128 19-779,-6 1 142,477-80 594,-392 59-758,275-29 94,3 19-81,699-21 669,-149 44-324,-142-27-364,-740 36 129,269-71 0,-342 64-383,29-7 184,-108 32-223,-6 1-79,-13 1-177,-43 13-250,-74 28-1,17-4 235,-108 13 358,168-39-112,-501 93 143,338-57-36,-544 113 212,-100-2 49,-262-21 362,983-122-658,-505 43 42,509-49-109,-932 46 182,902-50-91,-72 1-38,100-1-981,134-5 824,2 0 20,0 0-1,0 0 0,0 0 0,-1 0 1,1 0-1,0 0 0,0 1 0,0-1 0,0 0 1,0 1-1,0-1 0,-1 1 0,2 0 42,1 0 0,-1 0 0,1 0 0,-1 0 0,1 0 0,0 0 0,-1 0 0,1-1-1,0 1 1,0 0 0,1 1 0,5 2 50,0 0 0,1-1 1,0 0-1,-1 0 0,1 0 0,0-1 0,0-1 0,1 1 0,13 0 1,-12-1-11,175 13 208,-81-8-143,384 0 239,-394-8-309,319-11 301,-248 7-186,251-15 207,-155 6-68,484-22 21,20 2-278,855-5 113,-1017 52-60,-531-9-26,119 8 27,-147-10 912,-140-13-17152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2:50.017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9 93 3232,'-9'0'6090,"18"0"-4980,23-2-125,1-1 0,55-13 0,34-4-543,78 9-3,-118 7-286,-22 5 5,-44 0 139,0 0 0,0-2 0,0 0 0,28-5 0,12-7 47,57-5-1,-81 17-332,-26 2 87,-6 2 145,-13 6 211,-47 25 178,-64 26 0,26-14-542,-205 93 316,285-130-348,14-5-65,6-2-7,11-3 3,154-36 18,-118 24-62,27-6-155,149-34 314,-189 42 1346,-41 10-1383,-1 0 0,1-1 1,-1 1-1,1-1 0,-1 0 0,-9-6 0,15 8-83,-1-1 1,0 1 0,0-1-1,0 0 1,1 1 0,-1-1-1,0 0 1,1 0 0,-1 1 0,1-1-1,-1 0 1,1 0 0,-1 0-1,1 0 1,-1 0 0,1 0-1,0 0 1,-1 0 0,1 0-1,0 0 1,0 0 0,0 0-1,0 0 1,0 0 0,0 0 0,0 0-1,0 0 1,0 0 0,1 0-1,-1 0 1,0 0 0,1 0-1,-1 0 1,1 0 0,-1 0-1,1 1 1,0-2 0,1-2-32,0-1-1,1 1 1,0 0 0,0 1 0,0-1 0,6-5 0,18-8-293,-22 14 318,-1 1 0,1 0 1,-1-1-1,8-7 326,-12 9-304,0 1 1,-1 0-1,1-1 0,-1 1 0,1 0 1,-1 0-1,1 0 0,-1-1 0,1 1 1,-1 0-1,1 0 0,-1 0 0,1 0 1,-1 0-1,1 0 0,-1 0 0,1 0 1,-1 0-1,1 0 0,-1 0 0,-21 7-95,-28 12-1,5-1 47,-120 24 157,84-24-34,-18 7 32,-161 64 1,166-53-22,92-35-49,0 0 0,0 0 1,-1-1-1,1 1 0,0-1 0,-1 0 0,1 1 0,-5-1 0,4 0 18,3 0-62,0 0-1,0 0 1,0 0 0,-1 0-1,1 0 1,0 0 0,0 0-1,0 0 1,0 0 0,0 0-1,-1 0 1,1 0 0,0-1-1,0 1 1,0 0 0,0 0-1,0 0 1,-1 0 0,1 0-1,0 0 1,0 0-1,0 0 1,0 0 0,0 0-1,0-1 1,0 1 0,0 0-1,-1 0 1,1 0 0,0 0-1,0 0 1,0 0 0,0-1-1,0 1 1,0 0 0,0 0-1,0 0 1,0 0 0,0 0-1,0-1 1,0 1 0,0 0-1,0 0 1,0 0 0,0 0-1,0 0 1,0-1 0,0 1-1,0 0 1,0 0 0,0 0-1,0 0 1,0 0-1,0 0 1,1-1 0,-1 1-1,0 0 1,0 0 0,0 0-1,5-7-743,-3 5 382,0 0 16,1 0 0,-1 0 1,1 1-1,0-1 0,-1 1 0,1-1 1,0 1-1,0 0 0,0 0 0,0 0 1,0 1-1,4-1 0,11-4-1114,45-13-5460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3:01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48 4224,'-1'-4'310,"2"1"0,-1 0 1,0-1-1,1 1 0,-1 0 0,1-1 0,0 1 1,3-6-1,4-3 3527,-10 30-786,-71 185 466,-1-1-2171,50-107-848,4 0 0,-8 107 0,27-189-432,0-10-23,0 1-1,1 0 0,0 0 1,0 0-1,0 0 0,0 0 1,2 7-1,-1-6 544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3:01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57 297 5152,'-27'-26'1648,"25"23"-1146,-1 0 0,0-1 0,1 1 0,0 0 0,-1-1 0,2 0 0,-1 1 0,-2-6 1,1 1 1170,2 7-1513,1 0 1,-1-1 0,1 1-1,-1 0 1,1 0 0,0 0 0,-1-1-1,1 1 1,0 0 0,0-1-1,0 1 1,0 0 0,0 0 0,0-1-1,0 1 1,0 0 0,1 0-1,-1-1 1,1 1 0,-1 0 0,1 0-1,-1 0 1,1-1 0,-1 1-1,1 0 1,0 0 0,0 0 0,-1 0-1,1 0 1,0 0 0,0 0-1,0 1 1,1-2 0,5-2 1,-1 0 0,0 1-1,1 0 1,12-5 0,-10 5 146,294-92 1329,-43 34-1109,-256 60-803,35-3 1234,-22 6-2744,2 6-5919,-6-1 4787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2:26.3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44 2656,'-11'-9'20225,"37"9"-19715,336-22 2374,-344 21-2669,-3-1-82,-8 2-61,0 0 0,1-1 0,11-3 0,-14 2-3,1 0-2116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3:02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1 6880,'-9'23'1714,"2"1"-1,-7 33 1,1-1-338,-88 232 2084,8-27-1848,33-3 62,61-250-836,4-13-369,33-70 514,8-14-720,-39 77-277,1 0 0,1 0 0,0 1 0,0 0 0,12-9 1,-5 6-155,20-13 1,-29 23 114,-1 0 1,1 1-1,-1-1 0,1 1 0,0 1 0,13-4 1,-18 5 50,0 1 1,0-1 0,0 1-1,0 0 1,0 0-1,0 0 1,-1 0 0,1 1-1,0-1 1,0 0 0,0 1-1,0-1 1,0 1-1,-1 0 1,1-1 0,0 1-1,0 0 1,-1 0 0,1 0-1,-1 0 1,1 1-1,-1-1 1,1 0 0,-1 1-1,0-1 1,0 1 0,0-1-1,1 1 1,-1 0-1,-1-1 1,2 4 0,1 1 62,-1 1 1,0-1-1,-1 1 1,1 0-1,-1-1 1,-1 1-1,1 10 1,-4 30 254,-9 56 1,6-57-108,-2 57-1,8-99-256,1 0 0,-1 0 0,0 0 0,1 0 0,0 0 0,0 0 0,3 8 0,-3-11-134,0 1-1,-1-1 1,1 0-1,0 1 1,0-1-1,0 0 1,0 1-1,0-1 1,0 0-1,1 0 1,-1 0-1,0 0 1,0 0-1,1 0 1,-1-1-1,1 1 1,-1 0 0,1-1-1,-1 1 1,1-1-1,-1 1 1,3-1-1,22 0-4307,2-1 1418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3:02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45 235 6400,'-5'-12'8800,"5"12"-8662,14 12 1963,-12-12-1978,-1 1 0,0-1 0,1 0-1,-1 0 1,0 1 0,1-1 0,-1 0-1,0 0 1,1 0 0,-1 0 0,0-1-1,1 1 1,-1 0 0,0-1 0,1 1-1,-1 0 1,0-1 0,0 0 0,1 1-1,-1-1 1,0 0 0,0 1 0,2-3-1,0 0 95,1 1-1,-1-1 0,0-1 0,0 1 0,0 0 0,4-7 0,3-8 137,-1 0 1,10-27-1,-16 38-311,-1 0-1,0 0 0,0 0 1,0 0-1,-1 0 0,-1 0 0,1-1 1,-1 1-1,0 0 0,-2-8 1,2 14-48,0 0 1,0 0 0,0 0-1,0 1 1,-1-1-1,1 0 1,0 0 0,-1 0-1,1 1 1,0-1 0,-1 0-1,1 0 1,-1 1 0,1-1-1,-1 0 1,0 1 0,1-1-1,-1 0 1,0 1-1,1-1 1,-1 1 0,0-1-1,0 1 1,1 0 0,-2-1-1,1 1-7,-1 0 0,1 0 1,0 0-1,-1 0 0,1 0 0,0 0 0,-1 1 0,1-1 0,0 0 0,0 1 0,-1-1 0,1 1 0,0-1 1,-2 2-1,-2 2-14,0-1-1,0 1 1,0 0 0,1 0 0,-8 10 0,1 2 46,0 0 1,2 1 0,0 0 0,1 1-1,-9 30 1,10-24 102,1 1 1,1 0-1,-3 46 1,8-57-5,0-1 0,1 0 1,1 1-1,0-1 1,1 0-1,0 0 0,1 0 1,1-1-1,10 22 1,-12-29-51,-1-1 1,1 0 0,0 0 0,1 0 0,-1 0-1,1 0 1,0-1 0,0 0 0,6 5 0,-9-8-41,0 1 1,0-1-1,0 0 1,-1 0 0,1 0-1,0 1 1,0-1 0,0 0-1,0 0 1,0 0 0,0 0-1,0-1 1,0 1-1,0 0 1,0 0 0,0 0-1,-1-1 1,3 0 0,14-10 104,-12 8-80,9-7-415,1-2 0,-1 0-1,13-15 1,-7 6-1911,109-120-10463,-16-12 7995,-103 139 5650,1 1 0,23-23 1,6 2 5466,-40 33-6343,0 1 1,0 0 0,0 0 0,0 0 0,0 0-1,0 0 1,0 0 0,0 0 0,0 0 0,0 0 0,0 0-1,1 0 1,-1 0 0,0 0 0,0 0 0,0 0-1,0 0 1,0 0 0,0 0 0,0 0 0,0 0-1,0 0 1,0 0 0,1 0 0,-1 0 0,0 0 0,0 0-1,0 0 1,0 0 0,0 0 0,0 0 0,0 0-1,0 0 1,0 0 0,0 0 0,1 0 0,-1 0-1,0 0 1,0 0 0,0 0 0,0 0 0,0 0 0,0 0-1,0 1 1,0-1 0,0 0 0,0 0 0,0 0-1,2 7 972,-3 10-3,-18 79 1749,4-22-1902,10-31-177,5-43-660,0 0 0,0 0-1,0 1 1,-1-1-1,1 0 1,0 0 0,0 0-1,0 1 1,0-1 0,0 0-1,0 0 1,0 0-1,0 1 1,0-1 0,0 0-1,1 0 1,-1 0 0,0 1-1,0-1 1,0 0-1,0 0 1,0 0 0,0 0-1,0 1 1,0-1 0,1 0-1,-1 0 1,0 0 0,0 0-1,0 0 1,0 1-1,0-1 1,1 0 0,-1 0-1,0 0 1,0 0 0,0 0-1,1 0 1,-1 0-1,0 0 1,0 0 0,9-6 543,10-20 123,-19 26-677,36-58 403,26-37-328,-54 84-90,-1 0-44,1 1 0,1 0 0,-1 0-1,2 1 1,-1 0 0,13-9 0,-21 18 59,0-1 1,-1 0 0,1 1 0,0-1-1,0 1 1,0-1 0,0 1 0,0-1-1,0 1 1,0-1 0,0 1 0,0 0-1,0 0 1,0 0 0,0-1 0,0 1-1,0 0 1,0 0 0,1 0 0,-1 1-1,0-1 1,0 0 0,0 0 0,0 1 0,0-1-1,0 0 1,0 1 0,0-1 0,0 1-1,0-1 1,-1 1 0,1 0 0,0-1-1,0 1 1,0 0 0,-1-1 0,1 1-1,1 1 1,-1 2 51,1-1 0,0 1 0,-1-1 0,1 1 0,-1 0-1,0 0 1,-1 0 0,1 0 0,0 4 0,1 44 136,-3-1 0,-7 53 1,0 10 69,8-38-1933,1-31-3404,-1-10 1729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3:05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543 169 3328,'-1'-2'124,"-11"-22"1736,11 22-1395,1 1 1,-1-1 0,1 0-1,0 1 1,0-1-1,0 0 1,0 1 0,0-1-1,0-2 1,0 1 264,0 0 1,0 0 0,0 0-1,0-1 1,-1 1 0,0-3-1,-2-6 1463,2 8-1102,-4 10-658,-1 5-323,1 1 0,1-1-1,0 1 1,0 0-1,1-1 1,-2 20 0,2-13 77,-33 257 1175,27-192-1039,-4-10 68,2-14 1138,8-51-997,-1-9-2,-9-18 147,-41-86-328,-12-24-324,50 102-66,-1 1 0,-33-40 0,-90-95-109,131 151 124,1 0-1,1-1 1,-7-12-1,12 20 21,0-1 0,1 1 0,-1 0 0,1-1 0,0 1 0,0-1 0,0 1 0,0-1-1,1 1 1,-1-1 0,1 0 0,0 1 0,0-1 0,1-5 0,0 7 7,0 0 0,0 0-1,0 0 1,0 0 0,0 0 0,0 0-1,1 1 1,-1-1 0,1 0 0,-1 1 0,1-1-1,0 1 1,0-1 0,-1 1 0,1 0 0,0 0-1,0 0 1,0 0 0,0 0 0,0 0 0,3 0-1,5-2-12,1 0 0,0 1-1,11 0 1,-14 1-20,82-8 115,105 3 0,-135 8 98,1 3 0,102 22 0,33 19 342,-114-32-230,-75-14-661,-9-4-2148,-11-9-4663,10 10 4885,-8-10-2276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3:07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18 3488,'0'-2'464,"1"0"0,0 1 0,-1-1 0,1 1 0,0-1 0,0 1-1,0-1 1,1 1 0,1-2 0,-14 12 4401,-18 12-4151,0 0 1,2 2 0,1 1-1,0 2 1,-30 38-1,48-52-582,0-1-1,1 1 0,0 0 0,1 0 0,1 1 0,0-1 0,0 1 1,1 1-1,1-1 0,0 0 0,1 1 0,0 0 0,1 20 0,1-11 40,2 1-1,1-1 1,0 0-1,2 0 1,1 0-1,0-1 1,12 25-1,-6-23 24,1 0 0,1-1-1,1-1 1,22 26 0,-22-29-123,-10-12 90,1 0 0,-1-1 0,1 0-1,1 0 1,-1 0 0,15 9 0,-20-15-369,-1 0 1,0 0-1,1 0 0,-1-1 1,1 1-1,-1 0 1,1 0-1,-1 0 1,0-1-1,1 1 1,-1 0-1,0-1 1,1 1-1,-1 0 1,0-1-1,1 1 0,-1 0 1,0-1-1,0 1 1,1-1-1,-1 1 1,0 0-1,0-1 1,0 1-1,0-1 1,1 1-1,-1-1 1,0 1-1,0-1 0,0 0 1,6-11-5236,6-1 1555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3:08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7136,'0'0'150,"-1"1"1,0-1 0,0 1-1,1 0 1,-1-1 0,0 1-1,1-1 1,-1 1 0,0 0-1,1 0 1,-1-1-1,1 1 1,-1 0 0,1 0-1,0 0 1,-1 0 0,1-1-1,0 1 1,-1 0 0,1 0-1,0 0 1,0 0-1,0 0 1,0 0 0,0 0-1,0 0 1,0 1 0,5 32 887,-4-25-497,12 118 1955,-9-80-1453,12 65-1,-4-50 425,-10-57-279,0-6-559,3-11-202,-4 6-170,18-47 137,14-61 1,3-10-496,-30 105 156,-5 13-51,1-1 0,0 1 0,1 0 0,-1 0 0,1 0 0,0 0 1,0 0-1,1 1 0,8-11 0,-11 16-10,-1-1 0,1 1 1,-1-1-1,1 1 0,0 0 0,-1-1 0,1 1 0,0 0 1,-1-1-1,1 1 0,0 0 0,-1 0 0,1-1 0,0 1 1,0 0-1,-1 0 0,1 0 0,0 0 0,0 0 0,-1 0 1,1 0-1,0 0 0,0 1 0,-1-1 0,1 0 1,0 0-1,-1 0 0,1 1 0,0-1 0,-1 0 0,1 1 1,0-1-1,-1 1 0,1-1 0,-1 1 0,1-1 0,-1 1 1,1-1-1,0 2 0,2 1-11,-1 1 0,1-1 0,-1 1 0,0 0 0,0 0 0,2 5 0,9 34 389,-1 0 0,11 87 0,1 6 187,-22-125-514,-1-8 25,-1 1 0,1 0 0,0-1 0,3 8-1,-3-9-879,26-26-15115,-6 8 11909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3:08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1 5984,'4'40'6313,"6"-1"-3720,-7-25-1922,1 0-1,-2-1 1,2 26 0,-4-30-393,0 0-1,0-1 1,-1 1 0,0 0 0,0-1 0,-1 1-1,0-1 1,-1 0 0,0 1 0,-7 13 0,5-15-107,3-2-76,-1 0 0,0 0-1,0-1 1,-1 0 0,1 1 0,-1-1 0,0 0-1,0-1 1,0 1 0,-1-1 0,1 1 0,-1-1 0,-10 4-1,4-3-83,-1-1-1,-1-1 1,1 0-1,0 0 0,-15-1 1,18-1-1080,1-1 1,-1 0-1,1 0 1,-16-4-1,23 5 763,0 0 0,0-1 0,0 1 0,0 0 0,0-1 0,0 1 0,0 0 0,0-1 0,0 1 0,0-1 0,0 0 0,0 1 0,0-1 0,1 0 0,-1 0 0,0 1 0,0-1 0,1 0-1,-1 0 1,0 0 0,1 0 0,-1 0 0,1 0 0,0 0 0,-1 0 0,1 0 0,0 0 0,-1 0 0,1 0 0,0-1 0,2-8-3662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3:09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24 5888,'-18'-7'1898,"17"7"-1565,0-1 0,0 1 0,0-1 0,0 0 0,0 1 0,0-1-1,1 0 1,-1 1 0,0-1 0,0 0 0,1 0 0,-1 0 0,1 0-1,-1 0 1,1 0 0,-1 0 0,1 0 0,-1-2 689,5 7 1892,15 26-2527,6 31 453,-4 2 1,20 90 0,-16-53-446,-23-92-341,1 3 119,0 0 0,0 0-1,-1 1 1,0-1 0,-1 1 0,-1 15 0,0-26-135,0 0-1,-1 0 1,1 0 0,0 0-1,-1 0 1,1 0 0,-1-1-1,0 1 1,1 0 0,-1 0-1,1 0 1,-1-1-1,0 1 1,0 0 0,0-1-1,1 1 1,-1 0 0,0-1-1,0 1 1,0-1 0,0 0-1,0 1 1,0-1 0,0 0-1,0 1 1,0-1 0,0 0-1,0 0 1,0 0 0,-2 0-1,-3 0 33,0 0-1,0-1 0,-10-2 0,12 3-9,-2-2-32,0 0 0,0 0-1,0 0 1,0-1 0,1 1 0,-1-1 0,1-1-1,0 1 1,0-1 0,0 0 0,0 0 0,0 0-1,1-1 1,-5-6 0,3 3-15,0 0-1,1-1 1,0 1-1,1-1 1,-1 0-1,2-1 1,-6-17-1,7 19 57,1 0 1,0 1-1,0-1 0,1 0 0,0 0 1,0 0-1,1 0 0,0 1 0,0-1 0,1 0 1,0 1-1,3-10 0,0 7 19,-1 1-1,1 0 1,1 0-1,0 0 1,0 1-1,1-1 1,0 2 0,9-10-1,3 2 15,0 1-1,1 0 1,0 1 0,1 2-1,1 0 1,-1 1 0,27-8 0,-17 7-590,40-12 1343,-62 21-2798,0 0 1,0 1-1,11 0 1,-10 3-1908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3:09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 8384,'-5'-6'2312,"9"5"-445,-3 1-1509,1 1-1,0-1 1,-1 1-1,1 0 1,-1 0-1,1-1 1,-1 1-1,3 2 1,4 4 47,0 1 1,0 0-1,-1 0 0,-1 0 0,1 1 1,-1 0-1,-1 0 0,1 1 1,3 11-1,0 6 249,-1 1 0,-2-1 0,5 54 1,-6 85 707,-4-129-1189,-3 1-1,-1-2 1,-1 1 0,-3 0 0,-1-1 0,-17 51 0,18-68-23,5-13-87,0 1 0,-1-1 0,0 1 0,0-1 0,-7 11 0,0-5 49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3:11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129 139 3552,'-10'-3'268,"-86"-28"15431,94 31-15262,0-1 0,0 0 1,0 0-1,0 0 0,0 0 0,0 0 0,-2-3 0,4 4-407,-1 0-1,1 0 1,0 0 0,0 0 0,0-1 0,-1 1-1,1 0 1,0 0 0,0 0 0,0 0 0,-1-1 0,1 1-1,0 0 1,0 0 0,0 0 0,0-1 0,-1 1-1,1 0 1,0 0 0,0-1 0,0 1 0,0 0 0,0-1-1,0 1 1,0 0 0,0 0 0,0-1 0,0 1-1,0 0 1,0 0 0,0-1 0,0 1 0,0 0 0,0 0-1,0-1 1,0 1 0,0 0 0,1 0 0,-1-1-1,0 1 1,0 0 0,0 0 0,0-1 0,0 1 0,1 0-1,-1 0 1,0 0 0,0 0 0,0-1 0,1 1-1,-1 0 1,0 0 0,0 0 0,1 0 0,-1 0 0,0 0-1,0-1 1,1 1 0,-1 0 0,0 0 0,1 0-1,-1 0 1,0 0 0,1 0 0,23-8 144,10-3-39,214-9 599,-138 14-545,-10 0-184,388-24 113,-472 30-68,1-1-1,0 0-1,0 2 1,17 2 0,-18-4-28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3:12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126 142 5632,'-12'-1'747,"1"0"307,1 0 1,-1-1-1,-17-5 1,22 5 721,-1 1 0,0 0 0,0 0 0,1 1-1,-14 0 1356,43-1-1953,42-8 0,-25 3-744,164-25 662,23-3-683,73 11-516,-231 19-130,-64 4-239,-1-1 1,1 0-1,-1 0 1,1 0-1,8-3 1,1-2-5824,-13 5 5952,8 0-3864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2:27.1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40 3552,'2'3'13682,"10"-1"-9593,20-2-5456,-26 0 2744,477-25 2991,-218 6-4160,-246 19-433,0 0 1,0 1 0,19 5-1,-35-6 125,15 1-3124,-8-2-2463,-1 1 2615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3:14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63 3392,'-1'0'110,"1"-1"1,-1 1 0,1-1-1,-1 0 1,1 0-1,-1 1 1,1-1-1,-1 0 1,1 0-1,0 1 1,-1-1-1,1 0 1,0 0-1,-1 0 1,1 1 0,0-1-1,0-1 1,-2-24 3794,2 6 878,1 18-2387,-1 6-169,8 130-1809,-6-116-346,27 157 1051,-23-144-902,16 79 343,63 275 1283,-82-375-1707,-2-5-2,0-1-1,1 0 0,-2 1 0,2 8 1,-7-19-2581,-4-16-1984,1-13-2367,7-5 2133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3:14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391 14 6880,'-1'-2'591,"1"1"-345,0 0 0,-1 0 0,1 1 1,-1-1-1,1 0 0,-1 0 0,1 0 1,-1 0-1,0 1 0,1-1 0,-1 0 0,-1 0 1,2 1-125,-1 0 0,1 0 0,0 0 0,-1 0 0,1 0 0,0 1 0,-1-1 0,1 0 0,0 0 0,0 0 0,-1 1 0,1-1 0,0 0 0,0 0 1,0 1-1,-1-1 0,1 0 0,0 1 0,0-1 0,0 0 0,0 1 0,0-1 0,-1 0 0,1 1 0,0 0 0,-3 14 828,0 1-87,-46 127 2012,38-114-2533,1 0 118,-1-1 0,-24 41 0,1-19 232,-1-2-1,-84 85 1,109-123-539,0 1-1,1 1 1,0-1-1,-13 25 1,21-35-102,1 1 0,-1-1 0,0 0 0,1 1 1,-1-1-1,1 1 0,-1-1 0,1 1 0,-1 0 1,1-1-1,0 1 0,0-1 0,0 1 0,0-1 1,0 1-1,1 0 0,-1-1 0,0 1 0,1-1 1,0 3-1,0-2-7,0-1 1,0 0-1,0 1 0,1-1 1,-1 0-1,0 0 0,1 0 1,-1 0-1,1 0 0,-1 0 1,1 0-1,-1 0 1,1 0-1,0-1 0,2 1 1,5 1 100,0 0 0,1-1 0,-1 0 0,0-1 0,17-1 1,6-3 288,62-17 0,-59 12-460,50-6 0,32-2-1281,-94 16 432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3:15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 7392,'-8'-3'4666,"9"4"-4141,-1 1 1,1 0-1,0-1 0,-1 1 1,1 0-1,-1-1 0,0 1 1,1 0-1,-1 2 0,2 56 2201,0 20-1276,-12 170-596,10-183-436,1-29-1674,1-40 15,0 0 0,0 0 0,0-1 0,-1 1 0,1-1 0,1-4 0,10-24-3634,5-4 1670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3:15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10 6816,'1'0'206,"-1"-1"1,0 1-1,0-1 0,0 0 1,1 1-1,-1-1 1,0 1-1,0-1 0,1 1 1,-1-1-1,1 1 1,-1-1-1,0 1 0,1-1 1,-1 1-1,1-1 1,-1 1-1,2-1 0,-2 1-30,0 0 0,1 1 0,-1-1-1,0 0 1,1 0 0,-1 1 0,0-1-1,0 0 1,0 0 0,1 1 0,-1-1-1,0 0 1,0 1 0,0-1 0,0 0-1,1 1 1,-1-1 0,0 0 0,0 1-1,0-1 1,0 0 0,0 1 0,0-1-1,2 29 2864,-14 245 1713,8-193-4446,2-44-72,-7 52-1,1-39-937,8-49 623,0 0-77,0-1 0,0 0 0,0 0 0,0 1 0,0-1 0,0 0 1,0 0-1,0 1 0,-1-1 0,1 0 0,0 0 0,0 1 0,0-1 0,0 0 0,0 0 0,-1 0 0,1 1 0,0-1 0,0 0 0,0 0 0,0 0 0,-1 0 0,1 1 0,0-1 0,0 0 0,-1 0 0,1 0 0,0 0 0,-1 0 0,1 0-168,-5 5-2367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3:15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24 123 7552,'-8'-2'942,"-7"1"4793,21 1-2018,4 1-3081,0 0 0,0-2 0,0 1 0,0-1 0,0 0 1,0-1-1,0 0 0,14-6 0,-13 5-397,1-1 0,-1 2 0,1 0-1,0 0 1,-1 1 0,22 0 0,1 5 476,1 1 0,35 11-1,-60-14-451,0 0-1,0 0 1,0-1 0,19 1-1,-23-3-198,1 1 0,-1-1 0,-1 0 0,1 0 0,0-1 0,0 1-1,0-1 1,-1 0 0,1-1 0,5-3 0,4-4-1136,0 0 1,16-16-1,-24 20-2195,-1 0 0,-1-1 1,10-13-1,-1-1-2434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3:18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445 7 2912,'20'-6'2219,"-20"6"-1979,0 0 0,1 0 0,-1 0 0,1 0 0,-1 0 0,1 0 0,-1-1 0,0 1 0,1 0 0,-1 0 0,1 0 0,-1 0 0,1 1 0,-1-1 0,1 0 0,-1 0 0,1 0 0,-1 0-1,0 0 1,1 1 0,-1-1 0,1 0 0,-1 0 0,0 0 0,1 1 0,-1-1 0,1 1 0,-2 4 236,1 0-1,-1-1 1,0 1-1,-1 0 1,1 0-1,-1-1 1,0 1-1,0-1 1,0 1-1,0-1 1,-1 0 0,-3 4-1,-3 4 238,-1-1-1,-19 18 1,-25 18 345,-84 81 449,129-118-1450,-77 88 421,70-78-417,1 1 0,1 0 0,-12 25 0,19-32-66,-2 5 70,-12 32 0,19-46-70,0 0 0,1 1 0,0-1 0,0 1 0,0 0 0,1-1 0,0 1 0,0-1-1,0 1 1,3 11 0,-3-16-186,0 0 0,1 0 0,-1 1 0,1-1 0,-1 0 1,1 0-1,-1 1 0,1-1 0,0 0 0,0 0 0,-1 0 0,1 0 0,0 0 0,0 0 0,0 0 0,0-1 0,0 1 0,1 0 0,-1 0 0,0-1 0,0 1 0,0-1 0,1 1 0,-1-1 0,0 1 0,0-1 0,1 0 0,-1 0 1,0 0-1,1 1 0,-1-1 0,0-1 0,1 1 0,-1 0 0,2 0 0,19-3-2630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3:18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26 7456,'0'0'126,"-1"-1"1,1 1 0,0 0-1,-1-1 1,1 1 0,0 0-1,-1-1 1,1 1 0,0 0-1,-1-1 1,1 1 0,0-1-1,0 1 1,0 0 0,-1-1-1,1 1 1,0-1 0,0 1-1,0-1 1,0 1 0,0-1-1,0 1 1,0-1 0,0 1-1,0-1 1,0 1 0,0 0-1,0-1 1,0 1 0,0-1-1,1 0 1,-1 0 69,1 0 0,0 1 0,0-1 0,0 0 0,0 1 0,0-1 0,0 1 0,0-1 1,0 1-1,0 0 0,0-1 0,0 1 0,1-1 0,7 0 521,0 0 0,15 0 0,7 3-329,-1 1 0,0 1 0,0 2 0,0 1 0,-1 2 0,0 0 0,32 16 0,-43-15-261,-1 0 1,0 1 0,-1 0-1,0 2 1,0 0-1,-2 1 1,0 0-1,0 1 1,-1 0 0,16 27-1,3 11 284,-2 0-1,23 63 0,-27-57-76,-3 2 0,-2 0 0,-3 2 0,15 97 0,-6 98 471,-22-176 246,-6-70-1260,1-12 147,0 0-1,-1 0 1,1 1-1,0-1 1,0 0-1,-1 0 1,1 0-1,0 0 1,0 0-1,0 0 1,-1 0-1,1 0 1,0 0 0,0 0-1,0 0 1,-1 0-1,1 0 1,0 0-1,0 0 1,-1 0-1,1-1 1,0 1-1,0 0 1,0 0-1,-1 0 1,1 0 0,0 0-1,0 0 1,0-1-1,0 1 1,-1 0-1,1 0 1,0 0-1,0 0 1,0-1-1,0 1 1,0 0 0,0 0-1,0 0 1,-1-1-1,1 1 1,-6-9-1880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3:18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37 439 6880,'-32'-15'3136,"27"15"-2720,5-5 2496,10 5-1664,12-14 1567,10 0-1663,26-21 416,10 4-960,8-22 224,-4 1-480,-1 1-192,-8 6-96,5 2-64,-4 14 0,-1-2 64,-10 11-32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3:19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369 1 6048,'0'0'1952,"-1"1"-1179,-3 3-73,1 0 1,-1 0-1,-1 0 1,1 0-1,0-1 1,-1 0-1,-5 3 0,-13 10 737,-2 4-813,1 1 1,0 2 0,2 0-1,0 1 1,2 2-1,1 0 1,1 1-1,-19 38 1,22-39-435,-6 11-89,-16 43 0,32-69-8,1 0 0,1 0-1,0 0 1,1 1 0,0-1 0,0 1-1,1 0 1,2 21 0,-1-30-181,0-2-41,0 0 0,0 0 0,0 0 0,0 0 0,0 0 0,1 0 0,-1-1 0,0 1 0,0 0 0,1 0 0,-1 0 0,1 0 1,-1-1-1,1 1 0,-1 0 0,1-1 0,-1 1 0,1 0 0,0 0 0,4 4-1562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3:20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35 8128,'-20'-14'2618,"20"14"-2545,-1 0-1,1 0 0,-1 0 1,1 0-1,-1-1 0,1 1 0,-1 0 1,1-1-1,0 1 0,-1 0 1,1-1-1,0 1 0,-1 0 0,1-1 1,0 1-1,-1 0 0,1-1 1,0 1-1,0-1 0,-1 1 1,1-1-1,0 1 0,0-1 0,0 1 1,0-1-1,0 1 0,0-1 1,0 1-1,0-1 0,0 1 0,0-1 1,0 1-1,0-1 0,0 1 1,0-1-1,0 0 0,1 0 30,-1 1 0,1-1 0,0 1 0,-1-1 1,1 1-1,0 0 0,-1-1 0,1 1 0,0 0 0,-1-1 0,1 1 0,0 0 0,0 0 0,-1 0 0,1 0 0,0-1 0,1 1 0,7 1 142,1 1-1,-1 0 1,1 0-1,-1 1 1,1 0-1,-1 0 1,0 1 0,14 9-1,-10-5-60,-1 0 0,0 1 0,0 1 0,17 19 0,36 50 355,-49-59-444,36 47 202,122 152 1018,-151-191-1065,-1 1-1,-1 1 1,-2 1-1,27 57 1,-26-39-1,-2 0 0,-1 1 0,13 78 0,0 42 931,-29-164-1093,0-2-884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2:26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64 3552,'-10'-5'946,"1"-2"2609,9 7-3512,0-1 267,0 0 1,1 0-1,-1 1 0,0-1 1,0 0-1,1 1 0,-1-1 1,1 0-1,-1 1 1,0-1-1,1 0 0,-1 1 1,1-1-1,0 0 1,4-2 6,0 1 0,0 0-1,0 0 1,0 1 0,8-3 0,8-1 267,-5 0-412,0 0 1,0 1-1,1 1 1,0 1-1,0 0 1,0 1-1,-1 1 0,22 3 1,-34-3-170,1 1 1,-1 0-1,0 1 1,0-1-1,0 1 1,0 0-1,-1 0 0,1 0 1,0 0-1,6 6 1,-9-7 8,0 0 0,1 0 0,-1 1 0,0-1-1,0 1 1,0-1 0,0 1 0,0-1 0,0 1 0,-1-1 0,1 1 0,0 0 0,-1 0 0,1-1 0,-1 1 0,0 0 0,0 0 0,1-1 0,-1 1-1,0 0 1,0 0 0,-1 0 0,1-1 0,0 1 0,-1 0 0,1 0 0,-1-1 0,-1 4 0,-3 4 51,-1 0 0,0 0 0,0-1 0,-1 0 0,-13 13 0,8-10 49,-17 23 0,25-28-82,0 1 0,0-1-1,0 1 1,-3 9-1,7-15 28,-1 1 0,0 0 0,1 0-1,-1-1 1,1 1 0,0 0-1,0 0 1,-1 0 0,1 0 0,0-1-1,0 1 1,1 0 0,-1 0 0,0 0-1,1 0 1,-1-1 0,1 1-1,-1 0 1,1 0 0,0-1 0,0 1-1,0-1 1,2 4 0,0-2 38,1 0 1,-1-1 0,1 1 0,0-1-1,-1 0 1,1 0 0,0 0 0,1 0-1,-1-1 1,0 1 0,5 0 0,9 1 148,24 2 0,-33-4-175,29 2-226,0-3 0,0 0-1,45-8 1,-51 6-686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2:32.4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472 70 4800,'1'-2'224,"-1"1"-94,0 0 0,1 0 0,-1 0 1,0 1-1,0-1 0,1-19 16719,5 23-15109,7 4-1575,-12-6-108,0 0-1,0 0 0,0 0 1,0 0-1,0 0 0,0 1 1,-1-1-1,1 0 0,0 0 1,-1 1-1,1-1 1,-1 0-1,1 1 0,-1-1 1,0 1-1,1 1 0,0 27 491,-1-22-388,-8 128 1180,7-125-1318,-1 6 96,-2 0-1,1 0 1,-2 0-1,0-1 1,-1 1 0,-17 30-1,20-42-103,0 0 1,-1 0-1,0 0 0,0 0 1,-1 0-1,1-1 0,-1 0 1,0 0-1,0 0 0,0-1 1,-1 0-1,1 0 0,-1 0 1,0 0-1,0-1 0,0 0 1,0 0-1,0-1 0,0 0 1,0 0-1,-1 0 0,1-1 1,0 0-1,0 0 0,-1 0 1,1-1-1,0 0 0,0 0 1,-12-4-1,-114-52-418,123 53 408,-1-1 0,1 0 0,0 0 0,0 0 1,1-1-1,0-1 0,0 1 0,0-2 0,1 1 0,0-1 1,0 0-1,1 0 0,0 0 0,1-1 0,-9-17 0,12 20 15,-1-1-1,1 1 1,0-1 0,1 1-1,-1-1 1,2 0 0,-1 0-1,1 1 1,-1-1-1,2 0 1,-1 0 0,1 0-1,0 0 1,1 1-1,-1-1 1,1 1 0,1-1-1,-1 1 1,1 0-1,0 0 1,1 0 0,-1 0-1,1 0 1,7-7-1,-5 7 16,0 0 1,1 0-1,-1 1 0,1 0 0,0 0 0,1 1 0,-1 0 0,1 0 0,8-3 0,12-2 69,35-8 0,-62 17-98,44-9 246,1 2 0,0 1-1,0 3 1,0 2 0,84 9 0,-100-5-336,1-1 1,0-1 0,-1-2-1,1-1 1,50-10 0,-60 8-1197,5-2-2404,-11 1-2253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3:21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559 6 3552,'5'-5'3445,"-24"22"1535,-9 2-2639,-7 5-910,-14 14-63,2 3-1,-60 65 1,-74 108 97,165-194-1366,0 0 0,0 2 0,2 0 0,-16 33 1,26-42-858,3 0 182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3:22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93 4384,'-11'-14'1424,"11"13"-1295,-1 0-1,1 0 1,-1 0 0,1 0-1,0 0 1,-1 0 0,1 0 0,0 0-1,0 0 1,0-1 0,0 1-1,0 0 1,0 0 0,0-1 0,0-5 1992,-3 8 547,1 1-2194,1 1 0,0-1 0,0 1 0,0-1 1,1 1-1,-1 0 0,0-1 0,1 1 0,0 4 1,-5 39 356,4-37-341,-1 54 745,8 103 0,-5-95-511,-1-45 29,-1-24-283,-1-5-113,-1-9 203,-1-26-203,-1-43 0,6 64-310,0 0 0,1 0 0,0 1 1,2-1-1,6-21 0,-4 22-42,1 0 0,0 0 0,1 1 0,0 0 0,1 0 0,1 1 1,14-16-1,-17 23-28,-1 0 1,1 0 0,1 1 0,-1 0-1,1 1 1,0-1 0,1 1-1,-1 1 1,1 0 0,0 0 0,0 0-1,0 1 1,0 1 0,14-3 0,-17 5 13,0 0 1,0 0 0,0 1-1,0 0 1,0 0 0,0 0-1,-1 1 1,1 0 0,0 0 0,-1 0-1,1 1 1,-1-1 0,0 1-1,0 1 1,0-1 0,0 1 0,-1 0-1,6 5 1,-7-6 8,0 0 0,-1 0 1,1 0-1,-1 0 0,0 0 1,1 0-1,-2 1 0,1-1 1,0 1-1,-1 0 0,1-1 0,-1 1 1,0 0-1,0 0 0,-1-1 1,1 1-1,-1 0 0,0 0 0,0 0 1,0 0-1,0 0 0,-1 0 1,0 0-1,0-1 0,0 1 0,0 0 1,0 0-1,-4 6 0,2-5 34,-1-1 0,1 1 1,-1-1-1,0 0 0,0 0 0,0 0 0,-1-1 0,1 1 0,-1-1 0,-10 5 0,-3 1 140,-35 10-1,46-17-132,-29 5 44,29-6-85,0 0 0,0 0 0,-11 4 0,18-5-3,-1 0 1,1 0-1,-1 0 0,1 0 0,-1 0 0,1 0 1,-1 0-1,1 0 0,0 1 0,-1-1 0,1 0 0,-1 0 1,1 0-1,0 1 0,-1-1 0,1 0 0,0 1 1,-1-1-1,1 0 0,0 1 0,-1-1 0,1 0 1,0 1-1,0-1 0,0 1 0,-1-1 0,1 0 0,0 1 1,0-1-1,0 1 0,0-1 0,0 1 0,0-1 1,0 1-1,0-1 0,0 0 0,0 1 0,0-1 1,0 1-1,0 0 0,1 1 37,1 0 0,-1 0-1,1 0 1,-1-1 0,1 1 0,4 2-1,2 4 289,134 114 1796,-105-92-1868,-31-25-391,-3-2 22,0-1 0,0 1 0,0-1 1,0 0-1,0 1 0,1-2 0,-1 1 0,1 0 1,-1 0-1,1-1 0,0 0 0,4 1 1,-1-3-2598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3:25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25 407 3808,'-2'-13'468,"1"8"-219,0-1-1,0 1 1,1-1 0,0-5 0,0-13-73,0-32 4437,0 33-555,0 65-3465,-4 124 528,0 32 533,6-144-719,14 90 0,-15-132-915,3 6 1500,-4-18-1504,0 1 0,0-1 0,0 0 0,0 0 0,0 0 0,0 0 0,0 0 0,0 0 0,1 0-1,-1 0 1,0 0 0,0 0 0,0 0 0,0 0 0,0 0 0,0 0 0,0 0 0,0 0 0,0 0 0,0 0 0,0 1 0,0-1 0,1 0 0,-1 0 0,0 0-1,0 0 1,0 0 0,0 0 0,0 0 0,0 0 0,0 0 0,0 0 0,0 0 0,0-1 0,1 1 0,-1 0 0,0 0 0,0 0 0,0 0 0,0 0 0,0 0-1,0 0 1,0 0 0,0 0 0,0 0 0,0 0 0,0 0 0,0 0 0,0 0 0,1 0 0,4-11 388,-1-3-323,-1 0 0,0 0 0,-2-1 0,1 1-1,-2-1 1,0-16 0,0 17-39,-35-534 65,30 498-61,-11-80 809,16 130-865,0-1 0,0 1 0,0-1-1,0 1 1,0-1 0,0 1 0,0-1 0,0 1 0,0-1 0,0 1 0,0-1 0,0 0-1,0 1 1,0-1 0,0 1 0,0-1 0,1 1 0,-1-1 0,0 1 0,0 0 0,1-1-1,-1 1 1,0-1 0,1 1 0,-1-1 0,0 1 0,1 0 0,-1-1 0,1 1 0,-1 0-1,1-1 1,-1 1 0,1 0 0,-1 0 0,1 0 0,-1-1 0,1 1 0,-1 0 0,1 0-1,-1 0 1,1 0 0,0 0 0,4 0 16,-1 0 0,1 0 0,-1 0 0,7 2 0,-1 0-17,24 0 121,1-2 1,56-6-1,14-1 50,84 15-91,-173-6-6,0 1 0,1 0 0,-1 1 0,24 9 0,-33-10 0,-1 0 1,1 0-1,-1 1 0,1-1 0,-1 1 0,0 1 0,-1-1 0,1 1 0,-1 0 1,0 1-1,0-1 0,7 12 0,-4-3 21,-1 0 0,-1 1 0,0 0 0,-1 0 0,3 18 0,9 78 630,-16-101-615,0 10-147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3:25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78 5632,'-3'-52'3253,"3"50"-2414,1 0 0,-1-1 0,1 1 0,-1 0 0,1 0 0,0-1 0,2-3 0,-3 6-749,0 0 0,0 0 1,0-1-1,0 1 0,0 0 1,0 0-1,0 0 0,1-1 1,-1 1-1,0 0 0,0 0 1,0 0-1,1-1 0,-1 1 1,0 0-1,0 0 0,0 0 1,1 0-1,-1 0 0,0 0 1,0 0-1,1-1 0,-1 1 1,0 0-1,0 0 0,0 0 1,1 0-1,-1 0 0,1 1-50,-1-1-1,1 1 1,-1-1-1,0 1 1,1-1-1,-1 1 1,1-1-1,-1 1 1,0-1-1,0 1 1,1-1-1,-1 1 1,0 0-1,0-1 1,0 1-1,0-1 1,1 2-1,9 65 756,4 90 0,-11-115-422,5 161 1136,-12-120-1015,3-72-274,-1-1 0,0 0 0,-1 1 0,0-1 0,-6 15 0,8-25-197,0 1 1,1 0 0,-1 0 0,1-1 0,-1 1 0,0-1-1,0 1 1,1 0 0,-1-1 0,0 0 0,0 1 0,0-1 0,1 1-1,-1-1 1,0 0 0,0 1 0,0-1 0,0 0 0,0 0-1,0 0 1,0 0 0,0 0 0,0 0 0,0 0 0,1 0 0,-1 0-1,0 0 1,0-1 0,0 1 0,0 0 0,0-1 0,0 1-1,-1-1 1,-3-2 1,-1 1-1,1-1 1,0 0-1,-6-5 1,5 4 37,0 0-1,1-1 1,-1 0 0,1 0-1,-6-8 1,10 11-31,-1 0 0,1 0 0,0 0 0,1 0 0,-1 0 0,0 0 0,0 0 1,1 0-1,-1 0 0,1 0 0,0 0 0,0 0 0,-1 0 0,1 0 0,1 0 0,-1 0 0,0-1 0,0 1 0,1 0 0,-1 0 0,1 0 0,0 0 0,0 0 0,1-3 1,4-5 175,0 0 0,1 1 0,0-1 1,16-15-1,38-28 548,-38 36-591,0 0 0,45-22 0,56-18 167,-78 37-455,-24 11 44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3:26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35 154 5888,'-11'-16'1898,"1"6"82,10 11-1933,0-1-1,0 0 1,0 0 0,0 0 0,0 0 0,0 0 0,0 0 0,0 0 0,0 0 0,0 0 0,0 0-1,0 0 1,0 0 0,0 1 0,0-1 0,0 0 0,0 0 0,0 0 0,0 0 0,0 0-1,0 0 1,0 0 0,0 0 0,0 0 0,0 0 0,0 0 0,0 0 0,0 0 0,0 1 93,0-1-93,0 0 0,0 0 0,0 0 0,-1 0 0,1 0 0,0 0 0,0 0 0,0 0-1,0 0 1,0 0 0,0 0 0,0 0 0,0 0 0,0 0 0,0 0 0,-1 0 0,2 1 110,-1 0 1,0 0 0,0 0 0,0 0 0,1 0-1,-1 0 1,0 0 0,-1 0 0,1 0 0,0 0 0,0 0-1,0 0 1,0 0 0,-1 0 0,1 0 0,-1 1-1,-1 4 179,-4 59 870,3 72-1,3-128-1072,3 324 2886,4-239-2173,0 3 84,-5-73-131,0-19 45,3-15-327,1-14-397,-2-1 0,0 0 0,-2 0 0,-1-28 0,0 16-91,3-217-24,-3 154-5,-5-164 0,-4 178-373,7 86 368,1-1-1,0 1 1,0-1 0,0 0 0,0 1-1,0-1 1,0 1 0,0-1 0,0 1-1,0-1 1,1 1 0,-1-1 0,0 1-1,0-1 1,0 1 0,1-1 0,-1 1-1,0-1 1,0 1 0,1-1 0,-1 1-1,0-1 1,1 1 0,-1 0-1,1-1 1,-1 1 0,0 0 0,1-1-1,-1 1 1,1 0 0,-1 0 0,1-1-1,-1 1 1,1 0 0,-1 0 0,1 0-1,-1 0 1,1-1 0,0 1 0,0 0-1,2 1-9,1-1 0,-1 1 0,0 0 0,0 0 0,6 3 0,8 1 113,17 0-27,0-3 1,52-2-1,-40 0 83,16-1 7,104 5 142,-154-3-302,-1 1 0,0 1 0,0-1 0,0 2 0,0 0 0,10 5 0,-16-7 18,0 0 0,-1 1 0,0 0 0,1 0 0,-1 0 0,0 1-1,-1-1 1,1 1 0,-1 0 0,1 0 0,-1 0 0,0 0 0,0 1-1,-1-1 1,3 8 0,0 3 26,0 0 0,-1 1 1,-1 0-1,1 17 0,-2 64 457,-2-79-403,-4 1-1641,4-18 1281,-1 7-859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3:28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4 148 6560,'0'0'144,"-1"0"0,1-1 0,0 1 0,0 0 0,-1-1 0,1 1 0,0 0 0,0-1 0,0 1-1,-1-1 1,1 1 0,0 0 0,0-1 0,0 1 0,3-7 5297,-3 16-3852,0 20-885,-1 10 375,2 0 0,9 52 0,-8-63-631,-2-23-313,1 0-1,-1 0 1,1 0-1,0-1 1,0 1-1,0 0 1,0-1-1,3 6 1,-3-8 489,3-13 960,10-29-1345,-2-1 1,11-60 0,-13 53-259,20-60 1,-25 92 20,-4 10 5,1 0-1,0 1 1,1-1-1,-1 0 0,1 1 1,0 0-1,4-6 1,-7 10-9,1 1 0,-1 0 1,1-1-1,-1 1 1,0-1-1,1 1 1,-1 0-1,1 0 1,-1-1-1,1 1 0,-1 0 1,1 0-1,-1-1 1,1 1-1,-1 0 1,1 0-1,0 0 0,-1 0 1,1 0-1,-1 0 1,1 0-1,-1 0 1,1 0-1,-1 0 1,1 0-1,-1 0 0,1 0 1,-1 1-1,1-1 1,0 0-1,-1 0 1,0 1-1,1-1 0,-1 0 1,1 0-1,-1 1 1,1-1-1,-1 1 1,0-1-1,1 0 1,-1 1-1,1-1 0,-1 1 1,0-1-1,0 1 1,1-1-1,-1 1 1,0-1-1,0 1 0,3 4-18,0 0-1,-1 1 0,3 7 1,-4-10 15,4 18 47,7 42 1,-7-33 6,16 157 532,-20-175-469,-1-7-271,2 11 592,-2-16-534,0 1 1,0-1-1,0 0 0,0 1 0,0-1 1,0 0-1,1 1 0,-1-1 1,0 1-1,0-1 0,0 0 1,1 1-1,-1-1 0,0 0 1,0 0-1,1 1 0,-1-1 1,0 0-1,1 0 0,-1 1 0,0-1 1,1 0-1,-1 0 0,0 0 1,1 1-1,-1-1 0,1 0 1,-1 0-1,1 0 0,-1 0 10,1 0 1,-1 0-1,0 0 0,0 0 0,1 0 0,-1 0 0,0 0 1,0 0-1,0 0 0,1 0 0,-1-1 0,0 1 0,0 0 1,1 0-1,-1 0 0,0 0 0,0 0 0,0-1 0,0 1 0,1 0 1,-1 0-1,0 0 0,0-1 0,0 1 0,0 0 0,0 0 1,0 0-1,0-1 0,1 1 0,8-21-5642,8-5 1776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3:29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5 6976,'-2'-5'2978,"1"14"-1416,4 24-524,-2-21-526,5 61 825,11 256 2489,-26-161-1970,-6-93-603,12-69 261,-2-10-1047,-5-20-107,-19-64 51,24 66-369,0-2-1,2 1 1,-1-37 0,3 43-70,0-7 8,2 0 0,0 1 1,2-1-1,1 1 1,0 0-1,2 0 1,1 0-1,0 1 1,2-1-1,0 2 0,2 0 1,0 0-1,2 1 1,18-24-1,-27 39 1,0 0 0,0 0 0,1 1 0,-1 0 0,1 0 0,0 0 0,0 1 0,1-1 0,-1 1 0,1 0 0,0 1 0,5-3 0,-8 5 2,0-1 1,0 0-1,0 1 1,0-1-1,1 1 1,-1 0-1,0 0 1,0 0-1,0 1 1,0-1-1,0 1 1,0 0-1,0-1 1,0 1-1,-1 1 1,1-1-1,0 0 1,0 1-1,-1-1 1,1 1-1,-1 0 1,1 0-1,-1 0 1,0 0-1,0 0 0,3 3 1,0 2 13,-1 0 1,1 0-1,-1 1 0,0-1 0,0 1 1,3 15-1,10 49-15,-15-60 31,-1 0 0,0 0 0,-1 1 0,0-1 1,-3 20-1,2-24 54,-1-1 0,0 0 0,0 1 0,0-1 0,-1 0 0,0 0 0,0-1 0,-1 1 0,0-1 0,-6 8 0,8-12-37,0 0 0,0 0 0,-1 0 0,1 0 0,-1 0 0,1-1 0,-1 1 0,0-1 0,1 0 0,-1 1 0,-3 0 0,-17 8 95,22-9-137,0-1-1,1 0 1,-1 1 0,1-1-1,-1 1 1,1-1-1,-1 1 1,1-1 0,0 1-1,-1-1 1,1 1 0,0 0-1,-1-1 1,1 1 0,0-1-1,0 1 1,-1 0 0,1-1-1,0 1 1,0 0 0,0-1-1,0 1 1,0 0-1,0-1 1,0 2 0,0 0-7,1 0 0,-1 0 0,1 1 0,0-1 0,0 0 1,0 0-1,0-1 0,2 4 0,2 2 28,0 0 1,1-1-1,10 10 1,2-1 192,1 0 1,36 22 0,-51-35-586,1 1 1,-1 0 0,1 0 0,-1 1 0,0-1-1,0 1 1,3 5 0,11 16-11493,-8-9 6147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3:32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5 214 3136,'-4'-2'3388,"13"4"2018,-7-2-4915,30-3 862,-23 1-1089,1 1 1,-1 1-1,10 0 1,10 1 331,49-4 0,-9 0 20,57 4 68,300-11 637,110-20-140,-398 24-938,216 3 712,-128 2-342,614-16 773,-442 14-1007,-73-7 15,-249 6-287,338-17 821,39-10-453,46-2 106,-18 8-351,91 29-470,-543-2 306,-11 0-1493,1-1 0,-1-1-1,28-3 1,-27-4-4983,-7-1 1930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3:34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4 228 4640,'-4'-17'1504,"4"17"-1471,0 1 0,0-1 0,0 0 0,1 0 0,-1 0 1,0 0-1,0 0 0,0 0 0,0 0 0,0 0 0,0 0 0,0 0 1,0 0-1,0 0 0,0 0 0,1 0 0,-1 0 0,0 0 0,0 0 1,0 0-1,0 0 0,0 0 0,0 0 0,0 0 0,1 0 0,-1 0 0,0 0 1,0 0-1,0 0 0,0 0 0,0 0 0,0 0 0,0 0 0,0 0 1,0 0-1,1 0 0,-1 0 0,0 0 0,0 0 0,0 0 0,0-1 1,0 1-1,0 0 0,0 0 0,0 0 0,0 0 0,0 0 0,0 0 0,0 0 1,0 0-1,0 0 0,0-1 0,0 1 0,0 0 0,0 0 0,0 0 1,0 0-1,0 0 0,0 0 0,0-1 0,1 9 534,-1-1 0,1 1 0,3 9-1,3 21 751,-1 104 1288,2 20-1071,37 125 657,-40-253 289,1-167-917,-12-95-1382,6 225-183,-11-182-65,5 133-96,-18-117 326,24 168-178,-1 0 0,1 0 0,0 0 1,0 1-1,-1-1 0,1 0 0,0 0 0,0 0 0,0 1 0,0-1 1,0 0-1,0 0 0,0 0 0,1 0 0,-1 1 0,0-1 1,1-1-1,-1 2 0,1 0 0,0 0 1,0 0-1,-1 0 0,1 0 0,0 0 1,-1 1-1,1-1 0,0 0 1,0 0-1,-1 1 0,1-1 0,0 0 1,-1 1-1,2 0 0,4 2 86,2 0 24,-1 0 0,0-1 0,1 0 0,-1 0 0,1 0 0,0-1 0,0-1 1,11 1-1,6-2 261,32-7 0,-39 5-255,38-7 69,-1-2-1,0-3 1,0-2 0,68-32-1,-108 42-149,-3 1 43,1 1 0,-1 0 0,17-4 0,-27 8-68,-1 1-1,1 0 1,-1 0-1,1 0 1,-1 0-1,1 0 0,-1 0 1,1 0-1,-1 0 1,0 0-1,1 1 1,-1-1-1,1 1 1,-1-1-1,0 1 1,1-1-1,-1 1 1,0 0-1,1 0 0,-1 0 1,0 0-1,0 0 1,0 0-1,0 0 1,0 0-1,0 0 1,0 0-1,0 0 1,0 1-1,-1-1 0,1 0 1,-1 1-1,2 2 1,0 3 0,0 1 0,0 0 0,-1 0 0,1 14 0,-1-20 26,1 93 606,-11 117 0,10-149 189,-1-63-852,0 0 1,0 0 0,0 0-1,0 0 1,0 0 0,0 0-1,0 1 1,1-1 0,-1 0-1,0 0 1,0 0 0,0 0-1,0 0 1,0 0 0,0 0-1,0 0 1,1 0 0,-1 0-1,0 0 1,0 0 0,0 0 0,0 0-1,0 0 1,0 0 0,1 0-1,-1 0 1,0 0 0,0 0-1,0 0 1,0 0 0,0 0-1,0 0 1,0 0 0,1-1-1,-1 1 1,0 0 0,0 0-1,0 0 1,0 0 0,0 0-1,0 0 1,0 0 0,0 0-1,0 0 1,0-1 0,0 1 0,1 0-1,-1 0 1,0 0 0,0 0-1,0 0 1,0 0 0,7-14-4403,-6 10 3153,1 0-1,0 0 1,0 0 0,0 1 0,0-1-1,1 1 1,4-5 0,15-5-2928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3:34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34 117 6464,'-7'-7'1246,"-1"0"0,-7-11 0,14 17-969,1 0 0,-1 0 0,1 0 0,0 0-1,0 0 1,-1-1 0,1 1 0,0 0 0,0 0-1,0 0 1,0 0 0,0-1 0,0 1 0,0 0-1,1 0 1,-1 0 0,0 0 0,1 0 0,-1-1-1,1 1 1,0-1 0,15-22 1624,-15 22-1753,2-1-30,0 0 1,0 1-1,0-1 1,0 0-1,1 1 1,-1 0-1,1-1 0,-1 2 1,1-1-1,0 0 1,0 1-1,0-1 1,0 1-1,0 0 1,0 1-1,0-1 1,9 0-1,-10 1-111,1 0 0,-1 0-1,1 1 1,-1-1 0,1 1 0,-1-1 0,0 1 0,1 0 0,-1 0-1,0 1 1,1-1 0,-1 1 0,0 0 0,0-1 0,0 1-1,-1 1 1,1-1 0,0 0 0,-1 1 0,1-1 0,3 6-1,-3-2 30,0 1 1,0-1-1,-1 1 0,0-1 0,0 1 0,0 0 0,-1 0 0,0 0 0,0 0 1,-1 0-1,0 0 0,0 1 0,-1-1 0,0 0 0,-2 8 0,-1 3 239,-1-1 0,-1 0 0,-1-1 0,-16 32-1,17-37-142,-23 44 894,28-54-982,1 1 1,0-1 0,-1 0 0,1 0-1,0 1 1,0-1 0,0 0 0,-1 0-1,1 1 1,1-1 0,-1 0 0,0 0-1,0 1 1,0-1 0,1 0 0,-1 0-1,0 1 1,1-1 0,-1 0 0,1 0-1,0 0 1,-1 0 0,1 0 0,0 0-1,0 0 1,0 0 0,-1 0 0,1 0-1,0 0 1,0 0 0,0-1 0,0 1-1,1 0 1,-1-1 0,0 1 0,1 0-1,4 1 57,-1 0 0,1 0 0,-1 0 0,1-1 0,-1 1 0,11 0 0,5-1-393,45 4 694,-22 1-6533,-17-1 2441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2:34.2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224 9 3648,'-2'-1'211,"2"1"-177,0 0 0,0 0 0,0 0 0,-1 0 0,1 0 0,0 0 0,0 0 0,0 0 0,0 0 0,-1 0 0,1-1 0,0 1 0,0 0 0,0 0 0,0 0 0,0 0 0,0 0 0,-1 0 0,1 0 0,0-1-1,0 1 1,0 0 0,0 0 0,0 0 0,0 0 0,0 0 0,0-1 0,0 1 0,-1 0 0,1 0 0,0 0 0,0 0 0,0-1 0,0 1 0,0 0 0,0 0 0,0 0 0,0 0 0,0-1 0,0 1 0,0 0 0,0 0 0,1 0 0,-1 0 0,0 0 0,0-1 0,0 1 0,0 0-1,0 0 1,0 0 0,0 0 0,0 0 0,0-1 0,0 1 0,1 0 0,-1 0 0,0 0 0,-16 21 10941,-3 2-5465,-10 13-4593,-31 49 1,36-46-586,-20 35 381,39-63-598,0 0 1,1 0-1,0 0 1,1 1 0,-3 13-1,6-19-47,0-1 1,0 1-1,0 0 0,0-1 1,1 1-1,0 0 0,0-1 0,1 1 1,-1-1-1,1 1 0,0-1 0,1 0 1,-1 0-1,1 0 0,0 0 0,0 0 1,1-1-1,-1 1 0,9 6 1,11 16 49,-17-20-221,0-1 0,0 1 0,11 9 0,-2-6-867,11 10-1948,-11-4-1807,-14-15 4098,1 0 0,-1 0 0,0 0 1,0 0-1,1 0 0,-1 0 0,0 0 0,1 0 0,-1-1 0,4 2 0,3 2-2183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3:36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26 4896,'-5'-26'6426,"-4"71"1830,-1 27-6989,2-8-561,4-29-389,2 1 0,2 38-1,10 72 342,-5-82-484,-4-8 167,-1-40-128,0 0 1,3 20-1,1-27-156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3:36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16 8384,'-3'-4'1082,"2"4"-968,1 0 1,0-1 0,0 1-1,-1 0 1,1 0-1,0-1 1,0 1 0,-1 0-1,1-1 1,0 1-1,0-1 1,0 1 0,0 0-1,-1-1 1,1 1-1,0 0 1,0-1 0,0 1-1,0-1 1,0 1-1,0 0 1,0-1 0,0 1-1,0-1 1,0 1-1,0 0 1,1-1-1,-1 1 1,0 0 0,0-1-1,9 1 5052,11 4-3280,22 3-746,212 26 1318,-134-14-2084,-112-18-432,-2 1 22,1-1 0,-1 0 0,0-1 0,1 1 0,-1-1 0,0 0 0,1-1 0,-1 0 1,0 0-1,12-3 0,-11-3-3964,-2 0 1050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3:37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493 33 4576,'0'-3'185,"-1"1"87,1-1 0,0 1 0,-1 0 1,0-1-1,1 1 0,-1 0 0,0-1 0,-2-3 0,2 6-55,1 0-1,0-1 1,0 1-1,0 0 1,-1-1-1,1 1 1,0 0-1,0 0 1,-1-1-1,1 1 1,0 0 0,-1 0-1,1-1 1,0 1-1,-1 0 1,1 0-1,0 0 1,-1 0-1,1 0 1,-1 0-1,1-1 1,0 1-1,-1 0 1,-17 11 1834,10-5-1584,0 2 0,1-1-1,-11 13 1,-223 271 3143,168-192-2728,60-77-619,0-1-1,-16 45 1,17-32-73,2 0 1,2 1 0,1 0-1,1 0 1,3 0 0,0 1-1,4 48 1,0-66-88,1 0 1,1 0-1,1 0 1,1 0-1,0 0 1,1-1-1,11 23 1,-11-29-163,0-1 1,0 1 0,1-2-1,0 1 1,1-1 0,0 0-1,0 0 1,1-1 0,0 0-1,1-1 1,-1 0 0,16 8-1,14 2-581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3:37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337 319 7136,'-4'-1'841,"0"0"0,0 0 0,0 1 1,1-1-1,-1 1 0,0 0 0,0 0 1,-6 0-1,-32 7 1834,32-5-2362,-2 1-61,0 1-1,-1 0 0,2 1 1,-1 0-1,0 0 0,1 1 1,0 1-1,0 0 0,1 0 0,-17 17 1,17-14-177,0 0 1,1 0-1,1 1 1,0 0 0,0 1-1,1-1 1,1 1-1,0 1 1,-8 24-1,10-23 54,0-1-1,2 1 1,-1 0-1,2 0 1,0 1-1,1-1 0,0 0 1,3 18-1,-2-25-87,1 0 0,-1 0 0,1-1 0,1 1 1,-1-1-1,1 1 0,0-1 0,1 0 0,0 0 0,0 0 0,0-1 0,0 1 0,1-1 0,0 0 0,0 0 0,0-1 0,1 1 0,9 5 0,-6-5 64,1-1 1,-1 1-1,1-2 0,1 1 0,-1-1 0,0-1 0,1 0 1,-1 0-1,1-1 0,-1 0 0,1-1 0,0 0 0,-1-1 0,13-2 1,-17 2-58,0 0 0,0-1 1,0 0-1,0 0 1,-1 0-1,1-1 1,-1 0-1,1 0 1,-1 0-1,0-1 1,0 1-1,0-1 1,-1-1-1,1 1 0,-1 0 1,0-1-1,0 0 1,-1 0-1,0 0 1,1-1-1,-2 1 1,1-1-1,-1 1 1,1-1-1,0-7 1,0-2-2,-1 1 1,0-1-1,-1-1 1,-1 1-1,-2-25 1,-1 17-47,-1 1 0,-12-43 0,8 42 26,-1 0 1,-2 0 0,0 0-1,-24-35 1,14 30-19,-35-37-1,34 42 65,1-2-1,-24-36 1,42 56-40,0 1 0,1-1 0,0 0 0,0 0 0,0 0 0,1 0 0,0-1 0,0 1 1,0 0-1,0-1 0,1-5 0,0 8-24,0 0 1,1 0 0,-1 0-1,1 0 1,0 0-1,-1 0 1,2 0 0,-1 1-1,0-1 1,0 0-1,1 1 1,-1-1-1,1 1 1,0-1 0,0 1-1,0 0 1,0 0-1,0 0 1,1 0 0,-1 0-1,5-3 1,-2 2-10,0 1 0,0 0 0,1 0 0,-1 0 0,0 1 0,1 0-1,-1 0 1,6 0 0,47 0-58,-45 2 37,13 0 8,0 1 1,0 1-1,0 2 0,0 0 1,0 2-1,-1 1 0,44 20 1,-62-25-14,0 1 0,0 0 0,0 0 0,-1 0 0,1 1 0,-1 0 0,0 1 0,-1-1 0,1 1 0,-1 0 0,0 1 0,-1-1 0,1 1 0,-1 0 0,4 9 0,-8-14-278,1 0 1,-1 0 0,1 1-1,-1-1 1,0 0 0,0 0-1,0 0 1,0 0 0,0 0 0,-1 3-1,-4 10-5378,0-3 1896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3:38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5 8224,'-24'-4'2645,"20"3"-1605,3 15 1744,-25 183 2960,14-115-4621,-14 148 847,20-171-1594,2-32 53,2 1-1,1-1 1,3 45 0,-2-70-340,1 0 0,-1 0 0,0 1 1,1-1-1,-1 0 0,1 0 0,0 1 1,0-1-1,0 0 0,0 0 1,0 0-1,0 0 0,1 0 0,-1-1 1,0 1-1,1 0 0,0-1 1,-1 1-1,1-1 0,0 1 0,0-1 1,3 2-1,1-1-6,-1 0 1,1-1 0,0 0-1,-1 0 1,1-1-1,0 0 1,0 0-1,7-1 1,234-15 550,-171 8-528,-24 2-233,-49 6 91,11-2-988,-3-1-2444,2-1 812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3:38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10 165 10816,'-8'-14'3477,"7"8"-2128,2 3-970,0 0 1,0-1-1,1 1 0,-1 0 0,1 0 0,0 0 1,-1 0-1,2 0 0,-1 0 0,0 0 1,0 1-1,1-1 0,0 1 0,-1-1 0,1 1 1,0 0-1,0 0 0,6-2 0,14-7 124,1 2 0,0 1-1,30-6 1,77-9-72,-93 17-323,120-11-60,-153 16-274,-1 0 0,0 1 0,0 0 0,1 0 0,-1 0 0,0 0 0,6 2 0,2-1-4212,0-1 1239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3:38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66 8544,'-18'-14'2757,"5"9"1295,16 1-2194,-2 3-1539,3-3 69,0 1 0,-1-1-1,1 1 1,0 1 0,1-1 0,-1 0-1,0 1 1,1 0 0,-1 0 0,1 0-1,0 1 1,0 0 0,5-2 0,10 0-274,39 0 0,-49 2 112,208 3 135,-124 2-7346,-66-1 3028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3:39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8128,'0'-1'96,"0"1"0,0 0 0,0 0 0,0 0 0,0-1 0,0 1 0,0 0 0,0 0 0,0 0 0,0-1 0,0 1-1,0 0 1,0 0 0,0 0 0,0 0 0,1-1 0,-1 1 0,0 0 0,0 0 0,0 0 0,0 0 0,0-1 0,0 1 0,0 0 0,1 0 0,-1 0 0,0 0 0,0 0 0,0 0 0,0-1 0,1 1 0,-1 0 0,0 0 0,0 0 0,0 0 0,1 0 0,-1 0 0,0 0 0,0 0 0,10 4 2085,13 14-104,-22-16-1881,28 25 843,-2 2 1,32 45 0,41 70 486,-80-114-1219,0 1 0,-2 1 1,-2 0-1,19 52 0,-24-42-67,-2 0 0,-1 1 0,-3 1 0,1 69 0,-7-82-157,0 0 1,-2 0 0,-1 0-1,-2 0 1,-1-1-1,-1 0 1,-2 0-1,0-1 1,-3 0-1,0-1 1,-1 0 0,-2-1-1,-1-1 1,-22 26-1,31-42-14,-2 2-120,-17 18 0,24-28-281,1 1 0,-1-1 0,0 0 1,0 0-1,0 0 0,0 0 0,0 0 0,0-1 1,-1 0-1,1 1 0,0-1 0,-7 1 1,9-2-200,0 0-1,-1 0 1,1 0 0,-1-1 0,1 1 0,0 0-1,-1 0 1,1-1 0,-2 0 0,-8-6-3154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3:39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49 5216,'-8'-11'938,"8"11"-736,-1 0-1,1-1 0,0 1 0,-1-1 0,1 1 1,-1 0-1,1-1 0,0 1 0,0-1 1,-1 1-1,1-1 0,0 1 0,0-1 0,-1 1 1,1-1-1,0 1 0,0-1 0,0 1 1,0-1-1,0 1 0,0-1 0,0 1 0,0-1 1,0 0-1,0 1 0,0-1 0,0 1 0,0-1 1,0 1-1,0-1 0,1 1 0,-1-1 1,0 1-1,0-1 0,1 1 0,-1-1 0,0 1 1,1-1-1,-1 1 0,0 0 0,1-1 1,-1 1-1,1 0 0,-1-1 0,1 1 0,-1 0 1,2-1-1,0-1 222,0 0 1,1 1-1,-1-1 0,1 1 1,0 0-1,-1 0 1,1 0-1,0 0 1,0 0-1,0 0 0,0 1 1,3-1-1,-3 1-353,0 0 0,0 0 1,0 0-1,0 0 0,0 0 0,0 1 0,0-1 0,0 1 0,0 0 0,0 0 0,0 0 0,0 0 1,-1 0-1,1 1 0,0-1 0,-1 1 0,0 0 0,1 0 0,3 3 0,-3-1-54,0 1 1,0 0-1,0-1 0,0 1 0,-1 0 0,1 0 1,-1 0-1,-1 1 0,1-1 0,0 6 0,0 0 22,-1-1 0,-1 1 0,0 0 0,-2 14 0,-16 83 248,1-1 1023,16-102-1162,1 0 0,0 0 0,0 1-1,0-1 1,1 0 0,0 6 0,0-10-104,-1 0 1,0 1-1,1-1 1,-1 0-1,1 0 0,-1 1 1,1-1-1,0 0 1,-1 0-1,1 0 0,0 0 1,0 0-1,0 0 1,0 0-1,0 0 0,0-1 1,0 1-1,0 0 0,0 0 1,0-1-1,0 1 1,0-1-1,1 1 0,-1-1 1,0 1-1,0-1 1,1 0-1,-1 0 0,0 1 1,3-1-1,25-2-356,-1-1 1,33-8-1,-24 4-5005,-4 3 1414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3:40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9 5312,'-15'0'7861,"137"-5"-707,37 1-6378,-25 5-658,-92-1-188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2:34.8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7 5632,'-1'-2'607,"1"2"-533,0 0-1,0 0 0,0 0 1,0 0-1,0 0 0,0 0 1,1 0-1,-1 0 0,0 0 1,0 0-1,0 0 1,0 0-1,0 0 0,0 0 1,0 0-1,1-1 294,-1 1-294,0 0 1,0 0-1,0 0 0,0 0 1,0 0-1,0-1 0,0 1 1,0 0-1,0 0 0,0 0 1,0 0-1,0 0 1,0 0-1,0 0 0,1 0 1,-1-1-1,-1 1 0,1 0 1,0 0-1,0 0 0,0 0 1,0 0-1,0 0 1,0 0-1,0-1 0,0 1 1,0 0-1,0 0 0,0 0 1,0 0-1,0-1 294,0 1-294,-1 0 1,1 0-1,0 0 0,1 4 3063,2 4-2341,-1 1 0,0-1 0,0 1-1,-1-1 1,0 1 0,0 0 0,-1-1 0,-1 10-1,0-3-373,-1 1 0,-1 0 0,-6 22 0,8-33-309,0-1-1,1 1 1,-1 0-1,1-1 0,0 1 1,0 0-1,1 0 1,1 5-1,6-18-572,0 0-1,12-18 1,2-1 128,-22 26 332,20-22-192,28-24 1,-42 41 331,1 0 0,0 1 0,0 0-1,1 1 1,-1 0 0,1 0 0,0 0 0,0 1-1,11-3 1,-17 6-83,0 0 0,-1 0 0,1 0 1,0 0-1,0 0 0,-1 0 0,1 0 0,0 1 0,-1-1 0,1 1 0,0 0 0,-1-1 0,1 1 0,-1 0 0,1 0 0,-1 0 0,0 0 0,1 0 0,-1 0 0,0 0 0,3 3 0,2 3 141,0 1 0,10 15 0,-2-1 214,-9-16-449,-1 2 0,1-1-1,-1 0 1,-1 1 0,1 0 0,-2-1 0,5 17-1,-3-11-754,-4-12 524,1 0 0,-1 0 0,0 0 0,1 0 0,-1 0 0,1 0-1,-1 0 1,1-1 0,0 1 0,-1 0 0,1 0 0,1 0 0,2 2-1401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3:42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37 2656,'36'-12'2192,"-15"4"1904,-21 8-4026,0 0 0,0 0 0,1 0 0,-1 0 0,0 0 0,0 0 1,1 0-1,-1 0 0,0 0 0,0 0 0,0-1 0,0 1 0,1 0 0,-1 0 0,0 0 1,0 0-1,0 0 0,0 0 0,1 0 0,-1-1 0,0 1 0,0 0 0,0 0 1,0 0-1,0 0 0,0-1 0,0 1 0,1 0 0,-1 0 0,0 0 0,0-1 0,0 1 1,0 0-1,0 0 0,0 0 0,0-1 0,0 1 0,0 0 0,0 0 0,0 0 0,0-1 1,0 1-1,0 0 0,0 0 0,0 0 0,-1-1 0,1 1 0,0 0 0,0 0 1,0 0-1,0-1 0,0 1 0,0 0 0,-1 0 0,0-1 123,1 0-1,-1 1 0,0-1 1,0 0-1,0 1 0,0-1 1,-1 1-1,1-1 1,0 1-1,0-1 0,-2 1 1,-10-1 130,0 1-1,0 0 1,1 1 0,-1 0-1,0 1 1,1 0-1,-1 1 1,1 1 0,-13 5-1,9-3-226,0 2-1,0 0 0,1 0 1,0 2-1,0 0 0,1 0 1,1 2-1,0-1 0,-19 23 1,25-26-25,2 0 1,-1 0 0,1 1 0,0-1 0,0 1 0,1 0 0,1 0 0,-1 1 0,2-1 0,-1 1 0,1-1 0,1 1 0,-1 0 0,2 0 0,-1 0 0,2 0-1,-1 0 1,3 12 0,-1-12 13,0-1 0,1 1 0,0-1-1,1 0 1,0 0 0,0 0-1,1 0 1,0-1 0,1 0-1,-1 0 1,15 14 0,-17-18-37,1-1 0,0 0 1,0 0-1,0 0 0,1 0 1,-1-1-1,1 0 0,-1 0 1,1 0-1,0 0 0,0-1 0,0 1 1,0-1-1,0-1 0,0 1 1,0-1-1,0 0 0,0 0 1,0 0-1,0 0 0,0-1 0,0 0 1,0 0-1,9-4 0,-6 2 78,1-1-1,-1 0 1,1-1-1,-1 0 1,-1 0-1,1-1 1,-1 0-1,0 0 1,8-9-1,-7 4 56,1 1-1,-1-2 0,-1 1 0,0-1 0,9-22 0,-6 7 40,-2 1-1,-1-2 1,-1 1-1,-1-1 1,2-45 0,-6 67-229,-1 0 0,1 0 0,-1 0 1,-1 0-1,1 0 0,-1 0 0,0 0 1,0 1-1,-1-1 0,-3-8 1,2 7-44,-1 0-197,2 17-32,1 8 214,0-1-1,2 1 0,3 26 1,14 51 0,-17-93 63,37 151 167,11 57 143,-24-11-82,-23-156-117,-1 0 0,-9 70-1,6-98 4,0-1-1,-1 0 1,-1-1-1,0 1 1,-1 0-1,0-1 1,-1 0-1,-1 0 1,0-1 0,-1 0-1,0 0 1,-10 10-1,14-17-64,0-1 0,0 0 1,0-1-1,-1 1 0,0-1 0,1 0 0,-1 0 0,0 0 0,-1-1 0,1 1 1,0-1-1,-1-1 0,1 1 0,-1-1 0,0 0 0,1 0 0,-1-1 0,0 1 1,0-1-1,1-1 0,-1 1 0,0-1 0,1 0 0,-1 0 0,0 0 0,1-1 1,0 0-1,-1 0 0,1-1 0,0 1 0,0-1 0,0 0 0,0-1 0,1 1 1,-1-1-1,1 0 0,0 0 0,-6-7 0,3 0 2,0-1 0,0 1 0,2-1-1,-1-1 1,1 1 0,-3-15 0,3 10 5,2-1-1,0 1 1,0-1 0,1-20 0,2 29-48,0 1 0,1 0 0,0 0 0,0 0 0,1 0 0,0 0 1,1 0-1,0 0 0,0 1 0,0-1 0,1 1 0,8-13 0,-5 12 5,0 0 0,1 0 0,0 1 0,0 0 0,0 0 1,1 1-1,0 0 0,0 0 0,15-6 0,16-4 7,0 1 0,1 2 0,77-14 0,133-5-699,-248 31 574,2 1-735,0-1 0,0 1-1,0 0 1,9 1 0,0 6-4951,-13-7 5047,1 3-1498,-1-2 1498,-1 0-1,1 0 1,0 0-1,-1 0 1,1 0-1,-1 0 1,1 0-1,-1 2 1,5 16-5092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3:44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649 63 3488,'-1'-1'105,"0"1"-1,1-1 1,-1 0 0,0 1-1,1-1 1,-1 0 0,1 1-1,-1-1 1,1 0 0,-1 0 0,1 0-1,0 1 1,-1-1 0,1 0-1,0 0 1,0 0 0,0 0-1,-1-1 1,2 0 1554,1-5 3720,-1 17-2444,-5 80-1280,-5 0 0,-20 95 0,25-162-1262,-14 41 0,14-53-172,-1-1 0,1 0 0,-1 0 0,-1 0 0,-13 17 0,18-26-176,0 1-1,-1-1 1,1 1-1,-1-1 1,0 1-1,1-1 0,-1 0 1,0 0-1,0 0 1,0 0-1,0 0 1,0 0-1,0-1 1,0 1-1,0 0 1,0-1-1,0 0 0,-4 1 1,0-2 92,0 1-1,0-1 1,0-1 0,-12-3 0,13 4-60,-18-7-6,0-1 1,0-1-1,1-1 1,1-1 0,0-1-1,-22-17 1,25 16-37,-1-2 0,2 0 0,0 0 0,1-2 0,1 0 0,-19-29 0,-5-13-19,-33-71 0,65 117-74,-7-25-1,12 35 28,0-1 0,1 0 1,0 0-1,1 0 0,-1 0 0,1 0 0,0 0 0,1-10 1,-1 14 23,0 0 1,1-1 0,-1 1-1,1 0 1,0 0 0,-1 0 0,1 0-1,0 0 1,-1 0 0,1 0-1,0 0 1,0 0 0,0 0-1,0 1 1,0-1 0,0 0 0,0 1-1,0-1 1,3-1 0,26-7-33,-25 8 38,41-7 216,0 2 0,0 2-1,53 3 1,-47 0 4,498 14 1898,-489-10-1981,23 2 106,-82-5-771,1 1 0,0-1 0,0 1 0,0 0 0,0 0-1,-1 0 1,1 0 0,3 2 0,3 4-2314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3:45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17 4992,'4'-14'1589,"-4"14"-1552,0 0 0,0 0 0,0-1 0,0 1 0,1 0 0,-1 0-1,0 0 1,0 0 0,0-1 0,0 1 0,1 0 0,-1 0 0,0 0 0,0 0 0,0 0-1,1 0 1,-1-1 0,0 1 0,0 0 0,0 0 0,1 0 0,-1 0 0,0 0 0,0 0 0,0 0-1,1 0 1,-1 0 0,0 0 0,0 0 0,1 0 0,-1 0 0,0 0 0,0 0 0,0 1 0,1-1-1,-1 0 1,0 0 0,0 0 0,0 0 0,1 0 0,-1 0 0,0 0 0,0 1 0,0-1 0,0 0-1,1 0 1,-1 0 0,0 1 0,2 1 2057,-1-2-1884,-1 0-1,0 1 0,0-1 1,0 0-1,0 0 1,1 1-1,-1-1 0,0 0 1,0 1-1,0-1 1,0 0-1,0 0 0,0 1 1,0-1-1,0 0 1,0 1-1,0-1 0,0 0 1,0 1-1,0-1 1,0 0-1,0 1 0,-1-1 1,-18 20 2255,-12 10-1026,13-15-1175,0 1 1,1 1-1,1 1 0,0 1 1,1 0-1,2 0 1,0 2-1,1-1 1,1 2-1,0 0 1,-7 26-1,5-14-18,2 1 0,1 1 0,-5 40 1,13-65-155,1 0 1,1 0 0,0 0 0,0 0 0,1 0-1,0-1 1,1 1 0,1 0 0,-1 0-1,2-1 1,-1 0 0,1 1 0,1-1 0,0-1-1,8 13 1,1-4 25,1 0 0,0-1 1,2 0-1,0-1 0,0-1 0,37 23 0,-47-34 27,1 0-1,-1 0 1,1-1 0,9 3 0,-15-5-372,1 0-1,0 0 1,0-1 0,0 1 0,0-1 0,0 0 0,0 1 0,0-1 0,0-1 0,0 1 0,0 0 0,0-1-1,0 0 1,3-1 0,3-3-2640,-1 0-1,0 0 1,8-9 0,2 0-2218,-1 1 1640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3:46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11 140 6880,'-11'-14'2229,"11"14"-2166,0 0 0,0 0 0,0 0 0,0 0 0,0-1 0,0 1 0,0 0 0,0 0 0,0 0 0,0-1 0,0 1 0,0 0 0,0 0 0,0 0 0,0 0 0,0-1 0,1 1 0,-1 0 0,0 0 0,0 0 0,0 0 0,0 0 0,0-1 0,0 1 0,0 0 0,1 0 0,-1 0 0,0 0 0,0 0 0,0 0 0,0 0 0,0-1 0,1 1 0,-1 0 0,0 0 0,0 0 0,0 0 0,1 0 0,-1 0 0,0 0 0,0 0 1,0 0-1,0 0 0,1 0 0,-1 0 0,0 0 0,0 0 0,0 0 0,0 0 0,1 0 0,-1 0 0,0 0 0,0 1 0,1 11 1106,0 1 0,1-1 0,4 14 0,3 26 410,9 103 1584,-17-153-3038,-1-1 0,0 1 0,0 0 0,1 0 0,-1-1 0,1 1 0,-1 0 1,2 2-1,-1-4-103,-1 1 0,0-1 0,0 0 0,0 0 1,0 0-1,0 0 0,0 0 0,1 0 0,-1 1 1,0-1-1,0 0 0,0 0 0,0 0 0,1 0 1,-1 0-1,0 0 0,0 0 0,0 0 0,1 0 1,-1 0-1,0 0 0,0 0 0,0 0 0,0 0 1,1 0-1,-1 0 0,0 0 0,0 0 0,0 0 1,1 0-1,-1 0 0,0 0 0,0 0 0,0-1 1,0 1-1,1 0 0,-1 0 0,0 0 0,0 0 1,0 0-1,0 0 0,0-1 0,3-2 80,-1-1 1,1 1-1,-1-1 0,0 1 0,1-6 0,13-31 17,18-76 0,-26 82-157,2 1 0,0 0 0,29-57 0,-38 87 32,1 1 0,-1-1 0,1 0 0,0 1 0,0-1 0,0 1 0,1 0 0,-1 0 0,0-1 1,1 2-1,-1-1 0,1 0 0,0 0 0,0 1 0,5-3 0,-6 4 5,0 0-1,0-1 1,0 1 0,0 0-1,-1 0 1,1 0-1,0 1 1,0-1 0,0 0-1,0 1 1,-1-1-1,1 1 1,0-1 0,0 1-1,-1 0 1,1 0 0,-1 0-1,1 0 1,0 0-1,-1 0 1,0 0 0,1 1-1,-1-1 1,0 0-1,0 1 1,1-1 0,0 4-1,7 8 30,-1 0 0,-1 1 0,0 1 0,7 22 0,13 62 518,-19-66-320,-4-15-4,2 36-1,-4-37-90,5 31-1,-6-39-50,-1-2-1591,1-2-2258,3 3 697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3:46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0 5888,'-8'21'1898,"8"-21"-1873,0 0 0,0 1-1,-1-1 1,1 0-1,0 0 1,0 0 0,0 1-1,0-1 1,0 0-1,0 0 1,0 1 0,0-1-1,0 0 1,0 0-1,0 0 1,0 1 0,0-1-1,0 0 1,0 0-1,0 1 1,0-1 0,0 0-1,0 0 1,0 1-1,0-1 1,0 0 0,0 0-1,0 0 1,1 1-1,-1-1 1,15 16 1982,-10-12-932,-1 1 1,1-1 0,4 8-1,-5-5-588,-1 0-1,0 0 0,0 0 0,-1 0 1,1 0-1,-2 0 0,1 1 1,-1-1-1,0 1 0,-1 14 1,0-5 166,-2 1 0,0 0 0,-7 27 1,7-36-515,-1 3 30,0 1-1,-1-1 1,-1 0 0,1 0 0,-9 13 0,12-23-157,-3 4 80,1-1 1,-1 0-1,0 0 1,-7 7-1,9-11-114,1 0 0,0 0 0,0 0 0,0-1 0,-1 1 0,1 0 1,0 0-1,-1-1 0,1 1 0,-1-1 0,1 1 0,0-1 0,-1 1 0,1-1 0,-1 0 0,1 0 0,-1 0 1,1 0-1,-1 0 0,1 0 0,-1 0 0,1-1 0,-1 1 0,1 0 0,-1-1 0,-1 0 0,-17-13-2650,2-1 688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3:47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23 6816,'-15'9'2197,"14"-8"-2067,0 0-1,1 0 1,0 0-1,-1 0 1,1 0-1,-1 0 1,1 0-1,0 0 1,0 0-1,0 0 1,0 0-1,-1 0 1,1 0-1,0 0 1,1 0-1,-1 0 1,0 0-1,0 0 1,0 0-1,0-1 1,1 3 0,-1-3-15,8 32 1860,-2 1 0,-1-1-1,0 45 1,-10-40 238,7-35-453,2-5-1187,6-10-374,-9 12-134,18-29 79,26-50-1,-28 47-1,24-35 0,-39 65-134,1 0-1,-1 0 1,1 0 0,0 0 0,0 0-1,0 1 1,0-1 0,0 1 0,1 0-1,-1 0 1,1 0 0,-1 0 0,1 0-1,5-1 1,-6 3-4,-1-1-1,1 1 1,0 0-1,-1 0 0,1 0 1,0 0-1,-1 0 1,1 1-1,0-1 1,-1 1-1,1-1 0,-1 1 1,1 0-1,-1 0 1,1 0-1,-1 1 1,1-1-1,-1 0 1,0 1-1,0 0 0,4 3 1,8 11 119,-1 1-1,0 0 1,-1 1 0,-1 0-1,16 38 1,-12-30-1,-11-20-83,0 0 0,-1 0 0,0 0 0,0 1 0,-1-1 0,4 13 0,-2 5-535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3:47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10 8064,'-6'-10'2331,"12"13"-323,-3-1-1549,0 1 0,-1 0 0,1 0 0,0 0 0,2 4 0,8 16 604,-1 1 1,0 1-1,-2 0 1,10 34-1,-14-37-639,55 237 3166,-55-221-3331,-1 0 0,-3-1 0,-1 1 0,-1 0 0,-7 41 0,2-40-148,-2 0-1,-2 0 1,-19 53 0,27-89-288,-1 0 1,1 0 0,-1-1 0,1 1 0,-1 0 0,0 0 0,0-1 0,0 0 0,0 1-1,-3 2 1,3-4-203,1 0 1,-1-1-1,1 1 0,-1 0 0,1 0 0,-1-1 0,1 1 0,-1-1 0,0 1 1,1-1-1,-1 0 0,0 0 0,1 0 0,-1 0 0,0 0 0,0 0 1,1 0-1,-4-1 0,-19-7-3754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3:48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77 1984,'-2'-2'177,"-1"1"-1,1-1 1,-1 1-1,1 0 1,-1 0 0,0 0-1,0 0 1,1 0 0,-1 0-1,0 1 1,-3-1-1,-9 2 3532,-2-1 3729,49-4-1219,31-10-5447,-40 8-70,40-7-8,0 2-1,107-5 1,-116 15-487,-1 3-1,0 3 1,82 16 0,-134-21-201,16 4 260,0-1 0,31 2 0,-48-5-286,1 0 0,-1 0-1,0 0 1,0 0-1,1 0 1,-1 0 0,0 0-1,0 0 1,0 0 0,1 0-1,-1 0 1,0 0 0,0 0-1,1 0 1,-1 0 0,0 0-1,0 0 1,0 0 0,1 0-1,-1-1 1,0 1 0,0 0-1,0 0 1,0 0 0,1 0-1,-1-1 1,0 1 0,0 0-1,0 0 1,0 0 0,0 0-1,0-1 1,0 1 0,1 0-1,-1 0 1,0-1 0,0 1-1,0 0 1,0-1-176,-1 1 0,1 0 0,0-1 0,0 1 1,-1-1-1,1 1 0,0 0 0,0-1 0,-1 1 0,1 0 0,-1 0 0,1-1 0,0 1 1,-1 0-1,1 0 0,0-1 0,-1 1 0,1 0 0,-1 0 0,1 0 0,-1 0 0,1 0 0,-1-1 1,0 1-1,-14 0-4768,1 5 1589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3:48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9632,'4'-5'4384,"14"22"-3840,-5-14 2751,6 2-1919,12-5 992,6 0-1376,13 0-64,3 0-576,10-5-224,-5 5-64,0-8 128,-8 8-96,-5-3-256,-9 3 96,-9 0-6336,0 3 3521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3:50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3968,'5'-43'2336,"1"27"5166,-6 16-7410,6 25 900,-1 1-1,-2-1 0,0 1 1,-1 33-1,0 10-12,17 353 2077,-8-213-2469,-5-117-214,-2-44-13,1 15 277,0-113-9191,-5 25 5829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2:35.2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1 7712,'0'5'9511,"1"-1"-9145,3 13 595,0 0 0,-2 0 0,0 0 0,0 0 0,-2 24 0,-15 86 1379,1-55-1510,11-62-887,0-1-1,0 0 1,-1 1-1,0-1 1,-7 11 0,10-19-174,1 0 0,-1 0 0,0 0 0,0 0 1,0 0-1,0 0 0,0 0 0,0 0 1,0 0-1,0-1 0,0 1 0,0 0 0,-1-1 1,1 1-1,0-1 0,0 0 0,-1 1 0,1-1 1,0 0-1,0 0 0,-2 1 0,3-2 105,-1 1 35,1 0-1,0 0 1,-1 0-1,1 0 1,0 0-1,0 0 1,-1 0-1,1-1 1,0 1-1,0 0 1,-1 0-1,1 0 0,0-1 1,0 1-1,0 0 1,0 0-1,-1 0 1,1-1-1,0 1 1,0 0-1,0-1 1,0 1-1,0 0 1,0 0-1,-1-1 1,1 1-1,-7-27-4889,6-9 1568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3:51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438 2 7968,'-1'1'164,"1"-1"0,-1 0 0,1 0 0,-1 1 0,0-1 0,1 0 0,-1 0 0,1 0 0,-1 0 0,0 1 0,1-1 0,-1 0 0,1 0 0,-1 0 0,0 0 0,1-1 0,-1 1 0,1 0 0,-1 0 0,0 0 0,1 0 0,-1-1 0,1 1 0,-2-1 0,0 0 82,-3 28 3674,0-10-3437,0 1 1,-1-1-1,-1 0 0,0 0 0,-2-1 0,0 0 1,0-1-1,-2 0 0,-17 21 0,-8 1 391,-79 64 0,-8 6 183,120-103-1041,-2 0 48,0 1 1,0 1 0,0-1 0,0 1-1,1 0 1,0 0 0,-3 8 0,7-14-50,-1 0 1,1 1-1,0-1 1,0 0-1,0 1 1,0-1-1,0 1 0,0-1 1,0 0-1,0 1 1,0-1-1,0 0 1,0 1-1,0-1 1,0 1-1,0-1 1,0 0-1,1 1 1,-1-1-1,0 0 1,0 1-1,0-1 1,1 0-1,-1 1 1,0-1-1,0 0 1,1 1-1,-1-1 1,0 0-1,0 0 1,1 1-1,-1-1 1,0 0-1,1 0 1,-1 0-1,1 0 1,-1 1-1,0-1 1,1 0-1,-1 0 1,0 0-1,1 0 0,-1 0 1,1 0-1,21 0 138,-19 0-128,180-4 295,-31-7-83,0 0-223,-94 12 27,1 3 0,72 14 0,-103-14-3286,16 1-10262,-26-2 9406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3:51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8 7392,'-3'-7'6634,"6"14"-2703,-1 0-4246,1 8 925,-1 1-1,-1-1 1,-1 0 0,0 1-1,-2 19 1,-1 14 164,-14 217 1253,1-50-1201,20-179-964,-4-36 168,0 4-704,4-10-3024,5-4 1234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3:51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 8640,'2'7'6408,"1"4"-5280,0-1 0,1 17-1,-1 34 619,-8 88 0,-17 63-872,21-208-866,1-2-11,-6 48 221,-13 50-1,18-98-477,1 0-1,-1 0 1,0 0 0,0 0 0,0 0 0,0-1 0,0 1 0,0 0 0,0 0 0,-2 1 0,-10 5-4783,4-5 1870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3:52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58 9312,'-9'-10'2981,"9"9"-2755,0 0-1,0 0 1,0 0-1,0 0 1,0 0-1,1 0 1,-1 0-1,0 0 1,0 0 0,1 0-1,-1 0 1,0 0-1,1 0 1,-1 1-1,1-1 1,0-1 0,9-3 341,0 0 0,0 1 0,0 0 0,1 1 0,-1 0 0,1 1 0,0 0 0,0 1 0,0 0 1,0 0-1,13 2 0,5 1-209,-1 2 1,0 1 0,34 10-1,53 25 1023,-76-26-606,0 0 0,64 12 1,-94-25-661,-1 0 1,1-1-1,0 0 0,0 0 1,0-1-1,0 0 0,0 0 1,-1-1-1,1-1 0,13-4 1,-16 4-171,0 0 1,0 0 0,0 0-1,-1-1 1,1 0 0,-1 0-1,0 0 1,0-1-1,0 0 1,-1 0 0,0 0-1,0 0 1,0-1 0,4-8-1,5-6-633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3:53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8 4576,'4'-8'7306,"-14"37"-2901,-9 14-2582,0-3-883,-89 250 1540,64-177-2139,42-109-270,1 1-1,0 0 1,0-1 0,0 1-1,1 0 1,0 8-1,0-11-104,0 0 1,0-1-1,0 1 0,1 0 0,-1 0 1,1 0-1,-1-1 0,1 1 0,-1 0 1,1-1-1,0 1 0,0-1 0,0 1 1,0-1-1,0 1 0,0-1 0,0 1 1,1-1-1,2 2 0,-4-2-247,1-1 1,0 0-1,-1 0 0,1 1 0,0-1 1,-1 0-1,1 0 0,0 0 0,-1 0 1,1 0-1,0 0 0,-1 0 1,1 0-1,0 0 0,-1 0 0,1 0 1,0-1-1,-1 1 0,1 0 1,0 0-1,-1-1 0,1 1 0,0 0 1,-1-1-1,1 1 0,-1 0 0,1-1 1,0 0-1,3-2-2100,9-1-595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3:53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77 6240,'-22'-33'2005,"21"32"-1933,0 1 0,1-1-1,-1 0 1,0 0 0,1 0-1,-1 0 1,0 0 0,1 0-1,-1 0 1,1 0 0,0 0 0,-1-1-1,1 1 1,0 0 0,0-2-1,-1 0 254,1 2-218,0 0 1,0 1-1,0-1 0,0 0 0,0 1 1,0-1-1,0 0 0,0 0 0,0 1 1,0-1-1,0 0 0,0 1 1,0-1-1,1 0 0,-1 1 0,0-1 1,0 0-1,1 1 0,-1-1 0,1 1 1,-1-1-1,0 1 0,1-1 0,-1 1 1,1-1-1,-1 1 0,1-1 0,-1 1 1,1-1-1,0 1 0,-1 0 1,1-1-1,0 1 0,-1 0 0,1 0 1,0-1-1,-1 1 0,1 0 0,0 0 1,0 0-1,3-1 141,1 1 0,0 0 0,-1 0 0,8 1 0,-11-1-217,9 1 192,0 1 0,0 1 0,0 0 0,0 0 0,0 1 1,0 0-1,-1 1 0,13 8 0,-3 0 13,-2 0 1,0 1 0,17 17 0,-7-3 109,-1 2 1,-1 1 0,-1 1-1,-2 1 1,-2 1 0,-1 1-1,-1 0 1,-2 2 0,20 68-1,-8 5 505,26 82 608,-42-154-979,3-1 0,28 55 0,-24-68 1018,-19-23-1491,0-1 0,0 0-1,0 0 1,0 0 0,0 0 0,1 0 0,-1 0-1,0 0 1,0 0 0,0 0 0,0 0-1,1 0 1,-1 0 0,0 0 0,0 0-1,0 0 1,1 0 0,-1 0 0,0 0-1,0 0 1,0 0 0,0 0 0,1 0 0,-1 0-1,0 0 1,0 0 0,0 0 0,0 0-1,1 0 1,-1 0 0,0 0 0,0-1-1,0 1 1,0 0 0,0 0 0,1 0-1,-1 0 1,0 0 0,0-1 0,0 1 0,0 0-1,0 0 1,0 0 0,0 0 0,0-1-1,4-9 163,-5 9-196,1 0 1,0-1-1,0 1 0,-1 0 1,1 0-1,0 0 0,-1 0 1,1 0-1,-1 0 0,0 0 0,1 0 1,-2-2-1,-9-7-4900,5 9 1929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3:55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59 151 2720,'-39'13'1712,"37"-12"-1195,0 1 0,0-1 1,1 0-1,-1 0 0,1 1 1,-1-1-1,1 1 0,-1-1 1,1 1-1,0 0 0,-1 2 1,12-4 2874,102-26 3085,53-18-4791,-117 31-884,-17 5-554,27-7 364,94-37 0,-134 41-585,5-1-110,-22 11 51,1 1-1,-1 0 1,1-1-1,-1 1 1,1 0-1,-1 0 1,1 0-1,-1 0 1,1 0-1,-1 0 1,0 0-1,1 0 1,-1 1-1,1-1 1,-1 1-1,2 0 1,6 3-1104,0 0 298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3:56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23 7232,'-7'-2'3009,"8"7"348,1 2-2865,-1 1 111,-1 1-1,1-1 1,-2 11-1,1 8 177,2 438 4949,-2-444-5368,0-17-158,0 0 1,0 0-1,0 0 0,0 0 0,-2 5 1,2-9-188,0 0 1,0 0 0,0-1 0,0 1-1,0 0 1,0 0 0,0 0-1,0 0 1,0 0 0,0 0 0,0 0-1,0 0 1,0 0 0,0 0 0,0 0-1,0 0 1,0 0 0,0 0-1,-1 0 1,1 0 0,0 0 0,0 0-1,0 0 1,0 0 0,0 0 0,0 0-1,0-1 1,0 1 0,0 0 0,0 0-1,0 0 1,0 0 0,0 0-1,0 0 1,0 0 0,0 0 0,0 0-1,-1 0 1,1 0 0,0 0 0,0 1-1,0-1 1,0 0 0,0 0 0,0 0-1,0 0 1,0 0 0,0 0-1,0 0 1,0 0 0,0 0 0,0 0-1,0 0 1,0 0 0,0 0 0,0 0-1,-2-8 374,4-29 65,7-37-1,-3 23-448,21-122 241,-20 143-162,1 1 0,1 0-1,22-44 1,-26 63-89,1 0 0,0 0-1,1 1 1,0-1 0,0 2 0,1-1-1,13-11 1,-18 17-15,1 0 0,-1 1 0,1-1 1,0 1-1,0 0 0,0 0 0,0 0 0,0 0 0,0 1 0,1-1 0,-1 1 0,1 0 0,-1 1 0,0-1 1,1 1-1,-1 0 0,1 0 0,-1 0 0,1 0 0,-1 1 0,6 1 0,-9-2 16,1 1 0,-1 0 0,1-1 0,-1 1 0,0 0 0,1 0 0,-1 0 0,0 0 0,0 0 0,1 0 0,-1 0 0,0 0 0,0 0 0,0 0 0,0 1 0,0-1 0,-1 0 0,1 1 0,0-1 0,-1 1 0,1-1 0,-1 1 0,1-1 0,-1 1 0,0-1-1,1 1 1,-1 0 0,0-1 0,0 1 0,0-1 0,-1 4 0,0 3 15,0 0 0,-1 0 0,0-1 0,-6 14 0,7-19-6,-5 13 67,-1 0 1,-1 0-1,0-1 0,-1 0 1,-1 0-1,-22 24 1,31-37-76,-1 1 1,1 0 0,-1 0 0,1 0-1,0 0 1,0 0 0,0 0 0,0 0-1,0 0 1,1 0 0,-1 1 0,1-1-1,-1 0 1,1 1 0,0 2 0,0-1 18,0 0 1,1 0-1,0 0 1,-1-1-1,1 1 1,1 0-1,-1 0 1,3 4-1,1 1 18,1 0-1,-1-1 1,1 1-1,1-2 0,0 1 1,9 8-1,-1-5-78,-1-1-1,1 0 0,1-2 1,0 1-1,23 7 1,-36-14-44,12 2-1349,-3-4-3098,1-1 1224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3:56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61 5632,'0'0'22,"-16"-8"1973,9 3 2286,9-2 351,7-7-2955,22 4-141,-11 5-1341,0 1 0,0 1 1,1 0-1,-1 2 0,1 0 0,31 4 0,-48-3-194,1 1 0,-1 0 0,0 0 1,1 0-1,-1 1 0,0 0 0,0 0 1,1 0-1,-2 0 0,7 4 0,-8-4 27,-1-1-1,1 1 1,0 0-1,0 0 1,-1 0-1,1-1 1,-1 2-1,1-1 1,-1 0-1,0 0 1,0 0-1,0 1 1,0-1-1,0 0 1,-1 1-1,1-1 1,-1 0-1,1 1 1,-1-1-1,0 1 1,0 4-1,-4 13 173,-1 0 0,0 0 0,-1 0 0,-10 21 0,-7 23 272,19-53-415,1 0 133,-1 0-1,1 1 1,-1 19 0,3-28-127,1 0 1,0 0 0,0 0 0,0 0 0,1 0-1,-1 0 1,1 0 0,0 0 0,0 0-1,0 0 1,0 0 0,0-1 0,0 1-1,1 0 1,0-1 0,-1 1 0,1-1-1,0 0 1,4 4 0,-2-2 11,0-1 0,0-1 0,1 1-1,-1-1 1,1 1 0,-1-1 0,1-1 0,0 1 0,0-1 0,0 1 0,-1-2 0,1 1-1,0 0 1,1-1 0,-1 0 0,0 0 0,6-1 0,9-2-110,-1-1 1,1-1 0,21-9-1,21-4-2306,-19 10-3760,2 4 1707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3:59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181 358 5216,'-5'-11'2880,"3"40"1885,-2 26-3046,1-22-854,-3 36-77,-2 14 556,5 150 1,13-149-632,-7-70-363,0 0 0,1-1-1,9 26 1,-12-39-308,-1 1 0,0 0 1,0-1-1,1 1 0,-1-1 0,0 1 1,1 0-1,-1-1 0,0 1 0,1-1 0,-1 1 1,1-1-1,-1 0 0,1 1 0,-1-1 0,1 1 1,0-1-1,-1 0 0,1 0 0,-1 1 0,1-1 1,0 0-1,-1 0 0,1 1 0,-1-1 1,1 0-1,0 0 0,-1 0 0,1 0 0,0 0 1,0 0-1,0-1-10,0 1 1,0 0 0,0-1-1,-1 1 1,1-1 0,0 1-1,0-1 1,-1 0-1,1 1 1,0-1 0,-1 0-1,1 1 1,0-1 0,-1 0-1,1 0 1,-1 0 0,0 1-1,1-1 1,-1 0-1,0 0 1,1 0 0,-1-1-1,3-17 46,0 0 0,-2 0-1,0 0 1,-3-36 0,2 50-72,-1 0-12,-10-173-159,5 128 141,-2 0-1,-16-55 0,16 79 23,-2 0 0,0 0 0,-2 1 1,0 1-1,-26-37 0,-36-37-174,73 97 184,1 0 0,-1 0 0,1 0-1,-1 0 1,0 0 0,1 0 0,0 0 0,-1 0 0,1 0 0,0 0-1,-1-1 1,1 1 0,0 0 0,0 0 0,0 0 0,0 0 0,0-1-1,0 1 1,0 0 0,1 0 0,-1 0 0,0 0 0,1 0 0,-1 0-1,1 0 1,-1 0 0,1 0 0,-1 0 0,1 0 0,0 0 0,-1 0 0,1 0-1,0 0 1,1 0 0,2-3 17,1 0-1,0 0 1,0 1-1,0 0 1,6-3-1,-9 5-19,50-22 96,93-28 0,-89 35-136,0 2 0,1 3 0,0 2-1,92-1 1,-131 10 77,0 0-1,0 1 0,0 1 1,0 1-1,26 8 0,-37-9-20,-1 1 1,1 0-1,-1 0 0,0 0 0,0 1 0,0 0 1,0 0-1,0 1 0,-1 0 0,0-1 0,0 2 0,0-1 1,-1 1-1,0-1 0,0 1 0,6 11 0,-3 1 114,-1 0-1,0 0 0,-1 1 1,3 25-1,-7-37-245,1-1 0,1 1 0,-1-1 1,7 12-1,-6-12-487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2:35.9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92 4064,'0'-7'581,"0"0"0,1-1 0,0 1-1,3-11 1,-3 15 85,0 0 0,0 0 0,0-1 0,1 1 0,0 0 0,-1 1 0,1-1 0,0 0 0,0 0 0,1 1 0,-1-1 0,3-2 0,-2 3 384,2 0 1349,2 9-957,-1 6-1035,0-1 1,-1 1 0,0 0 0,-1 0 0,0 1-1,2 21 1,-2-19-196,3 20 115,-2 1 0,-2 0-1,-1 0 1,-1 0 0,-3 0-1,-1 0 1,-10 50 0,9-71-137,-1 0 1,0 0 0,-13 24-1,18-38-189,-1-1 1,0 0-1,1 1 0,-1-1 0,0 0 1,0 0-1,0 1 0,0-1 0,0 0 0,-1 0 1,1 0-1,0 0 0,-2 1 0,2-2-9,0 0 0,0 0 0,1 0-1,-1 0 1,0 0 0,0 0-1,1 0 1,-1 0 0,0 0 0,0 0-1,1 0 1,-1 0 0,0-1-1,0 1 1,1 0 0,-1 0 0,0-1-1,1 1 1,-1-1 0,0 1 0,1-1-1,-1 1 1,1-1 0,-1 1-1,1-1 1,-1 1 0,1-1 0,-1 0-1,1 1 1,-1-1 0,1 0-1,-1 0 1,-3-8-136,1-1 0,0 0 0,0 1 0,1-1 0,0 0 0,0 0 0,1-15 0,1 20 182,0-1 0,1 1 0,0 0 0,0-1 0,0 1-1,1-1 1,0 1 0,0 0 0,0 0 0,1 0 0,-1 0 0,1 1-1,0-1 1,7-7 0,-4 6 74,1-1-1,0 1 1,0 0 0,0 1 0,1 0-1,-1 0 1,17-7 0,-9 6-149,1 0 1,-1 1 0,1 1-1,0 0 1,0 1 0,0 0 0,23 1-1,-19 2-3428,27 4-1,-29-2-1691,1 0 1659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4:00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8640,'-3'12'6772,"-1"21"-5399,0 6-425,0-6 327,1 62 1,3-88-1081,0 10 365,0-17-529,0 0 1,0 0-1,0 0 0,0 0 0,1-1 0,-1 1 0,0 0 0,0 0 0,0 0 0,0 0 0,0 0 0,0 0 0,1-1 1,-1 1-1,0 0 0,0 0 0,0 0 0,0 0 0,1 0 0,-1 0 0,0 0 0,0 0 0,0 0 0,0 0 1,1 0-1,-1 0 0,0 0 0,0 0 0,0 0 0,0 0 0,1 0 0,-1 0 0,0 0 0,0 0 0,0 0 0,0 0 1,1 0-1,-1 0 0,0 1 0,0-1 0,0 0 0,0 0 0,0 0 0,0 0 0,1 0 0,-1 0 0,0 0 1,0 1-1,0-1 0,0 0 0,0 0 0,0 0 0,0 0 0,0 1 0,0-1 0,0 0 0,1 0 0,-1 0 0,0 0 1,0 1-1,0-1 0,0 0 0,0 0 0,0 0 0,10-13 310,-8 11-148,50-71 415,-45 63-647,0 0-1,0 0 1,2 0 0,-1 1-1,1 0 1,0 1 0,16-12-1,-24 20 39,1-1 0,-1 0 0,1 0 0,-1 1 0,1-1 0,-1 1 0,1-1 0,0 1-1,-1 0 1,1 0 0,-1 0 0,1 0 0,0 0 0,-1 0 0,1 0 0,0 0 0,-1 1 0,1-1-1,-1 0 1,1 1 0,-1 0 0,1-1 0,-1 1 0,1 0 0,-1 0 0,1-1 0,-1 1 0,0 0-1,0 1 1,1-1 0,-1 0 0,0 0 0,0 0 0,0 1 0,0-1 0,-1 1 0,2 1 0,2 5 45,0 0 0,0-1 0,-1 1 1,0 1-1,2 13 0,-1 8 111,-4-15-5440,0-7 1952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4:00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38 4992,'0'0'113,"-1"0"0,1-1 0,-1 1 0,1 0 0,-1 0 0,1-1 0,-1 1-1,1 0 1,-1 0 0,1 0 0,-1 0 0,1 0 0,-1 0 0,1 0 0,-1 0 0,1 0 0,-1 0 0,0 0 0,1 0-47,-1 0 1,1 0-1,0 0 0,0 1 1,-1-1-1,1 0 1,0 0-1,0 1 0,0-1 1,-1 0-1,1 0 1,0 1-1,0-1 0,0 0 1,0 1-1,0-1 1,0 0-1,-1 1 0,1-1 1,0 0-1,0 1 0,0-1 1,3 26 1610,-1-14-1289,-1 12 600,-1 0 0,-3 26-1,0 4-163,-7 95 1191,0-9-404,7-50 229,4-90-1751,-1 1 0,0 0 0,0-1 0,0 1-1,0 0 1,0-1 0,0 1 0,0 0-1,0-1 1,0 1 0,-1-1 0,1 1 0,0 0-1,0-1 1,0 1 0,-1 0 0,1-1 0,0 1-1,-1-1 1,0 2 0,1-3-54,-1 1-1,1 0 1,0-1 0,-1 1 0,1-1-1,0 1 1,0-1 0,-1 1 0,1-1-1,0 1 1,0-1 0,0 1 0,0-1 0,0 1-1,-1-1 1,1 1 0,0-1 0,0 1-1,0-1 1,1 1 0,-1-2 0,3-112 621,2 28-580,17-91 0,-21 169-74,2-11-52,1 1 0,1-1-1,0 1 1,2 0-1,0 1 1,1-1 0,1 2-1,15-23 1,-21 34 21,0 1 0,0 0 0,1-1-1,0 1 1,0 1 0,0-1 0,0 1 0,7-5 0,-10 8 14,0-1 0,1 0-1,-1 0 1,1 1 0,0-1 0,-1 1 0,1-1 0,-1 1 0,1 0-1,0 0 1,-1-1 0,1 1 0,0 0 0,-1 1 0,1-1 0,0 0-1,-1 0 1,1 1 0,-1-1 0,1 1 0,0-1 0,-1 1 0,1 0-1,-1-1 1,1 1 0,-1 0 0,0 0 0,1 0 0,-1 0 0,0 0-1,2 2 1,1 2-12,1 1-1,-1 0 1,0-1-1,0 1 1,0 0-1,-1 1 1,0-1 0,0 1-1,-1-1 1,0 1-1,0 0 1,0 0-1,-1 0 1,1 13-1,-2-14 76,0 0 0,-1 0 0,0 0-1,0 0 1,0 0 0,-1 0 0,1 0-1,-1-1 1,-1 1 0,1 0 0,-1-1 0,0 0-1,0 0 1,-1 0 0,0 0 0,0 0 0,-7 7-1,1-4 137,-5 7-3,14-14-200,1 0 1,-1 0-1,1 0 0,-1 0 1,1 0-1,0 0 0,-1 0 1,1 1-1,0-1 1,0 0-1,0 0 0,0 0 1,0 0-1,0 0 0,0 1 1,0-1-1,1 0 1,0 1-1,4 13 75,2-1 1,-1-1-1,2 1 0,0-1 1,1-1-1,10 13 1,16 14 151,12 16 128,-41-45-1237,-3 3-3585,1-2 1292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4:03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1 123 2976,'0'0'135,"0"0"-1,0 1 1,0-1 0,0 0-1,0 0 1,1 2 1077,-1-2-1078,1 0 1,-1 0 0,0 0-1,0 0 1,0 0 0,1 0-1,-1 0 1,0 1 0,0-1-1,0 0 1,0 0 0,1 0-1,-1 0 1,0 0 0,0 0-1,0 0 1,1 0-1,-1 0 1,0 0 0,12 4 2517,-9-3-2174,-1 0 0,0 0 1,1 0-1,-1 0 0,1 0 0,-1-1 0,1 1 1,-1-1-1,6 0 0,27-1 628,-14 0-525,119 9 399,-1-1-355,60-2-241,77-2-320,88-5 6,-57 5 3,118 5-24,-111 0-84,-128-4 145,226 0-43,-99-1-6,460-12 695,-513 3-269,330-27 713,241-38 10,-652 57-1085,401-24 204,-544 37-356,434-11 424,-6 24-1381,-449-11-500,1 0 0,-1 2 0,24 5 0,-27-3-3763,-26-13 1236,-25-17-378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4:03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506 0 5216,'-6'1'392,"-1"0"-1,0 1 1,1-1 0,-1 1 0,1 0 0,0 1-1,0-1 1,0 1 0,0 0 0,0 1-1,-9 7 1,-12 6 747,0-3-540,2 2 0,0 0 0,1 2 0,1 1 0,-40 41 0,46-40-369,2 1 0,0 1 0,2 1 0,0-1-1,-16 44 1,8-6 321,-15 69-1,21-65-107,3 0-1,2 1 1,-2 104 0,17 43 696,-1-172-883,1 0 1,3 0-1,15 50 1,-9-47-91,2 0 0,2-1 0,1-1 0,2-1 0,3-1 0,0-1 0,51 59 0,-62-83-78,18 15 0,14 4 29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4:04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9 6656,'-10'-8'3578,"12"8"-2410,10 6-195,-2-1-404,1 0 0,-1 1-1,13 10 1,44 42 1186,-47-41-1475,0 0-1,-1 2 1,-1 0 0,-1 1-1,0 1 1,-2 0 0,0 1-1,19 41 1,-11-10 188,-2 1-1,-3 0 1,-2 2-1,-2 0 1,6 65-1,-13-69-93,-3 1-1,-2 1 0,-3-1 1,-9 68-1,4-76-115,-2 0 0,-1 0 0,-3-2 0,-25 62 1,14-51 79,-2-1 1,-3-2 0,-39 55-1,66-105-350,-10 12-187,11-13 114,0 1-1,0-1 0,0 0 0,-1 0 0,1 1 0,0-1 0,0 0 0,0 0 0,0 1 0,-1-1 0,1 0 0,0 0 1,0 0-1,-1 0 0,1 1 0,0-1 0,0 0 0,-1 0 0,1 0 0,0 0 0,0 0 0,-1 0 0,1 0 0,0 0 1,-1 0-1,1 0 0,0 0 0,0 0 0,-1 0 0,1 0 0,0 0 0,-1 0 0,1 0 0,0 0 0,0 0 0,-1 0 1,1 0-1,0 0 0,0-1 0,-1 1 0,1 0 0,0 0 0,0 0 0,-1 0 0,1-1 0,0 1 0,0 0 0,0 0 1,-1-1-1,1-9-5226,4-1 1627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4:05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40 7392,'0'-1'281,"-1"0"0,1 0 0,0 0 1,-1 0-1,1 0 0,0 0 0,0 0 1,0 0-1,-1 0 0,1 1 0,0-1 1,0 0-1,1 0 0,-1 0 0,0 0 1,0 0-1,0 0 0,1 0 0,-1 0 1,0 0-1,1 0 0,-1 1 0,1-2 1,0 1 51,0-1 1,1 1 0,-1 0 0,0 0 0,1 0 0,-1 0 0,0 0 0,1 1 0,-1-1 0,1 0 0,-1 1 0,4-2 0,-1 1-126,1 0 0,0 1 0,0-1 1,0 1-1,0 0 0,0 0 0,-1 0 0,1 1 1,7 1-1,-8-1-189,0 0 1,-1 0 0,1 1-1,0-1 1,-1 1 0,0 0-1,1 0 1,-1 0 0,0 1 0,0-1-1,0 1 1,0-1 0,-1 1-1,1 0 1,-1 0 0,1 0-1,-1 1 1,0-1 0,0 0-1,-1 1 1,3 7 0,-2-6 6,-1 1-1,-1-1 1,1 1 0,-1 0 0,1 0 0,-2-1 0,1 1 0,-1 0 0,0-1 0,0 1-1,0-1 1,-1 1 0,0-1 0,-3 9 0,-38 63 421,30-56-149,1 0-1,1 1 1,-16 44-1,24-57-27,1 0-1,0 0 1,0 1-1,1-1 1,0 1-1,1-1 1,0 16-1,1-22-186,0 1 0,-1-1 0,1 1 0,1-1-1,-1 1 1,0-1 0,1 0 0,0 0 0,-1 0 0,1 0-1,0 0 1,1 0 0,-1 0 0,1-1 0,-1 1 0,1-1-1,0 1 1,-1-1 0,1 0 0,0 0 0,1-1 0,-1 1-1,4 1 1,5 1 24,0 0-1,0-1 1,1-1 0,-1 0-1,1 0 1,-1-1-1,23-2 1,89-14 77,-121 15-176,44-10-225,-27 5-307,24-3 1,-37 8-794,0-1-1,0 1 1,0 1 0,7 0 0,10 6-2725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4:07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25 256 4160,'-5'-9'577,"1"2"2071,3 15 580,0 84-412,4 172-102,1-189-1770,21 111 0,-21-170-764,19 90 1619,-17-93-1212,-6-13-544,0 0 0,0 0 1,1 0-1,-1 1 0,0-1 1,0 0-1,0 0 0,1 0 1,-1 0-1,0 0 0,0 1 1,1-1-1,-1 0 0,0 0 1,0 0-1,0 0 0,1 0 1,-1 0-1,0 0 0,0 0 0,1 0 1,-1 0-1,0 0 0,0 0 1,1 0-1,-1 0 0,0 0 1,0 0-1,1-1 0,0 0 38,1 0-1,-1-1 1,0 1-1,0 0 1,0-1-1,0 1 1,0-1-1,0 0 1,0 1-1,-1-1 0,1 0 1,0 1-1,-1-1 1,1-2-1,4-16-6,-2-1-1,3-35 1,-3-50-26,-3 97-45,-1-67-35,-2 0 0,-15-76 0,-38-61-252,37 152 200,1 12-118,18 49 198,0 0 0,0 0 1,0-1-1,0 1 1,0 0-1,-1 0 1,1 0-1,0 0 0,0-1 1,0 1-1,0 0 1,0 0-1,0 0 1,0 0-1,0-1 0,0 1 1,0 0-1,0 0 1,0 0-1,0 0 1,0-1-1,0 1 0,0 0 1,0 0-1,0 0 1,0 0-1,0-1 1,0 1-1,1 0 0,-1 0 1,0 0-1,0 0 1,0 0-1,0-1 0,0 1 1,0 0-1,0 0 1,1 0-1,-1 0 1,0 0-1,0 0 0,0 0 1,0-1-1,1 1 1,7 1-7,-3-1 31,58-2 326,64-10-1,62-20-4,6-18 148,-92 21-287,-97 27-193,0 1 0,1 0 1,-1 0-1,0 1 0,1 0 0,-1 0 0,9 1 0,-12-1-15,-1 1 0,1-1 1,0 1-1,0 0 0,0 0 0,-1 0 0,1 1 0,0-1 1,-1 0-1,1 1 0,-1 0 0,0 0 0,1-1 1,-1 1-1,0 1 0,0-1 0,0 0 0,1 3 1,1 2 52,-1 0 0,0-1 1,0 1-1,-1 0 1,0 1-1,0-1 1,-1 0-1,1 1 0,-2-1 1,1 12-1,-2-4 51,0 1-1,-1-1 0,0 1 0,-6 15 1,7-22 70,-1-1 1,1 1 0,0 0 0,1 15 0,0-12 111,0-11-190,43-1-11909,-12 0 7514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4:07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35 5632,'-7'-5'-78,"1"-3"5377,6 7-5059,0 0 1,0 1-1,0-1 0,0 1 1,0-1-1,0 1 0,0-1 1,0 1-1,0-1 0,0 1 0,0-1 1,1 1-1,-1-1 0,0 1 1,0-1-1,1 1 0,-1-1 1,0 1-1,1-1 0,-1 1 1,0 0-1,1-1 0,-1 1 1,0 0-1,1-1 0,-1 1 1,1 0-1,-1-1 0,1 1 0,-1 0 1,1 0-1,0-1 0,1 0-136,1 0-1,-1 0 1,0 0-1,0 1 1,1-1-1,-1 0 0,0 1 1,1 0-1,-1-1 1,0 1-1,1 0 0,-1 0 1,5 1-1,-6 0-100,1-1-1,-1 1 1,1-1-1,-1 1 0,1 0 1,-1 0-1,0 0 1,1 0-1,-1 0 1,0 0-1,0 0 1,0 0-1,0 0 0,0 1 1,0-1-1,0 0 1,0 1-1,0-1 1,0 1-1,-1-1 1,1 1-1,0 2 0,1 3 47,0 0 0,-1 0 0,0 0 0,0 1 0,0-1 0,-1 1 0,0-1 0,-1 0 0,-1 8 0,-2 8 412,-13 34 0,12-41-223,0 0 1,1 0-1,1 0 1,0 0-1,0 17 1,3-30-106,0 1 0,0-1 0,1 0 0,-1 0-1,1 1 1,0-1 0,2 5 0,-3-7-94,1 0 0,-1 0 0,1 0 1,-1 0-1,1 0 0,0 0 0,-1 0 0,1 0 0,0-1 0,0 1 0,0 0 0,-1 0 1,1-1-1,0 1 0,0-1 0,0 1 0,0-1 0,0 1 0,0-1 0,0 1 0,1-1 0,-1 0 1,0 0-1,0 1 0,2-1 0,9-1 47,1-1 0,-1 0 1,22-6-1,7-1-1946,39-3-6598,-35 10 4197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4:08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7 8128,'-3'-2'579,"-4"-2"1699,9 10 1163,2 15-806,1 4-1799,0 0 1,2 42 0,-6 54 653,0-21-632,2-22-452,3 91 58,-5-117 177,1-3-3293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4:08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85 8384,'-23'-25'3808,"28"18"-3328,-2 2 2784,12 2-1889,17-5 1217,8-1-1504,23 1-256,3 5-512,2-5-32,-10 8-160,-3-4-128,-10 4-32,-5-5 160,-3 10-64,-3-5-7135,-2 4 3839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2:36.3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11 7232,'1'-10'5845,"3"13"-5255,-1 1 0,1-1-1,-1 1 1,0 0 0,-1 0 0,1 1 0,-1-1-1,3 6 1,14 43 1374,-9-25-1130,9 25 376,41 123 1709,-52-144-2332,0 0 1,-2 1 0,3 55 0,-11-30-356,-1 0 0,-4-1 0,-19 83 0,21-116-1049,-11 27-1,12-41-192,0-1 0,0 0 0,-1 0 0,-1 0 0,-7 10-1,12-17 618,0-1 0,0 1-1,0-1 1,0 0-1,-1 0 1,1 0-1,0 0 1,-1 1 0,1-2-1,0 1 1,-1 0-1,1 0 1,-1 0 0,0-1-1,1 1 1,-1-1-1,1 1 1,-1-1 0,0 0-1,1 1 1,-1-1-1,0 0 1,0 0 0,1 0-1,-1-1 1,0 1-1,1 0 1,-1 0-1,-1-2 1,-29-1-5180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4:08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3 6464,'0'0'105,"-1"-1"0,0 1 0,0 0 0,0-1 0,1 1 0,-1 0 0,0 0 1,0 0-1,0 0 0,0 0 0,1 0 0,-1 0 0,0 0 0,0 0 0,0 0 0,0 0 0,0 0 1,1 1-1,-1-1 0,0 0 0,0 1 0,0-1 0,1 0 0,-1 1 0,0-1 0,1 1 0,-1-1 0,0 1 1,1 0-1,-1-1 0,1 1 0,-1 0 0,0 1 0,-3 2 205,1 0 0,0 1 0,0 0 0,0 0 0,0 0 0,1 0 0,-2 7 0,-136 344 5007,114-282-4187,-31 137 0,50-176-956,2 1 1,2 0 0,1 0-1,1 0 1,3 0 0,5 40 0,-4-58-16,1-1 1,1 1-1,0-1 1,1 0-1,1 0 1,0-1-1,11 18 1,-13-27-279,0 0 1,1 0-1,0 0 1,0 0-1,0-1 1,1 0-1,0 0 1,13 8-1,-14-11-582,1 1 0,0-1 0,0-1 0,0 1-1,0-1 1,14 3 0,23-4-4595,5-1 1686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4:09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269 272 5056,'-1'-5'614,"1"5"-562,0 0 1,0 0 0,0-1-1,0 1 1,0 0 0,0-1 0,0 1-1,0 0 1,0 0 0,0-1-1,0 1 1,0 0 0,0 0 0,0-1-1,0 1 1,0 0 0,0-1-1,-1 1 1,1 0 0,0 0 0,0 0-1,0-1 1,-1 1 0,1 0-1,0 0 1,0 0 0,0-1 0,-1 1-1,1 0 1,0 0 0,0 0-1,-1 0 1,1 0 0,0 0 0,0 0-1,-1-1 1,1 1 0,0 0 0,-1 0-1,1 0 1,0 0 0,-2 1 1689,-6 2 5118,-1 3-5336,-1 1-891,0-1-1,-12 6 1,-3 2-147,8-3-332,1 0 0,0 1 0,1 1 0,0 0 0,1 1 0,-22 29 0,30-35-122,0 0 0,1 1 0,0 0 0,1 0 0,0 0 0,0 1 0,1-1 0,1 1-1,-1 0 1,1 0 0,1 0 0,0 0 0,1 0 0,-1 0 0,3 11 0,-1-13 46,1 1-1,0-1 0,1 0 1,0 0-1,0 0 0,1 0 1,0 0-1,0-1 0,1 1 1,0-1-1,0 0 0,7 6 1,-3-3 68,1-1 0,-1 0 1,2-1-1,-1 0 0,1-1 1,0 0-1,16 7 0,-24-12-85,0-1 0,0 0 0,0 0 0,1 0 0,-1-1 0,0 1 0,0-1 0,1 1 0,-1-1 0,0 0 0,1-1 0,-1 1 0,5-1 0,-5 0-13,-1 0 1,1 0-1,-1 0 1,0 0-1,0 0 1,1-1-1,-1 1 1,0-1 0,0 1-1,0-1 1,-1 0-1,1 0 1,0 0-1,-1 0 1,1 0 0,-1 0-1,1 0 1,1-5-1,3-8 30,-1 0 1,-1 0-1,0-1 0,-1 1 1,-1-1-1,0 0 0,-1-28 0,-3 5 1,-14-76 0,13 99-61,-1 0-1,-1 0 1,0 1 0,-1 0-1,-1 0 1,-1 1-1,-14-22 1,3 10 83,-2 1-1,-40-39 1,58 61-94,-6-5 111,1-1 0,0 1-1,-9-14 1,15 19-96,1 0 1,-1 0-1,1 0 0,-1 0 1,1 0-1,0 0 1,0 0-1,0 0 0,1-1 1,-1 1-1,1 0 1,0-1-1,-1 1 0,2 0 1,-1-1-1,1-5 0,0 6-21,0 1 0,1-1-1,-1 0 1,1 0 0,0 1-1,-1-1 1,1 1-1,0-1 1,1 1 0,-1 0-1,0 0 1,0 0-1,1 0 1,0 0 0,-1 0-1,1 1 1,0-1-1,5-1 1,1-1-1,0 1 0,0 0 0,0 1-1,0 0 1,11-1 0,4 2-26,0 0-1,0 2 0,0 1 1,41 8-1,-28-1 45,-1 1-1,45 19 1,-76-27-128,1 1 89,0-1 0,0 1 0,0 0 0,8 6 1,-13-8-339,0 0 0,0 0 0,0 0 1,0 0-1,0 0 0,0 1 1,0-1-1,0 0 0,1 3 1,-2-3-348,1 1 0,-1-1 1,0 0-1,1 1 0,-1-1 0,0 0 1,0 1-1,0-1 0,0 0 1,0 1-1,0-1 0,-1 3 1,0 8-3711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4:10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18 8384,'0'-1'105,"-3"-13"2281,3 11-1095,2 8-529,-1-3-464,-1 0 1,0-1 0,1 1-1,-1 0 1,0 0-1,0 0 1,0 0 0,0 0-1,0 2 1,0 9 458,2 26 881,-1 1-1,-7 62 0,3-73-1093,-43 389 2498,35-328-2398,10-88-635,1 2 91,-1-1 0,1 1 0,0-1 1,0 1-1,1 4 0,-1-7-72,0 0 0,0-1-1,0 1 1,1-1 0,-1 1-1,0-1 1,0 1-1,1-1 1,-1 1 0,0-1-1,1 1 1,-1-1 0,0 1-1,1-1 1,-1 1 0,1-1-1,-1 0 1,1 1-1,-1-1 1,1 0 0,-1 1-1,1-1 1,-1 0 0,1 0-1,-1 1 1,1-1 0,-1 0-1,1 0 1,0 0-1,-1 0 1,1 0 0,-1 0-1,1 0 1,0 0 0,-1 0-1,1 0 1,-1 0 0,1 0-1,-1-1 1,2 1 0,80-26 740,-53 15-646,31-6 1,-6 6-291,30-7 236,-32 1-5221,-38 9-606,-13-3-3933,-4 3 5474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4:10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19 168 9568,'-4'-5'1227,"-8"-14"1822,12 18-2884,-1 0 0,1 0-1,0 1 1,-1-1 0,1 0-1,0 0 1,0 1-1,0-1 1,-1 0 0,1 0-1,0 1 1,0-1 0,0 0-1,0 0 1,0 0-1,1 1 1,-1-1 0,0 0-1,0 0 1,0 1 0,1-2-1,2-1 318,0-1-1,0 1 0,0 0 1,0 0-1,0 1 0,1-1 1,0 1-1,-1-1 1,8-2-1,40-15 396,17 0-454,117-19 1,-72 24-6594,-90 14 2800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4:10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14 468 9984,'-13'-12'4512,"13"4"-3936,5 4 2431,3-1-1759,5-1 224,11-3-896,7-2-320,4 6-160,10-3-160,5 8 32,0 0-256,-5 5 160,-6-2-3392,3 5 1921</inkml:trace>
  <inkml:trace contextRef="#ctx0" brushRef="#br0" timeOffset="1">562 21 8384,'-4'-17'2704,"4"17"-2644,0 0-1,0 0 1,0 0 0,0-1 0,0 1 0,0 0 0,0 0-1,0 0 1,0 0 0,0 0 0,0 0 0,0-1 0,1 1-1,-1 0 1,0 0 0,0 0 0,0 0 0,0 0 0,0 0 0,0 0-1,0-1 1,0 1 0,0 0 0,0 0 0,1 0 0,-1 0-1,0 0 1,0 0 0,0 0 0,0 0 0,0 0 0,0 0 0,1 0-1,-1 0 1,0 0 0,0 0 0,0 0 0,0 0 0,0 0-1,0 0 1,1 0 0,-1 0 0,0 0 0,0 0 0,0 0 0,0 0-1,0 0 1,1 0 0,-1 0 0,0 0 0,0 0 0,0 0-1,0 0 1,0 0 0,0 0 0,0 0 0,1 1 0,7 2 1351,-8-3-1451,4 3 259,1-1-1,-1 1 1,0 0-1,0 1 1,0-1-1,-1 1 1,1 0-1,-1 0 1,6 8-1,2 6 114,10 24-1,-21-41-310,96 226 2205,-39-87-916,-33-83-838,-3 1 0,-2 1 0,13 73 0,-23-87-236,-2 1 0,-3-1-1,-1 1 1,-5 68 0,-6-60-49,-1 0-1,-3 0 1,-2-1 0,-3 0-1,-36 78 1,21-69 112,29-56-393,-1 0 0,0-1 0,-1 1 0,1-1 0,-1 0 0,0 0 0,-8 5 0,12-9-78,0 0 1,0-1 0,0 1-1,-1 0 1,1-1 0,0 1 0,0-1-1,0 1 1,-1-1 0,1 0-1,0 0 1,0 1 0,-1-1 0,1 0-1,0 0 1,-1 0 0,1 0 0,0 0-1,0-1 1,-1 1 0,1 0-1,0-1 1,0 1 0,-1-1 0,1 1-1,0-1 1,0 1 0,0-1 0,0 0-1,0 1 1,0-1 0,0 0-1,0 0 1,0 0 0,0 0 0,-1-2-1,-2-2-1137,1 1-1,1-1 0,-1 0 0,0 0 0,1-1 1,0 1-1,-2-8 0,-2-24-3591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4:11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40 152 5632,'-27'-28'1834,"26"28"-1648,0-1-1,0 0 1,0 0-1,0 0 1,1 0-1,-1 0 1,0-1-1,0 1 1,1 0-1,-1 0 1,0 0-1,1-1 1,-1 1-1,1 0 1,0-1-1,-1 1 0,1 0 1,0-1-1,0 1 1,0 0-1,0-1 1,0 1-1,0-1 1,0 1-1,0 0 1,1-1-1,-1 1 1,0 0-1,1-1 1,-1 1-1,1 0 1,0 0-1,-1-1 0,2 0 1,1-2 596,1 1-1,0-1 1,0 1-1,0 0 1,0 0-1,9-5 1,-7 4-564,6-3 215,1 0-1,-1 1 0,1 1 1,0 0-1,0 0 0,0 1 1,1 1-1,13-2 0,-21 5-371,0 0 0,-1-1 0,1 2 0,0-1 0,-1 1 0,1 0 0,0 0 0,-1 0 0,9 4 0,-10-3-50,-1-1 0,1 1 0,-1 0 0,0 1 0,0-1 0,0 1 0,0-1 0,0 1 0,0 0 0,-1 0 0,0 0 1,1 0-1,-1 0 0,0 1 0,2 4 0,-1 1 12,-1-1 0,1 1 0,-2-1 0,1 1 0,-1 0 1,0 0-1,-1 0 0,0 0 0,-2 15 0,-1-2 56,-1 0 1,-12 36-1,-7 1 279,-4 14 1199,27-72-1509,-1 1 0,1-1 0,0 1 1,-1-1-1,1 1 0,0-1 0,0 0 1,0 1-1,0-1 0,0 1 1,0-1-1,1 1 0,-1-1 0,0 0 1,1 1-1,-1-1 0,1 1 1,-1-1-1,1 0 0,0 0 0,0 1 1,-1-1-1,1 0 0,0 0 1,0 0-1,0 0 0,0 0 0,1 0 1,-1 0-1,0 0 0,0 0 0,0-1 1,1 1-1,-1 0 0,0-1 1,1 1-1,1 0 0,9 2 9,-1 0-1,1-1 0,0 0 1,0-1-1,0-1 1,17 0-1,9 1-1016,-10-1-2896,3 0 1045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4:13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421 34 5472,'0'-1'155,"1"1"0,-1 0 0,1 0 0,-1 0 0,0-1 0,1 1 0,-1 0 0,0-1 0,1 1 0,-1 0 0,0-1 0,0 1 0,1-1 0,-1 1 0,0 0 0,0-1-1,0 1 1,0-1 0,1 1 0,-1 0 0,0-1 0,0 1 0,0-1 0,0 1 0,0-1 0,0 1 0,0-1 0,0 0 0,-16-7 3950,14 7-3814,-4-2 144,-1 1 0,0 0 0,0 1 0,0 0 0,-10-1 0,-43 0 734,60 2-1167,-15 1 105,0 0 0,1 0 0,-1 1 0,1 1 0,0 1 0,0 0 0,0 0 0,0 2 0,1-1 0,-18 11-1,22-10-57,0 0-1,0 1 0,1 0 0,-1 0 0,2 1 0,-1 0 1,1 0-1,0 1 0,1 0 0,-1 0 0,2 0 1,0 1-1,0 0 0,-6 17 0,8-15 37,0-1 1,1 1-1,0 0 0,1 0 0,0 0 1,1 0-1,0 1 0,1-1 1,0 0-1,5 18 0,-4-24-26,0 1-1,0-1 0,0 1 1,1-1-1,0 0 1,0 0-1,1 0 1,-1 0-1,1-1 1,0 0-1,1 1 0,0-1 1,0-1-1,0 1 1,0-1-1,0 0 1,1 0-1,0 0 0,0-1 1,7 3-1,-5-3 4,-1 0 0,1-1 0,0 0 0,0-1 0,0 0-1,0 0 1,1-1 0,-1 0 0,0 0 0,0-1 0,0 0 0,0 0 0,0-1-1,0 0 1,0 0 0,-1-1 0,1 0 0,-1 0 0,1-1 0,-1 0-1,12-9 1,-6 3 22,-1-1 1,0-1-1,0 0 0,-2 0 0,1-1 0,-1 0 0,-1-1 1,-1 0-1,12-26 0,-9 14 47,-1-1 0,-1 0 1,-2 0-1,6-34 0,-12 52-57,0 0 1,0-16-1,-1 22-72,0 1 1,0-1-1,-1 0 0,1 0 1,-1 1-1,0-1 0,1 0 1,-1 1-1,0-1 0,-1 1 1,1-1-1,0 1 1,-3-3-1,4 4-7,0 1-1,0-1 1,-1 1 0,1-1 0,0 1 0,-1-1-1,1 1 1,0 0 0,-1-1 0,1 1 0,-1 0-1,1-1 1,0 1 0,-1 0 0,1-1-1,-1 1 1,1 0 0,-1 0 0,1 0 0,-1-1-1,1 1 1,-1 0 0,1 0 0,-1 0-1,1 0 1,-1 0 0,1 0 0,-1 0 0,1 0-1,-1 0 1,0 0 0,1 0 0,-1 1 0,1-1-1,-1 0 1,1 0 0,0 0 0,-1 1-1,1-1 1,-1 0 0,1 0 0,-1 1 0,1-1-1,-1 0 1,1 1 0,0-1 0,-1 1 0,1-1-1,0 0 1,0 1 0,-1-1 0,1 1-1,0-1 1,0 1 0,-1-1 0,1 1 0,0-1-1,0 1 1,0 0 0,-2 4 18,1 0 1,0 0-1,0 0 1,-1 9 0,2 72 75,15 136 0,-6-135-90,-3 136 0,-29 20 583,17-206-324,-2-1 0,-1 0 0,-1-1 0,-26 57 0,30-82-158,0 1 1,0 0 0,-1-1-1,-1-1 1,0 1 0,-14 13 0,16-17-8,-1-1 0,1 0 0,-1 0 0,0-1-1,0 1 1,-1-2 0,1 1 0,-1-1 0,0 0 0,-10 2 0,15-4-53,-1-1 0,1 1 0,0-1-1,0 0 1,0 0 0,0 0-1,0-1 1,-1 1 0,1-1-1,0 0 1,0 1 0,0-1-1,0-1 1,0 1 0,-3-2-1,2 0-4,0 0 0,0 0 0,0-1 0,0 1 0,1-1 0,-1 0 0,1 0 0,-5-8-1,2 1-16,0-1 0,1 0-1,0 0 1,1-1-1,0 0 1,-2-15-1,2 4 57,1 0-1,1-35 0,2 45-37,1 0-1,1 0 0,0 1 1,1-1-1,6-17 0,-6 23-32,0 1 0,0 1-1,1-1 1,0 0-1,1 1 1,0 0-1,0 0 1,0 1 0,0-1-1,1 1 1,0 0-1,0 0 1,7-3-1,2-1 7,1 0 0,0 2 0,0 0 0,24-7-1,-1 4-27,1 1 0,56-6 0,82 7-62,-162 8-15,24 3 0,-34-2-682,0 0 0,-1 1 0,1-1 0,-1 1 0,1 0 0,-1 0 0,8 6 0,10 10-2881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4:28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409 37 3552,'1'0'277,"0"-1"1,0 1-1,0-1 1,0 1-1,0-1 1,0 1-1,0-1 1,0 0-1,0 0 1,0 1-1,0-1 1,0 0-1,1-2 1422,10 1 1328,-21 0 730,-17-1-3207,0 0 0,0 1 0,0 2 0,0 1 0,0 1 0,0 1 0,-46 11 0,63-12-539,-1 1 0,1 0 0,0 0 0,1 1 0,-1 1 0,1-1 0,0 1 0,0 0 0,0 1 1,0 0-1,1 0 0,0 1 0,1 0 0,-1 0 0,1 0 0,1 1 0,-1 0 0,2 0 0,-1 0 0,1 1 0,0 0 0,0 0 0,1 0 0,1 0 0,-1 0 0,1 0 0,-1 20 0,2-18 13,1 0-1,0 0 0,1 0 1,0 0-1,1 0 0,0 0 0,1 0 1,7 18-1,-8-23 21,1-1 0,0 0-1,0 0 1,0 0 0,1 0 0,0-1-1,0 1 1,0-1 0,0 0 0,1 0-1,-1-1 1,1 1 0,0-1 0,0 0-1,0 0 1,1-1 0,10 4 0,-10-4 45,0 0-1,0-1 1,0 1 0,0-1 0,0-1 0,0 1 0,1-1 0,-1 0 0,0-1 0,0 1-1,0-1 1,1-1 0,-1 1 0,0-1 0,0 0 0,-1 0 0,1-1 0,0 1 0,-1-1-1,0-1 1,1 1 0,-1-1 0,5-4 0,-1-2 41,-1-1 1,-1 1-1,1-1 1,-2-1 0,0 1-1,0-1 1,-1 0-1,7-25 1,-4 7 30,-2 0 0,5-56 1,-9 67-175,-1 1 0,-1-1 0,-1 1 0,-5-30 1,5 41-824,0 8 310,4 17 86,0 3 284,49 222 423,-14-88 197,-10-9 11,14 204-1,-40-323-373,0-1 244,-1 1 0,-4 49 0,3-74-273,-1 0-1,1 1 1,0-1 0,-1 0-1,1 0 1,-1 0 0,0 0-1,0 0 1,0 0 0,0 0-1,0 0 1,0 0 0,0 0-1,-1 0 1,1-1-1,-1 1 1,1 0 0,-1-1-1,0 1 1,1-1 0,-1 0-1,0 0 1,-4 2 0,3-2-19,0 0 0,-1-1 0,1 1 0,-1-1 0,1 0 1,-1 0-1,1 0 0,0 0 0,-1-1 0,1 1 1,-1-1-1,1 0 0,-6-2 0,-6-4-74,1 0 0,0 0-1,0-1 1,1-1 0,0 0-1,-21-20 1,-63-73-166,84 87 187,-79-94 128,88 106-143,1-1 1,0 0-1,0-1 0,0 1 1,0 0-1,1-1 0,-1 1 1,1-1-1,0 0 0,1 0 1,-2-5-1,3 9 7,0 0 0,0 0 0,0 1 0,0-1 0,0 0 0,0 0 0,0 0 0,0 1 0,0-1 0,1 0 1,-1 0-1,0 1 0,1-1 0,-1 0 0,0 0 0,1 1 0,-1-1 0,1 0 0,-1 1 0,1-1 0,-1 1 0,1-1 0,0 0 0,-1 1 0,1-1 0,0 1 0,-1 0 0,2-1 0,1-1-13,0 1 0,0 0 0,1 0 0,-1 0 0,6 0 0,27-1 11,0 1 1,1 2 0,59 9-1,-44-1 53,71 21 0,-119-29-195,37 9 75,-38-9-400,0-1 0,0 0 0,0 1-1,0-1 1,0 0 0,0-1 0,0 1 0,0 0 0,0-1 0,4-1 0,6-2-2169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4:29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6240,'-21'0'3585,"6"0"2467,25 1-1179,32 3-3874,90-8 519,66 2-642,-77 3-462,-67-1-5457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4:29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97 10208,'-15'-3'4640,"30"3"-4032,-2-5 2143,5 5-1631,27-8 1024,3 1-1248,15-10 352,-5 9-736,2-7-224,-12 7-160,-3-4-128,-3 7 32,-11-3-1536,-4 8 832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2:38.8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 4224,'3'-3'8427,"10"3"-4203,0 3-2578,-7 0 2200,0 2-3614,-1 0 0,0 0 0,0 0 1,0 1-1,-1 0 0,0 0 0,4 7 0,0 3-85,8 28 0,-10-28 44,56 229 748,-51-198-966,4 12 336,23 57 0,-20-66-15,-17-46-227,1 0 0,-1 0 1,1 0-1,-1 0 1,1 0-1,0 0 1,1-1-1,-1 1 0,0-1 1,1 1-1,0-1 1,0 0-1,7 5 0,-10-7-34,1-1-1,0 0 1,0 1-1,0-1 0,-1 0 1,1 1-1,0-1 1,0 0-1,0 0 0,0 0 1,0 0-1,-1 0 1,1 0-1,0 0 0,0 0 1,0 0-1,0 0 1,0-1-1,0 1 0,1-1 1,20-11 488,-12 5-389,108-80 485,-99 73-584,9-10-33,-1 0-1,-1-2 0,30-38 0,56-91-363,-55 75 150,-1 9-117,4-6-2948,-59 76 3053,0 0 0,-1 0 0,1 0 0,0 0 0,-1 0 1,1 0-1,0 0 0,0 0 0,0 0 0,0 1 0,0-1 1,0 0-1,1 0 0,-1 1 52,0 0 0,-1 0-1,1 1 1,0-1 0,-1 0 0,1 1 0,-1-1-1,1 1 1,-1-1 0,1 1 0,-1-1 0,1 1 0,-1-1-1,0 1 1,1 0 0,-1-1 0,0 1 0,1-1-1,-1 1 1,0 0 0,0-1 0,1 1 0,-1 0 0,0-1-1,0 2 1,9 22-2044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4:31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36 4640,'-3'-3'485,"0"0"1,1 0-1,-1 0 1,1 0-1,-3-4 1,2 1 1203,-4 0 3833,5 4-3942,4 3-826,-1 1-511,-1 0 1,1 0-1,-1 0 0,0 0 0,0 0 0,0 0 1,0 0-1,0-1 0,0 4 0,-1 1 264,0 86 1628,3 108 53,1-153-1803,1 0-1,14 56 1,0-27-252,-16-70-81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4:31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8800,'-31'22'4821,"44"-22"2847,31-3-5336,19-2-1013,153-8 162,-37 12-1407,-164 0-333,16 1-1022,-29 0 819,0 0-1,0 1 1,0-1-1,0 0 1,0 1 0,0-1-1,0 1 1,-1 0-1,1-1 1,0 1-1,0 0 1,1 1-1,3 6-2096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4:32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14 8800,'-12'8'2615,"11"-8"-1237,6-4-694,-2 3-389,1-1 1,-1 1-1,1 0 0,-1 0 0,1 0 1,-1 1-1,1-1 0,-1 1 1,6 0-1,5-1 517,22-3 589,46-1 1,-71 6-1233,0-1 1,0 1 0,0 1 0,0 0 0,0 0-1,-1 1 1,1 0 0,17 9 0,-25-10-116,0 0 1,0 0-1,0 0 0,0 0 1,0 0-1,0 1 1,-1-1-1,1 1 1,-1 0-1,0-1 1,0 1-1,0 0 0,0 1 1,2 3-1,-3-4-19,-1-1 0,1 0 0,-1 1-1,1-1 1,-1 1 0,0-1 0,0 1-1,0-1 1,0 1 0,-1-1 0,1 1-1,0-1 1,-1 1 0,0-1 0,0 1-1,0-1 1,0 0 0,0 0 0,0 1-1,0-1 1,-1 0 0,-2 3 0,-12 12 184,0 0 0,-2-1 0,0-1 0,-30 19 0,9-6-8,-120 83 1827,155-109-1993,1 0 50,0 1-1,0-1 0,0 1 0,0-1 0,-4 7 0,6-9-81,1 0 0,0 0-1,0 1 1,0-1 0,0 0-1,-1 1 1,1-1 0,0 0-1,0 1 1,0-1 0,0 0-1,0 1 1,0-1 0,0 0-1,0 1 1,0-1-1,0 0 1,0 1 0,0-1-1,0 0 1,0 1 0,0-1-1,0 0 1,1 1 0,-1-1-1,0 0 1,0 1 0,0-1-1,1 1 13,0 0 0,0-1 0,0 1 0,0 0 0,0-1 0,0 1 0,1-1 0,-1 1 0,0-1 0,0 0 0,0 0 0,0 1 0,2-1 0,113 9 1112,-26-3-786,-58-2-400,0 1-1,0 1 0,-1 2 0,0 1 1,46 21-1,-56-21-1742,-2-1 485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4:32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0 9312,'-10'2'6615,"1"2"-3559,-20 17-2649,21-15 506,-5 6-526,0 1 0,1 0 0,1 1 0,0 0 0,0 0 0,-12 24 0,7-5-107,0 0-1,-11 37 0,6-8 98,3 2 0,-17 101 0,24-68 59,3 1 1,5 1 0,11 114 0,65 294 951,-65-465-1392,4 21-50,2 0 1,28 74-1,-41-136 10,2 9-886,2-1-1,9 17 1,-14-25 640,1 0 0,0 1 0,0-1 0,-1 0 0,1 0 0,0 0 0,0 1 0,1-1 0,-1 0 0,0 0 0,0-1 0,0 1 0,1 0 0,-1 0 0,0 0 0,1-1 0,-1 1 0,1-1 0,-1 1 1,1-1-1,-1 0 0,1 1 0,-1-1 0,1 0 0,-1 0 0,1 0 0,1 0 0,0-2-739,0 1 0,0-1-1,-1 1 1,1-1 0,-1 0 0,4-3 0,-5 4 718,25-20-4819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4:33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34 9056,'-3'-19'2922,"3"18"-2812,0 0-1,0 1 0,0-1 1,1 0-1,-1 0 0,0 1 1,0-1-1,1 0 0,-1 0 1,1 1-1,-1-1 0,0 1 1,1-1-1,-1 0 0,1 1 1,2-4 2487,-2 8-1003,8 22 761,-4-12-1726,0 0 0,-1 1-1,3 17 1,17 273 3799,-21 4-3277,-3-223-955,0-68-408,-3 99 445,1-94-2638,-6 28 0,8-39 389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4:33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74 3712,'-7'-14'1221,"7"13"-1182,0 0-1,0 1 1,-1-1-1,1 0 0,0 0 1,0 1-1,0-1 1,0 0-1,0 0 1,0 1-1,0-1 1,0 0-1,1 1 1,-1-1-1,0 0 0,0 0 1,1 1-1,-1-1 1,0 0-1,1 1 1,0-2-1,0 1 193,7-16 4078,-7 16-3789,0-1 0,0 1 0,0-1 0,0 1 0,-1-1 0,1 1 0,0-1 0,-1 0 0,0 1 0,1-1 0,-1 0 0,0 1 0,0-4 0,1 48 6179,3 107-5062,-2-34-783,1 12-566,-2-80-178,-2-34-172,1 1-1,1 0 0,1-1 1,3 18-1,1-47-8732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4:34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44 8736,'-61'-1'10381,"70"-2"-8240,125-16 1848,-68 11-2922,138-4 517,0 16-1309,-141-2-209,100 3-711,-144-3-1125,-1-1-4737,-14-1 3701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4:34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9 8960,'-24'2'12820,"52"1"-10153,372-3 3434,-1 0-9621,-381-2 492,-9-4-2263,-3 1 1494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4:40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88 3552,'-2'-2'706,"1"1"-464,1 0 0,-1 0 0,0 0 0,1 0 0,-1 0-1,0-1 1,1 1 0,-1 0 0,1 0 0,0 0 0,-1 0 0,1-3-1,1 2 268,0 0-1,-1 1 1,1-1-1,0 0 0,-1 0 1,1 0-1,-1 0 1,0 0-1,0 0 0,1 0 1,-1 0-1,0 0 1,-1-2-1,1 1 152,0-1 0,0 0 0,1 1 0,-1-1 0,2-3-1,2-8 3756,-4 28-4403,1 55 872,-6 142 1619,5-117-2231,1-42-214,-1-40-1634,0 0-1,1 1 1,0-1-1,6 21 1,-3-26-1101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4:41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48 268 4800,'-4'0'301,"1"-1"112,0 1 0,0-1 0,0 0 0,0 0 0,-4-2-1,0 2 2690,6 1-2776,0 0 0,1 0-1,-1 0 1,0 0 0,1 0 0,-1 0-1,0 0 1,1 0 0,-1-1-1,0 1 1,1 0 0,-1 0 0,1-1-1,-1 1 1,0 0 0,1-1-1,-1 1 1,0-1 0,1 1-262,0 0 1,0 0-1,0 0 0,-1-1 1,1 1-1,0 0 0,0 0 1,0 0-1,0 0 0,0 0 1,0-1-1,0 1 0,0 0 1,0 0-1,0 0 0,0 0 1,0 0-1,0-1 0,0 1 1,0 0-1,0 0 0,0 0 1,0 0-1,0-1 0,0 1 1,0 0-1,0 0 0,0 0 1,0 0-1,0 0 0,0-1 1,0 1-1,0 0 0,0 0 1,0 0-1,0 0 0,0 0 1,1-1-1,-1 1 0,0 0 1,0 0-1,0 0 18,1-1-1,-1 1 0,1 0 1,-1 0-1,1-1 0,-1 1 1,1 0-1,-1 0 0,1 0 1,-1-1-1,1 1 0,-1 0 1,1 0-1,-1 0 0,1 0 1,-1 0-1,1 0 0,-1 0 1,1 0-1,0 1 0,9 0 31,1 0 0,-1-1 0,15-1 0,0 0 16,342-13 1136,141-13-426,-480 25-800,560-37 633,279-67-106,-846 103-584,388-52-804,-402 54 385,0 1 0,0-1 0,0 2 0,0-1 0,0 1 0,0 0 0,8 2 0,-14-3 236,0 0 0,0 0 0,0 0 1,-1 0-1,1 1 0,0-1 0,0 0 1,-1 0-1,1 1 0,0-1 0,0 0 0,-1 1 1,1-1-1,0 1 0,-1-1 0,1 1 1,0-1-1,-1 1 0,1 0 0,-1-1 1,1 1-1,-1 0 0,1-1 0,-1 1 0,0 0 1,1-1-1,-1 1 0,0 0 0,0 0 1,1 0-1,-1-1 0,0 1 0,0 0 0,0 0 1,0 1-1,0 13-2987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2:39.5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131 21 5632,'-21'-20'8087,"23"29"-471,-2-1-8040,-7 27 1302,-2 0 0,0 0 0,-3-1 0,-25 53 0,21-48-509,11-26 518,-11 23 0,16-34-416,3-5-269,8-7-91,26-34-85,57-89 0,-38 50 13,-53 78-1,1 0 0,0 0 1,1 0-1,-1 0 0,1 1 0,0 0 0,0 0 0,9-6 0,-12 9-19,-1 1 0,1-1 0,-1 1-1,1-1 1,-1 1 0,1-1-1,-1 1 1,1 0 0,0 0 0,-1 0-1,1 0 1,-1 0 0,1 0 0,0 0-1,-1 0 1,3 2 0,-2-1 12,0 0 1,0 0-1,0 0 0,0 0 0,-1 1 1,1-1-1,0 1 0,-1-1 1,0 1-1,1 0 0,-1-1 1,0 1-1,1 0 0,-1 0 0,1 3 1,7 17 140,-1 1-1,-1-1 1,6 38 0,-9-35-349,2-1 0,1 1 0,11 26-1,-16-47-696,0 0-1,0 0 0,1 0 1,-1 0-1,1-1 1,0 1-1,4 3 0,-6-5 129,1-1 1,-1 0-1,1 0 0,-1 0 0,1 0 1,0 0-1,0 0 0,-1 0 0,1-1 1,0 1-1,0-1 0,0 1 0,0-1 1,0 0-1,0 1 0,0-1 0,3-1 1,13 1-4007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4:42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64 174 5056,'-44'5'2883,"26"-5"2100,18 0-4916,0 0 0,0 0 0,0 0 0,0 0 0,0 0 0,0 0 0,0 0 0,0 0 0,-1 0 0,1 0 0,0 0 0,0 0 0,0 0 0,0 0 0,0-1 0,0 1-1,0 0 1,0 0 0,0 0 0,0 0 0,0 0 0,0 0 0,0 0 0,0 0 0,0-1 0,0 1 0,0 0 0,0 0 0,0 0 0,0 0 0,0 0 0,0 0 0,0 0 0,0-1 0,0 1 0,0 0 0,0 0 0,0 0-1,0 0 1,0 0 0,0 0 0,0 0 0,0 0 0,0-1 0,0 1 0,0 0 0,0 0 0,0 0 0,0 0 0,0 0 0,1 0 0,-1 0 0,0 0 0,8-11 1482,11-9-383,-5 11-536,19-10 1,1 1-74,107-60 1145,-133 74-1689,-1 1 0,1 0 0,-1 1 0,1 0 0,0 0 0,0 1-1,0 0 1,0 0 0,0 1 0,15 1 0,-19-1-12,0 1 0,0 0 0,0 0-1,0 0 1,0 0 0,0 1 0,0 0-1,-1 0 1,1 0 0,-1 0 0,1 0-1,-1 1 1,0-1 0,0 1 0,0 0-1,0 0 1,0 0 0,-1 0 0,1 1-1,-1-1 1,0 1 0,3 6 0,-1 2 43,0-1 1,-1 1 0,-1 0-1,0 0 1,0 0 0,-2 0-1,1 0 1,-1 0 0,-1 0 0,0 0-1,-1 0 1,-4 16 0,-4 10 61,-3-1 1,-23 51 0,23-58-12,-2-1 0,-1-1 1,-1 0-1,-1-1 0,-1-1 0,-37 37 1,-45 31 458,101-94-549,-1 0-1,1 0 1,0 0 0,0 0-1,0 0 1,0 0 0,-1 0-1,1 1 1,0-1-1,0 0 1,0 0 0,0 0-1,-1 0 1,1 0-1,0 0 1,0 1 0,0-1-1,0 0 1,0 0 0,0 0-1,0 0 1,0 0-1,-1 1 1,1-1 0,0 0-1,0 0 1,0 0-1,0 1 1,0-1 0,0 0-1,0 0 1,0 0-1,0 0 1,0 1 0,0-1-1,0 0 1,0 0 0,0 0-1,0 1 1,0-1-1,0 0 1,1 0 0,-1 0-1,0 0 1,0 1-1,0-1 1,0 0 0,0 0-1,0 0 1,0 0 0,1 0-1,-1 0 1,0 1-1,0-1 1,0 0 0,0 0-1,0 0 1,1 0-1,-1 0 1,0 0 0,15 2 172,79-7 744,-63 1-782,1 2 0,56 4 1,-44 6-103,-39-7-57,0 1-1,-1-1 0,1 1 1,-1 0-1,0 0 0,9 5 1,-12-6-572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4:49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95 116 2240,'-2'-5'998,"1"0"-1,0 0 1,0 0 0,1 0-1,0 0 1,0-1 0,0 1 0,0 0-1,2-7 1,1-18 2326,2 3 3204,4 51-5767,-1 0 1,7 47 0,-8-35-407,13 127 349,-16-121-624,1 202 530,-5-158-308,1-71-45,-1-14-222,1 0-1,-1-1 0,0 1 0,0 0 1,0 0-1,0-1 0,0 1 0,0 0 0,0 0 1,0-1-1,0 1 0,0 0 0,0 0 1,-1-1-1,1 1 0,-1 1 0,0-1-32,0-1-1,0 1 1,0-1-1,0 1 1,0-1-1,0 1 1,-1-1-1,1 0 1,0 0-1,0 1 1,-1-1-1,1 0 1,0 0-1,0 0 1,-2-1 0,-6 3-36,-1-1 1,1 1 0,0 0 0,0 1 0,-14 6 0,-11 4-35,18-6-6,14-6 103,1 0 1,-1 0 0,0 0 0,-1 0-1,1-1 1,0 1 0,0 0 0,0-1-1,0 0 1,-1 1 0,-3-1-1,101 16 1353,-10-8-1292,51 1-3343,-135-9 2759,1 0 0,-1 0-1,1 0 1,-1 0 0,1 0-1,0-1 1,-1 1 0,1 0-1,-1-1 1,2 0 0,-3 0 206,1 1 0,-1 0 1,1-1-1,-1 1 1,0 0-1,1-1 1,-1 1-1,0 0 1,0-1-1,1 1 1,-1-1-1,0 1 1,0-1-1,0 1 1,0-1-1,1 1 1,-1-1-1,0 1 1,0 0-1,0-1 1,0 1-1,0-1 1,0 1-1,0-1 1,0 1-1,0-1 1,-1 1-1,1-2 1,-1-9-3025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4:50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43 196 8128,'-26'-13'2618,"25"13"-2536,0 0 0,0-1-1,0 1 1,1 0-1,-1-1 1,0 1 0,0-1-1,0 1 1,0-1-1,1 0 1,-1 1 0,0-1-1,1 0 1,-1 1-1,0-1 1,1 0 0,-1 0-1,0-1 1,0 0 287,1 1-260,0 1 1,0 0-1,0-1 0,0 1 0,0-1 0,0 1 0,0 0 1,0-1-1,0 1 0,0-1 0,0 1 0,0 0 0,0-1 1,0 1-1,0 0 0,0-1 0,1 1 0,-1 0 0,0-1 1,0 1-1,1 0 0,-1 0 0,0-1 0,0 1 0,1 0 0,-1-1 1,0 1-1,0 0 0,1 0 0,-1 0 0,1-1 0,13-7 1277,-12 7-1118,32-16 1569,38-12-1,-27 12-715,8-4-220,102-26-1,-128 41-1420,1 1-1,0 2 1,-1 0-1,1 2 0,53 5 1,-73-3-607,0 1 0,0 0 0,0 0 0,0 0 0,10 5 0,5 6-4266,-4-1 1767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4:50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0 8320,'0'0'2672,"-1"3"-1627,-20 78 4452,-3 14-3362,7-49-873,-38 75 1,-35 36-2,80-138-998,0 1 1,-10 31-1,16-41 3,14-23-55,21-19-1,-14 15 20,-1-1 17,0-1 0,-2 0 0,0-1 0,19-39 0,31-91 399,-50 116-463,3-13 22,23-51 518,-40 97-715,1 0 0,-1 0 1,0 0-1,1 1 0,-1-1 0,0 0 1,1 0-1,-1 1 0,1-1 0,-1 0 1,1 1-1,0-1 0,-1 0 1,2 0-1,-2 2 2,1-1 0,0 1 1,-1-1-1,1 1 0,-1 0 1,1-1-1,-1 1 0,1 0 0,-1-1 1,0 1-1,1 0 0,-1-1 1,0 1-1,1 0 0,-1 0 1,0-1-1,0 2 0,15 45 365,10 62-1,6 20-168,5 3-1785,-33-124 404,2 7-1972,-3-2-3283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4:51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37 10208,'-5'-5'4640,"18"5"-4032,-3 0 1279,4 0-1151,9-3 288,3-2-640,-4-2-288,6 2-96,-6-3-1472,4 5 768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4:51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6 11808,'3'-6'7348,"-3"7"-7150,1-1 0,-1 0-1,0 0 1,0 1 0,0-1 0,0 0 0,0 0 0,1 1-1,-1-1 1,0 0 0,0 1 0,0-1 0,0 0 0,0 1-1,0-1 1,0 0 0,0 0 0,0 1 0,0-1-1,0 0 1,0 1 0,0-1 0,-2 33 1846,-11 59 0,7-55-1821,-2 45-1,6-27-215,0 100 82,3-99-1337,-7-5-3754,3-42 1450,2-4 1179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4:51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12800,'0'0'5791,"9"-5"-5023,1 1 1888,8 8-1600,17-4 576,10 0-992,18-4 0,0 4-384,0-5-256,-10 5 0,-8-3-288,-8 6 160,-6-6-3136,-4 3 1824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4:52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9 9792,'-5'-8'4332,"7"19"42,1 1-3299,3 34 2184,0 88 1,-12 52-1333,3-136-1392,-30 413 73,26-409-2413,2-19-2545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4:57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4480,'-9'4'2746,"9"-4"-2704,0 0 0,0 0 0,0 0 1,0 0-1,0 0 0,0 0 0,-1 0 0,1 0 1,0 1-1,0-1 0,0 0 0,0 0 0,0 0 0,0 0 1,0 0-1,0 0 0,0 0 0,0 0 0,0 0 0,0 0 1,0 0-1,-1 0 0,1 0 0,0 1 0,0-1 0,0 0 1,0 0-1,0 0 0,0 0 0,0 0 0,0 0 0,0 0 1,0 0-1,0 0 0,0 1 0,0-1 0,0 0 1,0 0-1,0 0 0,0 0 0,0 0 0,0 0 0,0 0 1,0 0-1,1 0 0,-1 0 0,0 1 0,0-1 0,0 0 1,0 0-1,0 0 0,0 0 0,0 0 0,0 0 0,0 0 1,0 0-1,0 0 0,0 0 0,0 0 0,1 0 1,-1 0-1,0 0 0,0 0 0,0 2 362,1 0-1,-1 0 1,0 1-1,0-1 1,0 0-1,0 0 1,-1 3-1,1-1-74,-4 5 1389,4-9-1651,-1 1 1,1 0 0,0-1 0,-1 1-1,1-1 1,0 1 0,0-1 0,0 1 0,0 0-1,-1-1 1,1 1 0,0-1 0,0 1-1,0 0 1,0-1 0,0 1 0,1 0 0,-1-1-1,0 1 1,0-1 0,0 1 0,0 0-1,1 0 1,-1 0 207,0 0 1,0 1-1,0-1 0,0 0 0,0 1 1,-1-1-1,1 0 0,0 1 0,-1-1 1,1 0-1,-1 0 0,1 0 0,-1 1 1,0-1-1,1 0 0,-1 0 0,-1 1 1,2 0-71,0 0-1,0 0 1,0 0 0,0 0 0,0 0 0,-1 0 0,1 0 0,-1 0 0,1 0-1,-1 0 1,-1 4 0,2-4-131,0 1 0,1-1-1,0 1 1,-1-1 0,1 0-1,0 1 1,0-1 0,0 0-1,1 0 1,2 4 0,20 31 139,3 5-237,-2 1 0,-1 0 0,26 72 0,49 143 120,-81-204 68,-3 0-1,-3 1 1,-2 1-1,-2 0 1,1 69 0,-8-70 86,-2 0 0,-13 86 0,-41 110 354,-90 237 95,85-293-955,19-67-360,15-42-4965,23-76 4372,1-4-1065,3-14-2670,1-7 1254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5:01.992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55 6 1728,'0'0'560,"13"-6"1227,2 6-105,-9 1-949,0-1 0,42 9 9400,-48-8-10039,-7 12 271,0-1-1,-1 0 1,-1 0 0,1-1-1,-2 0 1,0 0-1,-14 11 1,-26 30-93,50-51-269,-9 11-49,9-12 45,0 0 0,0 1 1,0-1-1,0 0 0,0 0 1,-1 0-1,1 1 1,0-1-1,0 0 0,0 0 1,0 1-1,0-1 0,0 0 1,0 0-1,0 1 1,0-1-1,0 0 0,0 0 1,0 1-1,0-1 0,0 0 1,0 0-1,0 1 1,1-1-1,-1 0 0,0 0 1,0 1-1,0-1 0,0 0 1,0 0-1,1 0 1,-1 1-1,0-1 0,0 0 1,0 0-1,0 0 0,1 0 1,-1 0-1,0 1 1,0-1-1,1 0 0,-1 0 1,0 0-1,0 0 1,1 0-1,-1 0 0,0 0 1,0 0-1,0 0 0,1 0 1,-1 0-1,0 0 1,0 0-1,1 0 0,-1 0 1,0 0-1,1 0 0,11-1 128,0 0-1,0-1 1,0 0-1,0-1 1,13-5-1,56-25 27,-80 33-153,108-57 246,-29 14 175,-75 41-386,-1-1 0,0 1 0,1 0-1,-1 1 1,1-1 0,0 1 0,-1 0 0,1 0 0,0 0 0,0 1 0,0 0-1,7 0 1,-12 0-16,1 0-1,0 0 0,-1 0 0,1 0 0,0 1 0,-1-1 1,1 0-1,0 0 0,-1 1 0,1-1 0,0 1 1,-1-1-1,1 0 0,-1 1 0,1-1 0,-1 1 1,1-1-1,-1 1 0,1-1 0,-1 1 0,0 0 1,1-1-1,-1 2 0,1-1 27,-1 1 0,1 0 0,-1-1 0,1 1 0,-1 0 0,0 0 0,0-1 0,0 1-1,-1 2 1,0 3 88,0-1-1,0 0 0,-1 0 0,-5 11 0,-31 56 87,46-74-113,0 0 1,-1-1 0,11-3-1,111-46 93,-95 35-162,1 2 0,61-17 0,-92 30-25,1 1 1,-1-1 0,0 1-1,0 0 1,0 0 0,5 1-1,-9-1-3,1 0 0,0 0-1,-1 0 1,1 0 0,-1 0-1,1 0 1,0 0-1,-1 1 1,1-1 0,-1 0-1,1 0 1,0 1-1,-1-1 1,1 0 0,-1 1-1,1-1 1,-1 1 0,1-1-1,-1 0 1,1 1-1,-1-1 1,0 1 0,1 0-1,-1-1 1,0 1 0,1-1-1,-1 1 1,0-1-1,0 1 1,1 0 0,-1-1-1,0 1 1,0 0-1,0-1 1,0 1 0,0-1-1,0 1 1,0 0 0,0-1-1,0 1 1,0 0-1,0-1 1,-1 1 0,1 0-1,-1 0 1,0 4 99,-2-1 0,1 0 0,0 0 0,-1 0 1,0 0-1,-6 6 0,-25 22 146,19-18-166,6-6 670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2:55.2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42 1984,'0'-1'202,"0"0"-1,0 1 1,0-1-1,0 0 1,1 0-1,-1 0 1,0 0 0,1 0-1,-1 0 1,1 1-1,-1-1 1,1 0-1,-1 0 1,2-1 0,-1 2 199,0-1 0,0-1 1,-1 1-1,1 0 0,0 0 1,-1 0-1,1 0 0,-1 0 1,1-1-1,-1 1 0,1 0 1,-1 0-1,0-1 0,0 1 1,1-2-1,-1-5 2872,1 15-2060,1 17-403,-11 289 2971,9-222-2917,1-41-219,4 19-95,-5-67-247,0-5-606,0-4-1367,0-2 262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5:05.708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156 0 5056,'5'9'13786,"-8"-1"-13444,0-1 0,0 1-1,0-1 1,-1 0 0,0 0-1,-1 0 1,0 0 0,0-1-1,-6 7 1,-8 10-36,-5 6-109,8-10-167,-22 36-1,35-51-47,-9 19 31,11-23-6,1 1 0,0-1 0,0 0 0,0 1 1,-1-1-1,1 0 0,0 1 0,0-1 0,0 0 1,0 1-1,0-1 0,0 0 0,0 1 0,0-1 1,0 0-1,0 1 0,0-1 0,0 1 0,0-1 1,0 0-1,0 1 0,0-1 0,0 0 0,0 1 1,0-1-1,0 0 0,1 1 0,-1-1 0,0 0 1,0 1-1,0-1 0,1 0 0,-1 0 1,0 1-1,0-1 0,1 0 0,-1 0 0,0 1 1,1-1-1,-1 0 0,0 0 0,1 0 0,-1 0 1,0 1-1,1-1 0,-1 0 0,0 0 0,1 0 1,-1 0-1,0 0 0,1 0 0,-1 0 0,1 0 1,17-2 217,0 0 0,0-1 0,0-1 0,0-1 0,23-10 0,-26 10-178,64-29 174,-41 17-122,-37 16-96,0 1 0,0-1 1,-1 1-1,1-1 0,0 1 0,1 0 0,-1-1 1,0 1-1,0 0 0,0 0 0,0 0 1,0 0-1,0 0 0,0 0 0,0 0 0,0 0 1,0 0-1,0 1 0,0-1 0,2 1 1,-2 0 4,-1-1 0,1 1 0,0 0 0,-1-1 0,1 1 0,-1 0 0,1 0 0,-1-1 0,0 1 0,1 0 0,-1 0 0,0 0 0,0 0 0,1-1 0,-1 1 0,0 0 0,0 0 0,0 0 0,0 1 0,0 5 75,-1 0 1,0 0-1,0 0 1,-4 12-1,-2-5 113,6-11-161,0-1-1,-1 1 1,1-1-1,0 1 1,1 0-1,-2 5 1,1-3-43,1-4 17,0-1 1,0 0 0,-1 1 0,1-1-1,0 0 1,0 1 0,0-1-1,0 0 1,0 1 0,0-1-1,0 0 1,0 1 0,0-1 0,0 0-1,0 1 1,0-1 0,0 0-1,0 1 1,0-1 0,0 0-1,0 1 1,0-1 0,1 0 0,-1 1-1,0-1 1,0 0 0,0 0-1,1 1 1,15-11 336,-15 9-341,26-19 71,1 1 0,2 1 1,-1 1-1,2 2 1,35-12-1,-65 26-84,0 1 0,1-1 0,-1 1 0,1-1 0,0 1 0,-1 0 0,1-1 0,-1 1 0,1 0 0,-1 0 0,1 0 0,0 1 0,-1-1-1,1 0 1,-1 1 0,1-1 0,-1 0 0,1 1 0,-1 0 0,1-1 0,-1 1 0,0 0 0,1 0 0,-1 0 0,0 0 0,0 0 0,2 1 0,-2 0 12,0 0-1,0 0 1,0 0 0,0 0-1,0 0 1,0 0 0,-1 0 0,1 0-1,-1 1 1,1-1 0,-1 0-1,0 0 1,0 0 0,0 1 0,0-1-1,0 0 1,0 0 0,-1 3 0,0-2-3,0 1-15,0 0 1,0-1-1,0 1 1,1 0 0,0-1-1,-1 1 1,1 0-1,1 0 1,0 7-1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5:14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4 149 2400,'-1'-4'431,"0"0"1,0 0-1,1 0 1,0 0-1,0 0 1,0 0-1,0 0 1,0 0-1,1 0 1,2-7-1,0-1 1035,-2 8-333,1-1 0,-1 0 0,0 0 0,0-10 0,2 4 7027,-3 20-7792,-6 23 352,2 0 0,1 1 0,2 39 0,3 10-175,-2-44-288,1 0 0,2 0 0,14 65 0,-15-95-218,2 10 88,1-1 0,1 1 0,0-2 0,1 1 0,1-1 0,13 23 0,-19-37-89,-1-1-1,1 1 1,-1 0 0,1-1 0,0 1 0,-1-1-1,1 1 1,0-1 0,0 0 0,0 0-1,0 0 1,0 0 0,0 0 0,0 0 0,1-1-1,-1 1 1,0-1 0,0 1 0,1-1 0,-1 0-1,0 0 1,1 0 0,-1 0 0,0 0-1,0-1 1,1 1 0,-1-1 0,0 1 0,3-2-1,4-1 20,-1-1 0,0 0 0,0-1-1,0 0 1,-1 0 0,8-6-1,1-4-58,-1 0-1,-1-1 0,0 0 1,-1-1-1,-1-1 0,0 0 1,16-37-1,46-109 171,-63 132-122,-1-1 0,-1 1 0,5-42 0,-13 63-28,0 0-1,0 1 1,-1-1 0,-1 0-1,-2-11 1,3 18-209,-1 0 0,0 0 0,0 0 0,0 0 0,-1 1 0,1-1 0,-1 0 0,0 1 0,0-1 0,0 1 1,-1 0-1,1 0 0,-1 0 0,0 0 0,-6-5 0,9 7-64,-1 1 1,0-1 0,0 1-1,0-1 1,0 1 0,0-1-1,0 1 1,0 0 0,0-1-1,0 1 1,0 0-1,0 0 1,0 0 0,0 0-1,0 0 1,0 0 0,0 0-1,-1 0 1,1 1-17,1-1 1,-1 0-1,1 0 0,-1 1 1,1-1-1,-1 0 0,1 1 1,0-1-1,-1 0 1,1 1-1,0-1 0,-1 0 1,1 1-1,0-1 0,0 1 1,-1-1-1,1 1 1,0-1-1,0 1 0,0-1 1,-1 1-1,1-1 0,0 1 1,0-1-1,0 1 1,0-1-1,0 1 0,0-1 1,0 1-1,0-1 0,0 1 1,1-1-1,-1 1 1,0-1-1,0 1 0,7 18-3771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5:15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417 29 7968,'-20'-24'2565,"20"24"-2531,0 0 0,0-1 0,0 1 0,-1 0 0,1 0 0,0-1 0,0 1 0,0 0 0,-1-1 0,1 1 0,0 0-1,-1 0 1,1 0 0,0-1 0,-1 1 0,1 0 0,0 0 0,-1 0 0,1 0 0,0 0 0,-1 0 0,1 0 0,0 0 0,-1-1 0,1 1 0,0 0 0,-1 0 0,1 1 0,-1-1 0,-16 0 1378,1 1 0,-1 1 0,0 0 1,-17 6-1,23-4-944,0 1 1,0 0-1,1 1 0,-1 1 1,1-1-1,-14 14 1,3-1 222,-27 32 0,23-21-232,1 1-1,-39 67 1,60-93-419,0 0 1,1 1-1,0-1 1,0 0-1,0 1 1,1-1-1,-2 11 1,3-13-3,0 0 0,0 0 0,0 0 0,1 0 0,-1 0 0,1 0 0,0 0 0,-1 0 0,1 0 0,1 0 0,-1-1 0,0 1 0,1 0 0,-1-1 0,1 1 1,3 3-1,2 1 86,0 1 1,1-2 0,0 1 0,1-1 0,11 7-1,51 22 761,-42-21-503,-12-6-102,0 1-1,16 12 0,-32-20-250,0-1-1,0 1 1,-1 0 0,1-1 0,0 1 0,0 0-1,-1 0 1,1-1 0,0 1 0,-1 0 0,1 0 0,-1 0-1,1 0 1,-1 0 0,0 0 0,1 0 0,-1 0-1,0 0 1,0 0 0,0 0 0,1 0 0,-1 0-1,0 0 1,0 0 0,-1 0 0,1 0 0,0 0 0,0 0-1,0 0 1,-1 0 0,1 0 0,0 0 0,-1 0-1,1 0 1,-1 0 0,1 0 0,-1 0 0,0 0-1,1 0 1,-1-1 0,0 1 0,-1 1 0,-4 4 71,0-1 1,0 0 0,-1 0 0,-8 5 0,12-8-90,-25 14 8,-47 20 0,30-17-2532,39-17 1954,-1 1-1071,31-18-14910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5:15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118 216 10816,'13'-8'10095,"7"-12"-7123,-14 13-2810,-1 0 0,1 0 0,-2 0 0,9-15 0,-10 12-4,0 0 1,-1 0-1,0 0 1,-1-1-1,0 1 1,0 0-1,-1-1 1,-1 1-1,1-1 1,-4-11 0,4 21-149,0 0 0,0 1 1,0-1-1,0 1 0,-1-1 1,1 1-1,0-1 1,0 0-1,-1 1 0,1-1 1,0 1-1,-1 0 1,1-1-1,0 1 0,-1-1 1,1 1-1,-1-1 0,1 1 1,-1 0-1,1-1 1,-1 1-1,1 0 0,-1 0 1,1-1-1,-1 1 0,1 0 1,-1 0-1,1 0 1,-1-1-1,0 1 0,1 0 1,-1 0-1,1 0 1,-1 0-1,0 0 0,1 0 1,-1 1-1,1-1 0,-1 0 1,1 0-1,-1 0 1,0 0-1,1 1 0,-1-1 1,1 0-1,-1 0 1,1 1-1,-1-1 0,1 1 1,-1 0-1,-4 3 87,0 0 0,0 0 0,-7 9 0,-63 79 1928,65-77-1703,0 0-1,1 1 0,0 0 0,-10 28 1,17-38-154,0 1 0,0 0 1,1-1-1,-1 1 1,2 0-1,-1 12 0,1-16-134,1 1 1,-1 0-1,1-1 0,0 1 0,0-1 0,0 0 0,1 1 0,-1-1 1,1 0-1,0 1 0,0-1 0,0 0 0,0-1 0,3 5 0,2 0 6,1 0 0,-1-1 0,1 1 0,1-1 0,-1-1 0,1 0 0,0 0 0,0-1 0,0 0 0,1 0 0,-1-1 0,1-1 0,0 1 0,0-1 0,0-1 0,17 1 0,-9-2-468,0-1 0,0-1 0,-1 0 0,25-7 0,30-15-6485,-47 14-383,1 6 2321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5:16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70 4640,'-1'-3'395,"0"0"0,0-1 0,1 1 0,-1 0 0,1-1 0,0 1 0,0 0 0,1-5 0,6-15 6151,-7 22-6146,0 1 0,1-1 0,-1 0 0,-3-8 7599,3 9-7943,-3 11 1473,-3 92 1278,3-24-2180,-6 144 1256,10-182-1613,0 2-234,8 52-1,-9-92 2022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5:16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15 109 10976,'-12'-10'3536,"12"10"-3450,0 0 1,-1 0 0,1 0 0,0-1 0,0 1 0,0 0-1,0 0 1,0 0 0,-1 0 0,1-1 0,0 1 0,0 0 0,0 0-1,0 0 1,0-1 0,0 1 0,0 0 0,0 0 0,0 0-1,0-1 1,0 1 0,0 0 0,0 0 0,0 0 0,0-1-1,0 1 1,0 0 0,0 0 0,0 0 0,0-1 0,0 1-1,0 0 1,0 0 0,1 0 0,-1-1 0,0 1 0,0 0 0,0 0-1,0 0 1,0 0 0,0 0 0,1-1 0,-1 1 0,0 0-1,0 0 1,0 0 0,0 0 0,1 0 0,-1 0 0,0 0-1,0 0 1,0 0 0,1-1 0,-1 1 0,0 0 0,0 0 0,0 0-1,1 0 1,-1 0 0,18 0 2424,0-1 1,21-5-1,76-23 174,-9 2-2126,-49 17-932,1 2 0,78 0-1,-128 8-805,0 0 0,0 0 0,0 1-1,1 0 1,8 3 0,6 7-7857,-9 0 3447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5:18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85 2720,'-2'-3'339,"1"1"1,0-1-1,-1 1 1,1-1-1,0 0 1,0 0-1,0 1 1,1-1-1,-1 0 1,1 0-1,-1 0 1,1 0-1,0 0 1,0 0-1,0 0 1,1-4-1,0-10 3271,3 1 5605,-3 25-7012,-4 63 1327,1 22-2724,2-51-764,0-21 288,3 24 0,-2-38-760,0 0 1,1-1-1,0 0 0,0 1 0,1-1 1,0 0-1,4 7 0,-3-6-1012,1 1-6202,-6-17 1221,1-1 3181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5:19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57 8320,'-15'-25'3744,"7"14"-3232,3 7 320,10 4-544,3-8-1088,2 3 416,12 2-1504,10 3 1056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5:19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509 231 6880,'1'-13'1345,"0"0"1,-1-1-1,-1 1 1,0 0-1,0-1 1,-2 1-1,-5-19 1,6 26-683,0 0 1,-1 0 0,0 0 0,0 0 0,0 1-1,-1-1 1,0 1 0,0 0 0,-8-7 0,8 8-461,-1 0 1,0 1-1,0-1 0,0 1 1,-1 0-1,-10-4 1,6 4 1,-1 0 1,1 0-1,-1 1 1,1 1-1,-1 0 0,0 0 1,0 1-1,1 0 1,-1 1-1,0 0 1,1 1-1,-1 0 0,1 0 1,-1 2-1,1-1 1,0 1-1,0 0 1,1 1-1,-1 0 0,1 1 1,0 0-1,0 0 1,1 1-1,0 0 1,0 1-1,-7 8 0,10-8-149,0-1-1,0 1 0,1 0 0,0 1 1,0-1-1,1 0 0,0 1 1,1 0-1,-4 18 0,6-27-53,-4 26 116,0 0 0,2 0 0,1 0 0,1 0 0,4 30 0,1-21-57,1 0 1,2 0 0,14 40 0,-7-37-71,1 0 0,2-1 0,30 46 0,5-12-7118,-62-68-339,-2-6 5311,0-1 0,-16-8 0,-18-14-594,-41-41 3957,79 62-951,-61-57 7460,66 61-7509,1 0 0,0 0 0,0-1 0,0 1 1,0 0-1,0-1 0,0 1 0,0 0 0,0-1 0,0 1 0,1-1 1,-1 0-1,1 1 0,-1-1 0,1 1 0,-1-1 0,1 0 0,0 1 1,0-1-1,0 0 0,0 1 0,0-1 0,0 0 0,0 1 0,1-1 1,-1 0-1,1 1 0,-1-1 0,1 1 0,0-1 0,-1 1 0,1-1 1,0 1-1,0-1 0,0 1 0,0 0 0,0-1 0,0 1 0,3-2 1,4-4 213,0 1 0,0 0 0,1 1 0,0-1 1,9-3-1,-17 8-412,24-10 187,0 1 0,0 1-1,47-10 1,82-5-1640,-55 17-6223,-33 8-2166,-10 1 3624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5:21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98 5056,'0'-31'2670,"0"-21"9678,-3 40-8646,2 9-892,2 8-2649,0-1 1,-1 1-1,1-1 0,-1 1 1,-1-1-1,1 1 0,0-1 1,-3 8-1,1 7 67,-1 70 410,4 0 1,3-1 0,20 105-1,-22-173-478,1 34 0,-3-53-21,-7 3 48,4-2-211,-1-1 0,0 0 0,0 0 0,1 0 1,-1-1-1,0 1 0,-8-1 0,-13 2 60,-48 10 108,37-8 281,32-4 39,22 0-292,145-14 15,-94 6-150,78-6-1493,-144 13 896,-1 1 0,1 0 0,-1-1 0,1 0 0,-1 0 0,1 0 0,-1 0 0,3-2 0,3-3-4282,-18-12-9456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2:55.6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93 6720,'-8'-4'993,"5"2"238,5 3 86,18-1 1920,163-9 1709,-86 7-4089,418-33 1243,-201 11-1838,-309 24-328,151-16-2022,-134 14 818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5:21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24 103 12704,'-19'-10'4095,"19"10"-4042,-1 0-1,1 0 0,0 0 0,0 0 0,0 0 0,-1 0 0,1 0 0,0 0 0,0 0 0,0 0 0,-1 0 0,1 0 0,0-1 0,0 1 0,0 0 0,0 0 0,-1 0 0,1 0 0,0 0 0,0-1 0,0 1 0,0 0 0,0 0 0,0 0 0,0 0 1,-1-1-1,1 1 0,0 0 0,0 0 0,0 0 0,0-1 0,0 1 0,0 0 0,0 0 0,0 0 0,0-1 0,0 1 0,0 0 0,0 0 0,0 0 0,0-1 0,0 1 0,0 0 0,0 0 0,0 0 0,0-1 0,1 1 0,-1 0 0,0 0 0,0 0 1,0 0-1,0-1 0,0 1 0,0 0 0,1 0 0,-1 0 0,0 0 0,0 0 0,1-1 0,8-3 1791,85-13 4109,-26 4-4907,-20 5-802,132-18-316,-136 21-276,89-6-5445,-122 11 4434,0 0 1,-1 1 0,1 0-1,-1 1 1,0 0 0,1 0 0,16 7-1,18 10-3226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5:22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25 6720,'0'-1'298,"0"0"0,0 0 1,0 0-1,-1 0 0,1 0 0,0 0 1,0 0-1,-1 0 0,1 0 0,-1 0 1,1 0-1,-1 0 0,1 0 0,-1 0 1,1 0-1,-1 1 0,0-1 1,1 0-1,-1 1 0,0-1 0,0 0 1,0 1-1,1-1 0,-1 1 0,0-1 1,0 1-1,0-1 0,0 1 0,0 0 1,0-1-1,0 1 0,0 0 0,0 0 1,0 0-1,0 0 0,0 0 1,-1 0-1,-25 3 5084,12 1-5379,-1 2 1151,1 1 0,-1 1 1,2 0-1,-29 20 0,35-22-867,1 1 1,-1 0-1,1 0 1,1 0-1,-1 1 0,1 0 1,0 0-1,1 1 1,-7 14-1,11-20-251,0 0 0,-1 0 0,2 0 0,-1 0 0,0 1 0,1-1 0,-1 0 0,1 0-1,0 1 1,0-1 0,1 0 0,-1 0 0,0 0 0,1 1 0,2 5 0,-2-7-36,0 0-1,0 0 1,0 0 0,1 0 0,-1 0 0,0 0-1,1 0 1,0 0 0,0-1 0,-1 1 0,1 0 0,0-1-1,0 0 1,0 1 0,0-1 0,1 0 0,-1 0 0,0 0-1,0 0 1,4 0 0,1 0-16,-1 0-1,0 0 1,1-1 0,-1 0-1,1 0 1,-1-1 0,0 0 0,0 0-1,9-3 1,7-3-1020,27-12-1,-17 5-1474,17-3 234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5:22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52 123 8128,'-24'-23'2618,"24"22"-2575,0 1 1,-1 0-1,1-1 0,0 1 0,0 0 0,0 0 0,-1-1 0,1 1 0,0 0 0,-1 0 1,1-1-1,0 1 0,-1 0 0,1 0 0,0 0 0,-1 0 0,1-1 0,0 1 0,-1 0 1,1 0-1,0 0 0,-1 0 0,0 0 0,-19-3 10826,37-11-7237,-6 8-2861,1 0-1,1 0 1,-1 1 0,20-5-1,54-9-45,-75 17-637,38-7-404,1 2 0,72-1-1,-118 8-338,28 2-2154,-30-2 2352,0 1 0,0-1 0,-1 1 0,1 0 1,0 0-1,0-1 0,0 1 0,0 0 0,-1 0 0,1 1 0,-1-1 0,1 0 0,2 3 0,5 11-2530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5:22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89 10048,'-19'-9'4544,"28"6"-577,6 3-2559,6-8 1056,11 3-1440,13-2-448,0 2-352,13-7-544,-3 4 192,3-4-3488,-9 4 1984,-14 0-8767,-3 4 5791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5:23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291 117 4896,'1'-4'755,"-1"0"0,1 1 0,0-1-1,0 0 1,1 0 0,-1 1 0,1-1 0,0 1 0,0 0 0,3-4 0,-3 3 172,0 1 0,0-1 1,0 0-1,0 0 0,-1 1 1,0-1-1,2-7 0,3-9 2380,-5 5 275,-1 13-1770,0 12-1148,0 61 743,8 225-201,-3-225-1182,0-8 31,21 110 0,-13-102-141,-15-72 76,0 0 0,-1-1 0,1 1 0,-1 0-1,1 0 1,-1 1 0,1-1 0,-5 0 0,-28-7-11,7 5 33,-1 2-1,1 1 1,0 1-1,-33 5 1,-14 1 42,-1 1-54,75-7-5,5 1 5,10 0 11,49 2-15,0-2 1,85-9-1,-26-8-13,-92 10-83,18-5-1723,-18 0-3629,-27 9 4051,-1-1 0,1 1-1,-1-1 1,1 0 0,-1 0-1,0 0 1,0 0 0,0 0 0,0 0-1,0-1 1,2-2 0,4-7-3543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5:24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75 13312,'-8'-7'6015,"21"2"-5247,5 2 2208,4-2-1792,36-1 448,10-3-992,14-2-160,-3 2-320,-2-2-448,-14 6 160,-5 1-3488,-3 8 1984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5:24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19 6240,'-2'-5'835,"2"4"-709,-1 1 0,1-1 0,0 0 1,0 0-1,-1 1 0,1-1 0,0 0 0,-1 1 0,1-1 1,-1 0-1,1 1 0,-1-1 0,1 0 0,-1 1 0,1-1 0,-1 1 1,0-1-1,1 1 0,-1-1 0,0 1 0,-1-1 0,2 2 293,0 0 0,0 0 0,0 0 1,0 1-1,0-1 0,-1 0 0,1 0 0,0 0 0,-1 0 0,1 0 0,-1 0 0,1 0 0,-1 0 0,0-1 0,1 1 0,-1 0 0,-1 1 0,-16 23 2651,-12 10-965,2 2 0,-26 47 0,20-18-1384,4 2 0,3 2 1,-30 118-1,55-184-768,2-1 1,-1 1-1,0 0 0,1-1 1,0 1-1,0 5 0,0-9 38,0 0 0,0 0 0,0 0 0,0 0 0,0 1 0,0-1 0,0 0 0,0 0 0,0 0 0,0 0 0,0 0 0,0 0 0,0 0 0,0 0 0,0 1 0,0-1 0,1 0 0,-1 0 0,0 0 0,0 0 0,0 0 0,0 0 0,0 0 0,0 0 0,0 0 0,0 0 0,1 0 0,-1 0 0,0 0 0,0 1 0,0-1 0,0 0-1,0 0 1,0 0 0,1 0 0,-1 0 0,0 0 0,0 0 0,0 0 0,0-1 0,0 1 0,0 0 0,0 0 0,1 0 0,-1 0 0,0 0 0,0 0 0,0 0 0,0 0 0,0 0 0,0 0 0,0 0 0,1 0 0,-1 0 0,0 0 0,0-1 0,13-15-553,18-38 7,32-47 140,-55 88 385,100-140 69,-82 120 464,2 0 1,42-37 0,-54 52-25,-13 15-257,-1 0 1,1 0-1,0 0 1,0 0-1,0 0 1,0 1-1,0 0 1,0-1-1,6-2 1,-8 5-188,0 0 0,0 0-1,0 0 1,0 0 0,0 0 0,-1 0 0,1 0 0,0 1 0,0-1 0,0 0 0,0 0-1,0 1 1,-1-1 0,1 1 0,0-1 0,0 0 0,0 1 0,-1 0 0,1-1 0,0 1-1,-1-1 1,1 1 0,0 0 0,-1-1 0,1 1 0,-1 0 0,1 0 0,-1-1 0,0 1-1,1 0 1,0 1 0,1 5-47,1-1 0,-1 1 0,1 7-1,-1-7 71,11 43-179,-2 0-1,-3 1 1,4 73 0,-9-65-3767,0-32-1125,1-8 1983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5:24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63 14112,'-3'-7'6399,"19"-1"-5535,-1 0 1280,2 8-1344,14-8-256,6-1-352,3-2-608,-4 7 224,-4-4-2720,-1 8 1600,-4 3-7647,-4 11 4991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5:25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35 5312,'0'0'283,"-1"-1"1,1 0-1,0 0 1,-1 0-1,1 0 1,0 0-1,0 0 1,0-1-1,-1 1 1,1 0-1,0 0 1,1 0-1,-1 0 1,0 0-1,0 0 1,0 0-1,0 0 1,1 0-1,-1 0 1,1-1-1,0 1 151,-1 0 0,0 1-1,1-1 1,-1 0 0,1 0-1,-1 1 1,1-1 0,0 0 0,-1 1-1,1-1 1,0 1 0,-1-1-1,1 1 1,0-1 0,0 1-1,-1-1 1,1 1 0,0 0 0,0-1-1,0 1 1,-1 0 0,1 0-1,2 0 1,-3 0-189,1 0 1,-1 1-1,0-1 1,1 1-1,-1-1 1,1 1-1,-1 0 1,0-1-1,0 1 1,1-1-1,-1 1 1,0 0-1,0-1 1,0 1-1,0-1 1,0 1-1,0 0 1,0-1-1,0 1 1,0 0-1,1 3 888,4 36 285,-1 1 0,-3 69 0,-2-27-1112,4 156-189,0-195 1087,-1-27-4015,-7-44-20189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5:25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22 132 10144,'-21'-3'10561,"35"-1"-8310,-11 4-1154,61-8 3623,-35 5-3472,53-12-1,47-26-847,-16 3-2784,-81 28-1045,-5 1 997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2:27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0 107 4480,'5'-10'3370,"0"7"-2939,1 0 0,-1 0-1,1 1 1,-1-1 0,1 1-1,0 1 1,9-3 0,63-4 343,132 2 0,-75 5-45,329-18 820,46-1-965,-114 9-34,-332 9-478,342-6 85,125 11 93,74 5 246,5 4-325,48-3-48,-10-2 629,11-7-118,-41-17-20,-48-1-28,308 13-308,-698 17-300,-55-4-159,-2 4-1931,-80-3-2522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2:56.3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45 4480,'7'-10'1351,"-6"9"-1088,0-1 0,0 0 0,0 1 0,1-1 0,-1 0 0,0 1 1,1-1-1,-1 1 0,1 0 0,2-2 0,-3 2 335,1 1 1,0-1-1,-1 0 0,1 0 1,-1-1-1,1 1 0,-1 0 1,3-3-1,-4 4-391,0 0-1,0-1 1,1 1-1,-1 0 1,0-1-1,0 1 1,1 0 0,-1 0-1,0-1 1,1 1-1,-1 0 1,0 0-1,1-1 1,-1 1 0,1 0-1,-1 0 1,0 0-1,1 0 1,-1 0 0,2-1-1,-2 2-73,1 0 1,-1 0-1,0 1 0,1-1 0,-1 0 1,0 0-1,0 0 0,0 0 1,1 0-1,-1 0 0,0 0 0,0 1 1,-1 0-1,-9 151 2418,1-31-1993,9-114-531,-8 139 320,8-114-173,1-13 142,-3-15-1044,-2-12-1325,-2-10-1438,5 11 2349,0 1 0,1-1-1,-1 1 1,1 0 0,1-8 0,0 5-308,2-16-2118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5:26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16 11456,'-7'-14'3706,"7"14"-3670,0 0 0,0 0 0,0 0 1,0 0-1,0 0 0,0 0 0,0 1 0,0-1 0,1 0 0,-1 0 0,0 0 0,0 0 0,0 0 1,0 0-1,0 0 0,0 0 0,0 0 0,0 0 0,0 0 0,0 0 0,0 0 0,0 0 0,0 0 0,0 0 1,1 0-1,-1 0 0,0 0 0,0 0 0,0 0 0,0 0 0,0 0 0,0 0 0,0 0 0,0 0 0,0 0 1,0 0-1,0 0 0,0 0 0,0-1 0,0 1 0,0 0 0,0 0 0,1 0 0,-1 0 0,0 0 1,0 0-1,0 0 0,0 0 0,0 0 0,0 0 0,0 0 0,0 0 0,0 0 0,0 0 0,0 0 0,0 0 1,0-1-1,0 1 0,0 0 0,0 0 0,0 0 0,0 0 0,0 0 0,0 0 0,0 0 0,0 0 1,0 0-1,0 0 0,5 3 3036,-1 10 1255,-3 8-2106,-1-2-690,2 20-304,-2 1-1,-7 58 0,6-95-1214,-10 209 128,8-143-136,3 2 94,1-50-3073,-1 0-4302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5:26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17 139 12480,'-15'0'4010,"15"0"-3959,0 0-1,0 0 0,0 0 1,0 0-1,0 0 0,0 0 1,0 0-1,0 0 1,0 0-1,1 0 0,-1 0 1,0 0-1,0-1 1,0 1-1,0 0 0,0 0 1,0 0-1,0 0 1,0 0-1,0 0 0,0 0 1,0 0-1,0 0 0,0 0 1,0-1-1,0 1 1,0 0-1,0 0 0,0 0 1,0 0-1,0 0 1,0 0-1,0 0 0,0 0 1,0 0-1,0 0 0,0 0 1,0-1-1,0 1 1,-1 0-1,1 0 0,0 0 1,0 0-1,0 0 1,0 0-1,0 0 0,0 0 1,0 0-1,0 0 1,0 0-1,0 0 0,0 0 1,0 0-1,0 0 0,-1 0 1,1 0-1,0 0 1,0 0-1,0 0 0,0 0 1,0 0-1,0 0 1,0 0-1,0 0 0,0 0 1,0 0-1,-1 0 0,1 0 1,5-4 1683,8 0 56,6 0-320,-1-2-1,-1 0 1,23-11 0,116-54 476,-142 66-2647,1 1 0,26-6 0,6 6-4806,-25 6 2792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5:26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14528,'11'-10'6760,"5"6"-6617,-8 3 671,5-2 1134,25-2 0,2-1-298,-37 5-1475,41-7 1823,-40 7-1820,0 1 1,0 0-1,0 0 1,-1 0-1,1 0 1,0 0-1,0 1 0,-1 0 1,5 1-1,-7-2-151,0 1 0,0 0 0,0-1 0,-1 1 0,1-1 0,0 1 0,0 0 0,-1 0 0,1 0 0,0-1 0,-1 1 0,1 0 0,-1 0 0,1 0 0,-1 0 0,1 0 0,-1 0 0,0 0-1,1 0 1,-1 0 0,0 0 0,0 0 0,0 0 0,0 0 0,0 0 0,0 1 0,0-1 0,0 0 0,0 0 0,-1 1 0,0 6-23,-1-1 0,0 1 0,-4 8 1,4-10 28,-63 145-28,16-39-5,42-96 0,4-10 0,0 0 0,0 0 0,1 0 0,0 0 0,-2 12 0,4-17 0,0 0 0,0 1 0,0-1 0,0 1 0,0-1 0,0 0 0,1 1 0,-1-1 0,0 1 0,1-1 0,-1 0 0,1 1 0,0-1 0,-1 0 0,1 0 0,0 0 0,0 1 0,0-1 0,0 0 0,0 0 0,0 0 0,0 0 0,0 0 0,0-1 0,0 1 0,0 0 0,0 0 0,1-1 0,-1 1 0,0-1 0,3 1 0,3 2 4,0-2 0,0 1 0,1-1 0,-1 0 0,15 0 0,40-5-641,-22 1-899,-4 0-2821,-4 3 1231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5:28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17 5728,'0'-1'192,"0"1"1,-1-1 0,1 1-1,0 0 1,3-14 11758,3 20-10916,-5-5-467,1 3 45,-1 0 1,0 0 0,0 1-1,0-1 1,0 0 0,-1 1-1,1 5 1,1 13 338,7 57 877,15 91-61,-17-136-1520,2 0 0,22 61 0,-26-85-215,0 0 1,1-1-1,0 0 1,0 0-1,1 0 0,1 0 1,0-1-1,13 12 0,-14-15 1,0 0 0,1-1-1,0 0 1,0 0 0,0-1-1,0 0 1,0-1-1,1 0 1,0 0 0,0 0-1,16 1 1,-16-3-13,0 0-1,0 0 1,0-1-1,0 0 1,0-1-1,0 0 1,0 0-1,0-1 1,-1 0-1,1-1 1,-1 0-1,1 0 1,-1-1 0,0 0-1,0 0 1,0-1-1,-1 0 1,0 0-1,9-9 1,-7 3-25,0 0 0,-1 0 0,0-1 0,10-21 0,-7 8 6,13-37 0,-16 37 7,-1 0 1,-1-1 0,-1 0 0,-2 0 0,1-53-1,-4 72-81,-1 0 0,0 0-1,0 0 1,0 1 0,-1-1 0,0 0-1,-1 1 1,1-1 0,-7-10-1,6 12-350,-1 0 0,1 1 0,-1 0 1,0-1-1,0 1 0,0 1 0,-9-7 0,12 9-24,-1 0 0,0 0 0,0 0-1,1 0 1,-1 0 0,0 1 0,0-1 0,0 1 0,0-1 0,0 1 0,-3-1 0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5:28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8 8224,'-15'-7'2645,"15"7"-2614,-1 0-1,1 0 1,0 0-1,0 0 1,0 0 0,0 0-1,-1 0 1,1 0-1,0-1 1,0 1-1,0 0 1,-1 0 0,1 0-1,0 0 1,0 0-1,0 0 1,-1 0 0,1 0-1,0 0 1,0 0-1,0 1 1,0-1 0,-1 0-1,1 0 1,0 0-1,0 0 1,0 0-1,-1 0 1,1 0 0,0 0-1,0 0 1,0 1-1,0-1 1,-13 9 1273,1 0 1,1 1-1,-1 0 0,2 1 1,-1 0-1,2 0 0,-13 20 1,11-13-575,0 1 0,1 0 0,1 0 0,-12 41 0,19-54-599,1 1 1,0-1-1,0 0 1,0 0-1,1 0 1,0 1-1,0-1 1,1 0-1,0 0 0,0 0 1,0 1-1,2 5 1,1-4 49,-1 0 0,1 0-1,0 0 1,1-1 0,0 1 0,0-1 0,10 11 0,5 1 250,2-1 0,-1 0 0,2-2 0,31 18 1,-42-27-296,-1-2 53,-1 1 1,0 1 0,12 10 0,-21-15-174,1-1 1,-1 0-1,1 0 0,-1 1 1,0-1-1,0 1 1,1-1-1,-1 1 0,0 0 1,0-1-1,-1 1 1,1 0-1,0 0 1,-1 0-1,1 0 0,-1-1 1,1 1-1,-1 0 1,0 0-1,0 0 0,0 0 1,0 0-1,0 0 1,0 0-1,0 0 1,-1 0-1,0 2 0,0-1-15,-1-1 1,0 0-1,0 1 0,0-1 0,0 0 0,0 0 0,0 0 0,0 0 1,-1 0-1,1-1 0,-1 1 0,1-1 0,-1 1 0,0-1 0,-5 2 1,-6 1-1,-25 6 1,32-9-8,6-1-14,-118 22-2041,80-17-2590,0-4-4781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5:28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111 204 10816,'0'-1'467,"0"0"1,0-1-1,1 1 1,-1 0-1,1 0 1,-1-1-1,1 1 1,-1 0-1,1 0 1,0 0 0,0-1-1,0 1 1,1-1-1,16-16 3245,-5 6-2012,-7 5-1293,0 0 0,0-1 1,-1 1-1,0-1 0,0-1 0,5-11 1,-9 17-299,0 0 1,0-1-1,0 1 1,0 0 0,-1-1-1,1 1 1,-1-1-1,0 1 1,0-1-1,0 1 1,-1-1-1,1 1 1,-1-1 0,0 1-1,1 0 1,-2-1-1,1 1 1,0 0-1,-1 0 1,-2-4-1,3 6-85,0-1 0,0 1 0,0 0-1,0 0 1,-1 0 0,1 0 0,0 0-1,-1 0 1,1 0 0,-1 0-1,0 0 1,1 1 0,-1-1 0,1 1-1,-1-1 1,0 1 0,1 0 0,-1-1-1,0 1 1,1 0 0,-1 0-1,0 0 1,0 1 0,-2-1 0,-1 1 66,0 0 1,0 1-1,0-1 1,0 1-1,0 0 1,-8 5-1,4-1 112,1 0-1,0 1 0,0 0 1,0 1-1,1 0 1,0 0-1,1 0 1,0 1-1,0 0 0,1 0 1,0 1-1,-7 18 1,10-22-140,0 0 1,1 0-1,0 0 0,0 0 1,0 0-1,1 1 1,0-1-1,0 0 0,0 0 1,1 1-1,0-1 1,2 8-1,0-5-45,0 0 1,1 0-1,0-1 1,1 1-1,0-1 1,0 0-1,9 10 1,0-2-30,1-1 0,1-1 1,0 0-1,1-1 0,0-1 1,31 17-1,-42-26-254,0 0-1,1-1 1,-1 1-1,1-1 1,-1-1 0,13 3-1,10-4-4410,2-5-3527,0-3 3015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5:29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76 7232,'-64'0'3232,"63"0"-3258,-33 1 3954,13 1 6649,98-15-5256,43 4-3599,-43 3-1234,175-12-256,-75 7-838,-95 2-3899,-29 0-5496,-25 5 4311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5:30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5216,'11'-27'16895,"-11"28"-16717,3 8 3579,0 19-2720,-2-20-89,-1 18-17,-2 35 0,0-34-910,2 36 0,2-36-364,1 15-1189,1-15-3457,-1-16 1425,11-5-6087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5:30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47 9056,'-5'-20'4096,"5"5"-3552,0 6-864,10 9 64,11-3-1248,6 6 864,28 6-3680,3 6 2400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5:30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551 155 11872,'-14'-43'3840,"7"27"-2347,2 8-1327,1 0 436,-1 1 0,1 0 0,-1 0 0,0 1-1,-1-1 1,0 1 0,-8-7 0,6 9-217,0 0-1,0 0 1,-1 1-1,1 0 1,-1 1-1,1 0 1,-1 0-1,0 1 1,-13 0-1,15 1-209,-1 0 0,1 0 0,0 1-1,-1 0 1,1 1 0,0-1 0,0 1 0,0 1-1,0-1 1,1 1 0,-1 0 0,0 1-1,-5 4 1,3-1 13,0 0-1,1 1 1,0-1-1,0 2 0,0-1 1,1 1-1,-8 14 1,1 2-10,1 1 1,2 0-1,0 1 1,2 0-1,1 1 1,1-1-1,1 2 0,-4 53 1,8-25-37,1 0 1,4 0-1,14 85 1,2-49-583,56 160 0,-72-243-610,0 0 1,0 0 0,2 18 0,-5-26 699,0-1 0,1 1 0,-1 0 0,0 0 0,-1 0 0,1 0 1,0 0-1,-1 3 0,1-5 235,0 1 1,-1-1-1,1 0 1,0 1-1,0-1 1,-1 0-1,1 1 1,0-1-1,0 0 1,-1 1-1,1-1 1,0 0-1,-1 0 1,1 1-1,0-1 1,-1 0-1,1 0 1,0 0-1,-1 1 1,0-1-1,0 0-81,0 0 0,0 0-1,0 0 1,0 0-1,0 0 1,0 0 0,0 0-1,0-1 1,0 1-1,1 0 1,-1-1-1,-2 0 1,-4-3-263,1 1-1,-1-2 1,1 1-1,0-1 1,1 0 0,-10-10-1,-6-13 532,1 0 0,2-1 0,-24-50 0,-3-31 3161,40 96-2510,2 1 0,0 0-1,0-1 1,1 0 0,1 1 0,0-22 0,1 31-547,1 0-1,-1 1 0,1-1 1,0 1-1,0-1 1,0 0-1,1 1 0,-1 0 1,1-1-1,0 1 1,0 0-1,0 0 0,0 0 1,1 0-1,-1 0 1,1 1-1,-1-1 0,1 1 1,0 0-1,0-1 1,0 1-1,0 1 0,1-1 1,6-2-1,5-2 33,1 1-1,0 1 1,0 1 0,22-3-1,-28 5-281,32-4-1001,72 0 0,-90 6-1048,32 5 1,-41-3-767,0 1 1,29 10 0,2 8-2104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2:56.8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1 148 6976,'4'-2'10402,"13"-3"-7374,27-6-2181,3-3 84,0-2 1,54-28-1,-74 31-723,-13 5-119,25-8-1,-35 14-88,0 1 0,1 0 0,-1 0 0,1 0 0,-1 0 0,1 1-1,-1 0 1,1 0 0,0 0 0,5 1 0,-8 0 1,1 0 0,-1 0-1,1 0 1,-1 0-1,0 1 1,1-1 0,-1 0-1,0 1 1,0 0 0,0-1-1,0 1 1,0 0-1,0 0 1,-1 0 0,4 5-1,1 3 182,0 1-1,5 15 0,3 3 252,-12-25-325,0 0 0,1-1 0,0 1 0,0-1-1,0 0 1,0 0 0,0 0 0,1 0 0,-1-1 0,1 1 0,-1-1 0,1 0 0,0 0 0,0 0 0,0-1 0,0 1 0,1-1-1,-1 0 1,0 0 0,0 0 0,6-1 0,6 1 49,0-2 0,0 0-1,0-1 1,21-5 0,-29 5-174,25-5 152,-1-1 0,61-25 0,-75 25-687,0-1 0,18-13 0,-24 14-1147,0-1 0,-1-1-1,16-16 1,-13 10-829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5:31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87 7232,'-4'-46'4160,"4"41"-2927,0 0 0,0 0 1,1 0-1,1-6 1,2 1 2386,-4 11-3451,0-1 0,0 0 0,1 0 0,-1 0 0,0 0 0,0 1 0,0-1 0,1 0 0,-1 0 1,0 1-1,0-1 0,0 0 0,0 0 0,1 1 0,-1-1 0,0 0 0,0 0 0,0 1 0,0-1 0,0 0 1,0 1-1,0-1 0,0 0 0,0 0 0,0 1 0,0-1 0,0 0 0,0 1 0,0-1 0,0 1 1,13 133 3733,5 36-2768,0 19-488,-10-67-583,-8-116-44,0 1 1,-1 0 0,-1 9-1,1-15-24,1 1-1,0-1 1,-1 1 0,1-1-1,-1 1 1,1-1-1,-1 0 1,0 1-1,0-1 1,0 0-1,1 1 1,-1-1 0,0 0-1,-1 0 1,1 0-1,0 0 1,0 0-1,0 0 1,-1 0-1,-1 1 1,-166 69-353,154-65 441,1 0 0,0 1 0,-16 10 0,36-14 284,8-1-337,1-1 1,-1-1 0,16-2 0,-14 1-26,180-5 41,88-6 34,-268 11-436,-8 1-429,0 0 1,1-1-1,-1 0 1,0 0-1,0-1 0,0 0 1,13-5-1,-20 6 435,0 1-1,0-1 1,0 1 0,0-1-1,-1 0 1,1 1-1,0-1 1,-1 0-1,1 0 1,-1 1 0,1-1-1,-1 0 1,1 0-1,-1 0 1,1 0 0,-1 0-1,0 1 1,1-1-1,-1 0 1,0 0-1,0 0 1,0 0 0,0 0-1,0 0 1,0 0-1,0 0 1,0 0 0,0 0-1,-1-2 1,0-1-732,0 0 1,-1 0 0,1 0-1,-1 1 1,-3-5 0,3 5 317,-12-26-3173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5:32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43 196 12480,'-33'-27'4010,"25"19"-2437,8 7-1360,0 0 0,-1-1-1,1 1 1,0 0 0,0-1-1,0 1 1,0-1 0,0 1 0,0 0-1,0-1 1,1 1 0,-1 0-1,0-1 1,1 1 0,-1 0-1,1-1 1,0 1 0,-1 0-1,2-2 1,0 1 165,0-1 1,1 1 0,-1-1-1,1 1 1,-1 0-1,1-1 1,5-2-1,6-2 700,1 0 0,25-8 0,-26 10-709,31-10 134,1 2-1,70-9 0,94-1-883,-184 21-520,0 1 1,39 3 0,-57-1 130,0 0 1,0 0-1,0 1 0,0 0 1,0 1-1,0 0 1,-1 0-1,1 1 1,-1 0-1,0 0 1,11 9-1,19 22-3000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5:32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21 11648,'-7'-14'3733,"6"13"-3518,0 1-1,0-1 1,0 0 0,0 1 0,0-1 0,0 1-1,0-1 1,0 1 0,0-1 0,0 1-1,0 0 1,0 0 0,0 0 0,0-1 0,-1 1-1,1 0 1,0 0 0,0 0 0,0 1-1,0-1 1,-2 0 0,-1 2 168,0-1-1,0 1 1,-1-1 0,1 1-1,0 0 1,1 1-1,-1-1 1,0 1 0,1-1-1,-1 1 1,1 0 0,0 1-1,0-1 1,-4 6 0,-3 4 484,2 1 0,-13 25 0,8-9-88,1 0-1,2 1 1,2 0 0,-7 37-1,14-62-747,0 1-1,0 0 0,1 0 1,0 0-1,0 0 0,1 0 1,0 0-1,0 0 0,0 0 1,1 0-1,3 7 1,-3-10-60,0 0 1,0-1 0,0 1-1,1-1 1,-1 0 0,1 0 0,0 0-1,0 0 1,0 0 0,0-1 0,0 1-1,1-1 1,-1 0 0,1 0 0,-1 0-1,1 0 1,0-1 0,0 1 0,0-1-1,5 1 1,16 2-2298,0-1-1,-1-1 1,1-1 0,28-3-1,18-1-1705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5:32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20 11968,'-13'-4'2986,"13"4"-2926,0 0-1,0 0 0,0 0 1,0 0-1,0 0 0,0-1 1,0 1-1,0 0 0,0 0 1,0 0-1,0 0 0,0 0 1,0 0-1,0 0 0,0 0 1,0 0-1,0 0 0,0-1 0,0 1 1,0 0-1,0 0 0,0 0 1,0 0-1,0 0 0,0 0 1,0 0-1,0 0 0,0-1 416,1 1-416,-1 0 1,0 0-1,0 0 0,0 0 1,0 0-1,0 0 0,0 0 0,0 0 1,0 0-1,0 0 0,0 0 1,1 0-1,-1 0 0,0 0 1,0 0-1,0 0 0,26-5 4946,161-2 1960,-136 6-7816,88 11 1,-114-8-1224,-24-1 2007,18 1-2336,-7 3-2439,-12-4 4624,0-1 0,0 0 0,0 1 0,1-1 0,-1 0 0,0 1 0,0-1 0,0 1 0,0-1 0,0 0 0,0 1 0,0-1 0,0 1 0,0-1 0,0 1 1,0-1-1,0 0 0,0 1 0,0-1 0,0 0 0,-1 1 0,1-1 0,0 1 0,0-1 0,0 0 0,-1 1 0,1-1 0,0 0 0,0 1 0,-1-1 0,1 0 0,0 0 0,-1 1 0,1-1 1,0 0-1,-1 0 0,1 1 0,-1-1 0,-2 4-2151,-7 14-2191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5:33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11648,'23'-9'5247,"76"-10"-4543,-45 10 1792,-5 4-1504,18-1-192,1 1-512,4-7-864,-9 4 320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5:33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49 10304,'-4'-33'3317,"3"32"-3111,1 0 0,0 0 0,0 0 0,0 0 0,0 0 0,0 0 0,0 0 0,1 0 0,3-5 4572,-4 6-4717,5 7 3917,-1-4-3391,1 9 43,-1 0 0,0 0 0,0 1 0,-2-1 0,1 1 0,-2 0 0,1 13 0,0-4-342,7 133 561,-5-70-503,-1 52 72,2 36-4,-4-170-410,0 25 152,-1-26-157,0-1 0,0 0 0,0 0 0,0 1 0,0-1 0,0 0 0,0 0 0,-1 1 0,1-1 0,0 0 0,-1 0 0,1 0 0,-1 1 0,1-1 0,-2 1 0,1-1-21,0-1 30,4-1-240,-3 1 232,0 0 1,0 0-1,0 0 0,0-1 0,0 1 0,-1 0 0,1 0 0,0 0 0,0-1 0,0 1 1,0 0-1,0 0 0,0 0 0,0 0 0,0 0 0,0-1 0,-1 1 0,1 0 0,0 0 1,0 0-1,0 0 0,0 0 0,-1 0 0,1-1 0,0 1 0,0 0 0,0 0 0,0 0 1,-1 0-1,1 0 0,0 0 0,0 0 0,0 0 0,-1 0 0,1 0 0,0 0 0,0 0 1,0 0-1,0 0 0,-1 0 0,1 0 0,0 0 0,0 0 0,0 0 0,-1 0 0,1 1 0,-15 5 102,-12 12 69,-95 57-187,65-42-22,-21 9 16,44-24 183,33-18-153,0 0 0,1 0 0,-1 1-1,0-1 1,1 0 0,-1 1 0,0-1 0,1 1 0,-1-1-1,0 1 1,1-1 0,-1 1 0,1-1 0,-1 1 0,1-1 0,-1 1-1,1 0 1,0-1 0,-1 1 0,1 0 0,0-1 0,-1 2 0,1-1-7,0 0 0,1-1 0,-1 1 0,0-1 1,1 1-1,-1-1 0,1 0 0,-1 1 1,1-1-1,-1 1 0,1-1 0,-1 0 0,1 1 1,-1-1-1,1 0 0,-1 1 0,1-1 0,-1 0 1,1 0-1,0 0 0,0 1 0,8 1-20,0-1 0,16 2-1,236 1 38,3-16-303,-259 12 270,4-1-692,0 0 0,-1 0 1,1-1-1,0-1 0,11-4 1,-13 4-1536,-7-3-679,-1 2 1775,0-7-1500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5:34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17 177 12960,'-16'-20'5887,"29"8"-5119,4 4 2304,6 3-1824,32-10 992,3-1-1312,18-4-96,-4 8-512,12-8-352,-2 3 0,8 2-1696,-9 7 960,-5 0-5344,-8 8 3424,-14 11-6943,-14 14 5439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5:34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4 10720,'-2'-3'4608,"-2"7"-3378,3-3-998,0 1-1,0-1 1,1 0 0,-1 1-1,1-1 1,-1 1-1,1-1 1,-1 1 0,1 2-1,-2 24 1500,-2 0 0,0-1 0,-9 28 0,11-46-1386,-11 37 997,-3 0 0,-39 79 0,30-74-763,-26 83 0,46-113-874,6-19 22,2-4-43,18-31-728,-15 22 1036,26-37-212,12-22 104,-12 9 271,-2-2-1,21-68 1,-10 28 658,-29 73-31,-11 28-694,0-1 1,0 1-1,1 0 0,-1 0 1,1 0-1,-1 0 0,2-2 1,-2 3-73,-1 1-1,1 0 1,-1-1 0,0 1 0,1 0 0,-1-1-1,1 1 1,-1 0 0,1 0 0,-1 0 0,0-1-1,1 1 1,-1 0 0,1 0 0,-1 0-1,1 0 1,-1 0 0,1 0 0,0 0 0,-1 0-1,1 0 1,-1 0 0,1 0 0,-1 0 0,1 0-1,-1 0 1,1 0 0,-1 1 0,0-1-1,1 0 1,-1 0 0,1 1 0,-1-1 0,1 0-1,-1 0 1,0 1 0,1-1 0,-1 1 0,1 0-1,3 5 6,0 0 0,0 1-1,0 0 1,-1-1-1,0 1 1,-1 1-1,0-1 1,2 8 0,-1-4-20,23 68 4,50 102 1,-62-153-94,-8-18-1905,8 22 0,-13-28 267,0 0 1,0 0 0,0 0-1,0 0 1,-1 6-1,-2-1-4865,-3 2 2191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5:34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86 13696,'-3'-4'6207,"11"-9"-5375,-3 6 1312,8 7-1344,6-13-480,2 10-224,3-6-544,2 6 224,1-5-3616,4 4 2112,6-9-6047,-1 5 4351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5:35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52 9216,'-3'-6'1335,"2"5"-1016,1-1-1,-1 1 1,1 0-1,-1 0 1,0 0-1,1 0 1,-1 0-1,-10-4 8707,11 5-8947,13 0 6575,5-2-3586,3 1-2711,32 0 0,-15 2-357,44-4 1,-27 0-85,73-8 27,-73 4-2787,-33 4 261,2 2-158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2:58.9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68 52 3552,'1'-5'915,"-1"1"-1,1-1 1,-1 1-1,1 0 1,1-1 0,-1 1-1,3-5 1,0-3 3464,3 39-2855,-3-13-964,0 0 0,3 28 1,-2 40 513,-5 0-1,-10 96 1,8-166-961,0-1 1,0 1-1,-2-1 0,1 0 1,-1 0-1,-1 0 0,-9 16 1,13-26-81,1-1 1,0 1 0,-1 0 0,1-1 0,-1 1-1,1 0 1,-1-1 0,0 1 0,1 0 0,-1-1-1,0 1 1,1-1 0,-1 1 0,0-1 0,1 0-1,-1 1 1,0-1 0,0 0 0,0 1 0,1-1-1,-1 0 1,0 0 0,0 0 0,0 0 0,0 0-1,-1 0 1,0 0 5,1-1 0,-1 0 0,1 1 0,0-1 0,-1 0-1,1 0 1,0 0 0,0 0 0,-1 0 0,1 0 0,0 0 0,0 0-1,-1-3 1,-2-1 56,1 0-1,0 0 1,0 0 0,1-1-1,0 1 1,0-1-1,-2-7 1,4 11-55,0-1-1,-1 1 1,2-1-1,-1 1 1,0-1 0,0 1-1,1-1 1,-1 1 0,1 0-1,0-1 1,0 1 0,0 0-1,0-1 1,0 1-1,0 0 1,3-4 0,2-1 124,1-1 0,14-12-1,-8 8-5,138-120 402,-130 115-535,-9 7-42,1 1 0,0 0 1,0 0-1,24-11 0,58-13-1259,-29 14-4373,-34 10 222,-5 3 1433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5:35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25 10624,'-11'-13'3429,"12"12"-3003,-1 0-1,1 0 1,0 0 0,-1 0-1,1 0 1,0 1 0,0-1 0,0 0-1,0 1 1,0-1 0,0 1-1,0-1 1,0 1 0,0-1 0,0 1-1,1-1 1,-1 2-45,0-1 0,0 1 0,0-1-1,0 1 1,0 0 0,0-1 0,0 1 0,0 0 0,0 0 0,0-1-1,-1 1 1,1 0 0,0 0 0,-1 0 0,2 1 0,9 19 1850,-5 1-1537,0 1 0,-2 0 0,4 45 0,-7 75-692,-2-76 116,-3 82-26,-3-87-2749,6-54-762,3-3 1019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5:36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49 11552,'0'0'146,"0"0"1,-1 0-1,1 0 1,0 0 0,0-1-1,-1 1 1,1 0 0,0 0-1,0 0 1,-1-1-1,1 1 1,0 0 0,0 0-1,0-1 1,0 1-1,-1 0 1,1-1 0,0 1-1,0 0 1,0 0 0,0-1-1,0 1 1,0 0-1,0-1 1,0 1 0,0 0-1,0-1 1,0 1-1,0 0 1,0-1 0,0 1-1,0 0 1,0 0-1,0-1 1,0 1 0,0 0-1,1-1 1,-1 1 0,0 0-1,0 0 1,0-1-1,0 1 1,1 0 0,-1 0-1,0-1 1,0 1-1,1 0 1,-1 0 0,0 0-1,0 0 1,1-1 0,-1 1-1,0 0 1,1 0-1,-1 0 1,0 0 0,0 0-1,1 0 1,-1 0-1,0 0 1,1 0 0,-1 0-1,30-3 4182,-20 2-3738,115-7 2860,61-2-3124,-125 3-709,21 1-2939,-73 6 1040,1 0 1,0 1-1,13 3 0,-5 3-1184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5:36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93 12800,'0'-1'168,"-1"1"1,1 0 0,0-1-1,0 1 1,-1 0 0,1-1 0,0 1-1,0-1 1,0 1 0,-1 0-1,1-1 1,0 1 0,0-1-1,0 1 1,0 0 0,0-1 0,0 1-1,0-1 1,0 1 0,0-1-1,0 1 1,0 0 0,0-1-1,0 1 1,0-1 0,1 1 0,-1-1-1,0 1 1,0 0 0,0-1-1,1 1 1,13-15 2925,29-9-180,-35 19-2086,4-1-417,1 1-1,0 0 1,0 0 0,1 1-1,-1 1 1,1 1 0,26-3 0,-19 5 83,0 0 1,0 1 0,0 1 0,32 7 0,-44-6-314,0-1 0,0 2 1,-1-1-1,1 1 0,-1 0 0,11 8 1,-16-10-131,0 0 0,0 0 0,-1 1 1,1-1-1,-1 1 0,0-1 0,1 1 1,2 6-1,-4-7-46,0 0 0,-1 0 0,1-1 1,0 1-1,-1 0 0,0 0 0,1 0 0,-1 0 1,0 0-1,0 0 0,0 0 0,0 0 0,0 0 1,-1 0-1,1 0 0,-2 4 0,0-1-14,0-1-1,-1 1 1,0 0 0,0-1-1,0 0 1,-1 0-1,1 0 1,-8 7-1,-35 25-6,-75 49 75,117-82-62,0 0 1,0 0 0,0 0-1,0 1 1,-6 7 0,9-10 1,1 0 0,-1-1 0,1 1 0,-1 0-1,1 0 1,0 0 0,-1-1 0,1 1 0,0 0 0,0 0 0,0 0 0,-1 0 0,1 0 0,0 0 0,0-1 0,0 1 0,0 0 0,1 0 0,-1 0-1,0 0 1,0 0 0,0 0 0,1-1 0,-1 1 0,0 0 0,1 0 0,-1 0 0,1-1 0,-1 1 0,1 0 0,-1 0 0,1-1 0,0 1 0,-1-1-1,1 1 1,0 0 0,0-1 0,-1 1 0,1-1 0,0 0 0,1 1 0,6 4 1,1-1 0,0 0-1,0 0 1,17 4 0,42 5 10,-64-12-8,114 11-1065,-53-7-7277,-41 0 4356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5:50.827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311 35 5984,'-1'0'32,"-2"-5"599,-1 1 1,0-1-1,0 1 1,-16-13 2970,14 17-3229,0 1 0,0 0 0,0 0 0,0 1 0,0-1 0,1 1 1,-1 0-1,-6 4 0,-41 25-40,44-25-88,-6 4-127,1 1 1,0 1 0,1 0 0,0 1 0,1 0 0,0 1 0,1 1 0,1 0 0,-17 30 0,25-40-29,0-1-56,0-1 0,1 0 1,-1 1-1,1 0 0,-2 5 1,3-9-13,0 1 1,0 0 0,0-1 0,0 1-1,0 0 1,0-1 0,0 1 0,0 0 0,0-1-1,1 1 1,-1-1 0,0 1 0,0 0-1,1-1 1,-1 1 0,0-1 0,0 1 0,1-1-1,-1 1 1,1-1 0,-1 1 0,1-1-1,-1 1 1,0-1 0,1 1 0,0-1-1,-1 0 1,1 1 0,-1-1 0,1 0 0,-1 0-1,1 1 1,0-1 0,-1 0 0,1 0-1,-1 0 1,1 0 0,1 1 0,2-1 41,0 0 1,1 1-1,-1-1 1,0-1 0,1 1-1,-1-1 1,0 1-1,0-1 1,5-2-1,38-16 102,-33 12-103,114-56 423,79-33-289,-196 92-192,0 0 1,16-2-1,-26 6 0,-1 0-1,1 0 1,-1-1 0,1 1-1,-1 0 1,1 0-1,-1 0 1,1 0 0,-1 0-1,1 0 1,-1 1 0,1-1-1,-1 0 1,1 0-1,-1 0 1,1 0 0,-1 1-1,1-1 1,-1 0 0,1 0-1,-1 1 1,0-1 0,1 0-1,-1 1 1,1-1-1,0 1 1,-1 0 6,0 0 1,1 0-1,-1-1 1,0 1-1,0 0 0,0 0 1,0 0-1,0 0 1,0 0-1,0 0 0,0 0 1,0 0-1,0 1 1,-2 5 48,0-1 1,-1 1 0,-3 7-1,5-13-54,-79 181 1829,76-168-1563,4-14-265,0 0-1,0 0 1,0 0 0,0 0 0,0-1-1,0 1 1,0 0 0,1 0-1,-1 0 1,0 0 0,0 0 0,0 0-1,0 0 1,0 0 0,0 0 0,0 0-1,0 0 1,0 0 0,0 0-1,0 0 1,1 0 0,-1 0 0,0 0-1,0 0 1,0 0 0,0 0-1,0 0 1,0 0 0,0 0 0,0 0-1,0 0 1,0 0 0,1 0-1,-1 0 1,0 0 0,0 0 0,0 0-1,0 0 1,0 0 0,0 0 0,0 0-1,0 0 1,0 0 0,0 0-1,0 1 1,0-1 0,0 0 0,1 0-1,-1 0 1,0 0 0,0 0-1,0 0 1,0 0 0,0 0 0,0 0-1,0 0 1,0 1 0,0-1-1,0 0 1,0 0 6,7-6 19,-1 1 0,2-1 0,-1 2 0,1-1 0,-1 1 0,16-6 0,-21 9-54,0 0 0,0 1 0,0-1 0,0 1 0,0-1 0,0 1 1,0 0-1,0 0 0,0 0 0,0 0 0,0 0 0,0 0 0,0 0 0,0 1 0,0-1 0,0 1 0,0-1 1,-1 1-1,1 0 0,0 0 0,0 0 0,0 0 0,-1 0 0,1 0 0,-1 0 0,1 0 0,-1 1 0,1-1 1,-1 1-1,0-1 0,1 1 0,-1 0 0,0-1 0,0 1 0,0 0 0,0 2 0,2 3 1,-1 1 0,0-1 1,0 1-1,-1 0 0,0-1 0,0 1 0,-1 0 0,0 0 0,0 0 0,-2 8 0,-3 11 111,-13 40-1,10-40 37,3-10-17,3-13-12,1-1 0,-1 1 0,1 0 1,0 0-1,0 1 0,1-1 1,-1 0-1,1 0 0,0 0 0,0 8 1,1-12-76,-1 1 0,0-1 0,0 0 0,1 1 0,-1-1 0,0 0 0,1 0 0,-1 0 0,0 1 0,1-1 0,-1 0 0,0 0 0,1 0 0,-1 0 0,1 0 0,-1 0 0,0 1 0,1-1 1,-1 0-1,1 0 0,-1 0 0,0 0 0,1-1 0,-1 1 0,0 0 0,1 0 0,-1 0 0,1 0 0,-1 0 0,0 0 0,1-1 0,20-6 256,-3 1-221,83-14-329,-101 20 272,1 0 0,0 0 0,0 0 0,0-1 0,0 1 0,-1 0 0,1 0 0,0 1 0,0-1 0,0 0 0,0 0 0,-1 0 0,1 1 0,0-1 0,0 0 0,0 1 0,-1-1 0,1 0 0,0 1 0,0-1 0,0 1 0,-1 0-2,1 0 1,-1-1 0,0 1-1,0 0 1,0-1-1,1 1 1,-1 0 0,0-1-1,0 1 1,0 0 0,0-1-1,0 1 1,0 0-1,0-1 1,0 1 0,0 0-1,-1-1 1,1 1 0,0 0-1,-1 0 1,0 3 3,-1 0 0,0 0 1,0 0-1,-1-1 0,1 1 0,-1-1 1,-3 4-1,-6 4 259,0-1 1,-24 15-1,35-25-216,0 0-1,1 1 1,-1-1 0,0 0 0,1 0 0,-1 0-1,0 1 1,1-1 0,-1 0 0,0 0 0,0 0-1,1 0 1,-1 0 0,0-1 0,1 1 0,-1 0-1,0 0 1,1 0 0,-1-1 0,0 1-1,0-1 1,-16-10 645,-23-29-397,28 30-436,-23-17 0,30 24 42,0 0-1,-1 1 1,1-1-1,-1 1 0,1 0 1,-1 0-1,0 1 0,-8-1 1,-1 1-99,12 1 161,0 0-1,0-1 1,0 1 0,1 0 0,-1-1-1,-5-1 1,8 1 34,0 1-1,0 0 1,0 0-1,0-1 1,0 1-1,0 0 1,0-1-1,0 1 0,0 0 1,0-1-1,0 1 1,0 0-1,1-1 1,-1 1-1,0 0 1,0-1-1,0 1 1,0 0-1,0 0 1,1-1-1,-1 1 1,0 0-1,0 0 1,1-1-1,-1 1 1,0 0-1,0 0 0,1-1 1,-1 1-1,0 0 1,1 0-1,-1 0 1,0 0-1,0 0 1,1 0-1,1-2-3,31-26 13,1 1-1,1 2 1,2 2-1,0 1 1,51-21 0,52-17 236,-132 57-174,-7 2-45,1 1 1,0-1 0,-1 1 0,1-1-1,0 0 1,-1 0 0,1 0-1,-1 0 1,0 0 0,3-1 0,-4 1-18,0 1 0,0 0 0,0 0 0,0-1 0,0 1 0,0 0 0,0 0 0,0-1 0,0 1 0,0 0 1,0 0-1,0 0 0,0-1 0,0 1 0,0 0 0,0 0 0,0-1 0,-1 1 0,1 0 0,0 0 0,0 0 0,0-1 1,0 1-1,0 0 0,0 0 0,-1-1 0,-10-8 103,5 6-33,0-1-1,1 0 1,-1 0 0,-7-8-1,-6-10-254,17 22 142,1-1 1,-1 1 0,1 0-1,0 0 1,-1 1-1,1-1 1,-1 0-1,1 0 1,0 1-1,-1-1 1,1 1 0,0-1-1,-3 2 1,-1 0 0,-14 5-71,-1 0 0,1 2 0,-35 21 0,-46 42-176,-6 5 275,-114 39-235,110-62 453,99-47-95,17-9-14,19-9 14,2-1-74,-1-2 0,33-22 0,-9 3-33,-45 30-8,253-144-103,-248 142 105,159-71 14,-127 59-26,0 3 1,48-11-1,-86 24-5,-1 0 0,1 1 0,0-1 0,-1 1 0,1 0-1,0 0 1,-1 0 0,6 1 0,-8-1 11,0 1-1,0-1 1,-1 1 0,1-1-1,0 1 1,0-1-1,0 1 1,0-1 0,-1 1-1,1 0 1,0-1-1,-1 1 1,1 0 0,-1 0-1,1-1 1,0 1-1,-1 0 1,0 0 0,1 0-1,-1 0 1,0 0-1,1 0 1,-1 0 0,0 0-1,0 0 1,0 0-1,0 0 1,1 0 0,-2 0-1,1 1 1,-1 5 5,1 0-1,-2 0 1,1 0-1,-1-1 1,0 1 0,-1-1-1,0 1 1,0-1-1,0 0 1,0 0 0,-9 11-1,-7 6-45,-29 30 1,38-44-20,-98 93-7,16-17 210,46-44-141,31-28 93,1 0-1,-18 20 0,26-23 250,6-10-332,0 0 1,0 0-1,0 0 1,0 0 0,0 0-1,0 0 1,0 0-1,0 1 1,0-1 0,0 0-1,0 0 1,0 0 0,0 0-1,0 0 1,0 0-1,0 0 1,0 0 0,0 0-1,0 0 1,0 0-1,0 0 1,0 0 0,0 0-1,0 0 1,0 0-1,0 0 1,0 0 0,0 0-1,0 1 1,0-1-1,1 0 1,-1 0 0,0 0-1,0 0 1,0 0 0,0 0-1,0 0 1,0 0-1,0 0 1,0 0 0,0 0-1,0 0 1,0 0-1,0 0 1,0 0 0,0 0-1,1 0 1,-1 0-1,0-1 1,0 1 0,0 0-1,0 0 1,0 0-1,0 0 1,0 0 0,0 0-1,0 0 1,0 0-1,0 0 1,0 0 0,0 0-1,0 0 1,0 0 0,0 0-1,19-12 137,-16 10-333,-1 0-155,0 0-1,0 1 1,-1-1 0,1 0-1,0 0 1,-1 0-1,1-1 1,-1 1 0,0 0-1,0 0 1,0-1-1,0 1 1,0-1 0,-1 1-1,1-1 1,0-2-1,2-44-8269,-3 32 6127,2-32-2408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5:56.791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178 235 4640,'-23'-24'1504,"22"22"-1443,0 1-1,0 0 1,0-1 0,1 1 0,-1 0 0,0-1 0,0 1-1,1-1 1,-1 1 0,1-1 0,-1 1 0,1-1 0,0 0-1,0 1 1,0-1 0,0 0 0,0 1 0,0-1 0,0-1-1,1-2 175,1 0-1,-1 0 0,1 0 0,3-6 0,-2 3 456,5-9 380,0 0 0,1 1 0,0 0 0,1 1 0,1 0 0,1 1 0,15-16 0,-33 48-25,-109 182 108,-18-9 761,133-191-1906,0 0 0,1 0 0,-1 0 0,0 0 0,0 0 0,0 0 0,0 0 0,0 0 0,0 0 0,0 0 0,0 0 0,0 0 0,0 0 0,0 0 0,0 0 0,0 0 0,0 1 0,0-1 0,0 0 0,0 0 0,1 0 0,-1 0 0,0 0 0,0 0 0,0 0 0,0 0 0,0 0 0,0 0 0,0 0 0,0 0 0,0 0 0,0 0 0,0 0 0,0 0 0,0 0 0,0 0 0,0 0 0,0 0 0,0 0 0,0 1 0,0-1 0,0 0 0,0 0 0,10-3 94,1-1 0,-1 0 1,0 0-1,0-1 1,-1-1-1,16-10 1,-13 8-68,30-23-55,-2-1 0,72-74 0,-6 4 85,-85 82-57,-3 4 41,0 1 0,23-15 0,-27 24 1,-14 6-50,0 0 0,1 0 0,-1 0-1,0 0 1,0 0 0,1 0 0,-1 0 0,0 0 0,0 1 0,1-1 0,-1 0 0,0 0 0,0 0 0,1 0 0,-1 0 0,0 0 0,0 0 0,0 1 0,1-1-1,-1 0 1,0 0 0,0 0 0,0 1 0,0-1 0,1 0 0,-1 0 0,0 0 0,0 1 0,0-1 0,0 0 0,0 3-2,1 0 1,-1 0 0,0 0-1,0 0 1,-1 0 0,1 0-1,-2 5 1,-3 11 49,0 0 0,-2 0-1,0 0 1,-2-1 0,1 0 0,-2 0 0,-1-1-1,-24 31 1,-2-5 100,-83 73-1,119-114-98,-18 16 392,14-10-141,5-8-288,1 0 0,-1 0-1,0 0 1,0 0 0,0 0 0,0 1-1,1-1 1,-1 0 0,0 0-1,0 0 1,0 0 0,1 0-1,-1 0 1,0 0 0,0 0-1,0 0 1,1 0 0,-1 0-1,0 0 1,0 0 0,0 0-1,1 0 1,-1 0 0,0 0-1,0 0 1,0 0 0,1 0-1,-1 0 1,0 0 0,0 0 0,0 0-1,1 0 1,-1 0 0,0 0-1,0-1 1,30-8-23,-1-2 1,54-29-1,-59 27 14,1 1 0,0 1 1,0 1-1,47-12 0,-67 22 10,0 0 1,0-1-1,0 2 1,0-1 0,0 1-1,0-1 1,0 1-1,0 1 1,0-1-1,0 1 1,-1 0-1,1 0 1,-1 0-1,1 1 1,-1-1-1,0 1 1,0 0-1,0 0 1,0 1-1,0-1 1,-1 1-1,1 0 1,-1 0-1,0 0 1,0 0-1,-1 0 1,3 6 0,-4-9-8,1 0 0,-1 0-1,0-1 1,0 1 0,1-1 0,-1 1 0,0-1 0,1 0 0,-1 1 0,0-1 0,1 0 0,-1 0 0,0 0 0,1 0 0,-1 0 0,1 0 0,1-1 0,0 1 15,14-1 459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6:04.03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39 182 4736,'-11'-9'1530,"8"1"692,3 7-1306,1 4 1205,0 0-1797,0-1 0,0 0 1,0 0-1,0 1 0,-1-1 1,1 0-1,0 4 0,0 1 138,5 19 53,-2-1 0,1 42 0,-1-17-177,26 324 2269,-29-343-2369,-1-25-117,0 1 0,0 0 0,1 0 0,2 11 0,-3-18-95,0 0 1,1 0-1,-1 0 0,0 0 1,0 0-1,0 0 0,0 0 0,0 0 1,0 0-1,0 1 0,0-1 1,0 0-1,0 0 0,0 0 1,1 0-1,-1 0 0,0 0 0,0 0 1,0 1-1,0-1 0,0 0 1,0 0-1,0 0 0,0 0 0,0 0 1,0 0-1,0 0 0,0 1 1,0-1-1,0 0 0,0 0 1,0 0-1,0 0 0,0 0 0,-1 0 1,1 1-1,0-1 0,0 0 1,0 0-1,0 0 0,0 0 0,0 0 1,0 0-1,0 0 0,0 0 1,0 0-1,0 1 0,-1-1 1,1 0-1,0 0 0,0 0 0,0 0 1,0 0-1,0 0 0,0 0 1,-1 0-1,1 0 0,0 0 1,0 0-1,0 0 0,0 0 0,-9-7 458,-7-10-582,11 10 96,1 1 0,0-1 1,0 0-1,0-1 0,1 1 0,0 0 1,1-1-1,-1 0 0,2 0 0,-1 1 0,1-1 1,0 0-1,1 0 0,0-14 0,2-100 121,-3 72-8,1-7 126,-12-90 0,0 52 307,11 86-431,0 0-1,1 0 1,1-10 0,1-10 162,7 37-398,25 19 398,-24-19-212,0 0 1,-1 0-1,0 1 1,13 16-1,-6-1 9,-1 0-1,-1 1 1,14 37 0,25 84 294,-48-132-352,11 35 98,-2-3 56,22 46 0,-27-65 26,-9-24-164,1 0 1,0 0-1,0 0 0,0 0 0,0 0 0,1 0 0,-1 0 0,1 0 0,2 3 1,-3-5 193,-1-8 522,7-15-127,-1-39-134,22-258-53,-2 122-293,-17 44-2454,-8 174-7493,6 6 6961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6:04.42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164 4 7456,'-29'-3'2421,"18"4"-1477,5 0-979,3 0 268,0-1 0,-1 1 0,1 0 0,0 0 0,0 1 0,0-1 0,0 1 0,0-1 0,0 1-1,0 0 1,0 0 0,1 0 0,-1 0 0,1 1 0,0-1 0,-3 4 0,-5 8 549,1 1 0,0 0 0,1 0 0,1 1 0,-8 24 0,13-33-619,0 0 1,1 0-1,-1 0 1,1 1-1,1-1 0,-1 0 1,1 0-1,1 1 1,-1-1-1,1 0 1,1 0-1,-1 1 0,1-1 1,0 0-1,6 11 1,-5-13-83,0 0 1,0 0-1,1-1 1,0 1-1,0-1 1,0 0-1,0 0 1,0-1-1,1 1 1,0-1-1,10 5 1,-2-2 172,0 0 0,0-2 0,23 6 0,-25-7-98,0-1 0,0-1 0,0 0 0,1-1 0,-1 0 0,0 0 0,1-1 0,-1-1 0,0 0 0,0 0 0,14-6 0,-21 7-102,0-1 0,0-1 1,0 1-1,0-1 0,-1 1 0,1-1 0,-1 0 0,1 0 0,-1-1 0,0 1 0,0-1 1,-1 1-1,1-1 0,-1 0 0,0 0 0,0 0 0,0 0 0,0-1 0,-1 1 0,0 0 1,1-1-1,-2 1 0,2-8 0,-1-2-57,-1-1 1,0 0-1,0 1 0,-2-1 1,0 1-1,-5-20 0,5 25-20,-1 0-1,0 0 1,0 0 0,-9-15-1,10 21-23,0-1-1,-1 0 0,0 1 1,1 0-1,-1 0 0,0 0 1,-1 0-1,1 0 0,-1 0 1,1 1-1,-1-1 1,0 1-1,-6-3 0,5 4-39,0 0 1,0 0-1,0 0 0,0 0 0,0 1 1,0 0-1,0 0 0,0 0 0,0 1 0,0-1 1,0 1-1,0 0 0,0 1 0,0-1 0,1 1 1,-1 0-1,1 0 0,-1 1 0,1-1 1,0 1-1,0 0 0,-6 4 0,4-1-571,0-1-1,1 1 1,-1 0-1,1 0 0,0 1 1,0 0-1,1 0 1,0 0-1,0 0 1,1 1-1,0-1 1,0 1-1,-2 11 1,2 18-2254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6:08.61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17 548 4736,'-13'14'1530,"13"-14"-1356,-1 1 0,1 0-1,0-1 1,-1 1-1,1-1 1,0 1-1,-1 0 1,1-1-1,0 1 1,0 0-1,0-1 1,0 1-1,0 0 1,-1-1-1,1 1 1,0 0 0,1-1-1,-1 1 1,0 0-1,0 0 1,0-1-1,0 1 1,0 0-1,1-1 1,-1 1-1,0-1 1,1 1-1,-1 0 1,0-1-1,1 1 1,-1-1 0,1 1-1,-1-1 1,1 1-1,-1-1 1,1 1-1,-1-1 1,1 0-1,-1 1 1,1-1-1,0 0 1,-1 1-1,1-1 1,-1 0-1,1 0 1,0 1 0,0-1-1,-1 0 1,1 0-1,0 0 1,0 0-1,2 0 119,-1 0 0,0-1 0,1 1 0,-1-1 0,0 1 1,1-1-1,-1 0 0,0 0 0,0 0 0,0 0 0,1 0 0,2-4 0,21-20 676,-18 17-597,121-146 1505,-94 108-1603,118-155 1327,-152 200-1578,1-2 19,0 0-1,0 0 1,0-1-1,0 1 1,0 0-1,0-1 1,-1 1-1,0-1 0,1-3 1,-2 7-42,0 0-1,-1 0 1,1 0 0,-1 0-1,1 0 1,-1 0 0,1 0-1,0 0 1,-1 0 0,1 1-1,-1-1 1,1 0 0,0 0-1,-1 0 1,1 1 0,0-1-1,-1 0 1,1 1 0,0-1-1,-5 6-8,1 1 0,1-1 0,-1 1 0,1-1 0,1 1 0,-1 0 0,1 0 0,0 0 0,0 1 0,1-1 0,0 0 0,0 11 0,1-4 30,1 0 0,0 0 0,0 0 0,2 0 0,5 22 0,-5-27 21,1 1 0,0-1 0,0 0 1,1 0-1,0 0 0,1-1 1,0 0-1,0 0 0,1 0 0,11 10 1,-12-13 12,-1-1 0,1 1 0,0-2 0,0 1-1,0-1 1,0 1 0,1-2 0,-1 1 0,1-1 0,-1 0 0,1 0 0,0-1 0,0 0 0,0 0 0,13-1 0,-15 0-21,0-1-1,-1 0 1,1 0 0,0 0-1,-1-1 1,0 0 0,1 0-1,-1 0 1,0 0 0,0-1-1,0 1 1,0-1 0,5-5-1,0-1 45,0 0-1,-1 0 0,12-20 1,-4 3 61,-1-2 1,-2 1 0,0-2-1,16-57 1,-27 77-239,0-1-1,0 0 1,1-19 0,-3 26 72,0 0 1,0 0 0,0 0 0,-1 0 0,1 0-1,-1 0 1,1 0 0,-1 0 0,0 0 0,0 1-1,0-1 1,-1 0 0,1 0 0,-1 1 0,1-1 0,-1 1-1,-3-4 1,5 6 10,-1-1 0,0 1 0,0-1 0,1 1 0,-1 0 0,0-1 0,0 1 1,0 0-1,0 0 0,0-1 0,0 1 0,1 0 0,-1 0 0,0 0 0,0 0 0,0 0 0,0 0 0,0 0 0,0 0 0,0 1 0,0-1 0,1 0 0,-1 0 0,0 1 0,0-1 0,0 1 0,0-1 0,-1 2 0,-2 0-26,1 1-1,-1 0 1,1 0-1,-5 5 1,2 0 61,1-1 0,0 1 0,1 0 0,-1 0 0,1 0 0,1 1 0,0-1 0,0 1 0,1 0 0,0 0 0,0 0 0,1 0 0,0 0 0,1 0 0,0 11 0,1 3 16,1 0 0,2 0 0,0-1 0,13 42 1,-13-54 16,-1-1 0,1 0 0,0 0 0,1 0 0,0 0 1,1-1-1,8 11 0,-12-17-17,0 1 1,1-1-1,-1 0 1,1 0-1,-1 0 1,1 0-1,0 0 1,0 0-1,0-1 1,0 1-1,0-1 1,0 0-1,0 0 1,0 0 0,1 0-1,-1-1 1,0 1-1,1-1 1,-1 0-1,0 0 1,1 0-1,-1-1 1,0 1-1,0-1 1,6-1-1,3-2 42,-1-1-1,1 0 1,-1-1-1,0-1 1,-1 1 0,1-2-1,-1 1 1,15-17-1,5-7 33,31-44 1,-34 40-89,122-150 103,-136 167-129,-11 14-15,0 0 0,0 1-1,1-1 1,0 1 0,-1 0-1,1 0 1,0 0 0,1 0 0,-1 0-1,0 1 1,1-1 0,6-2-1,-9 5 19,-1 0-1,0 0 0,1 0 0,-1 1 1,0-1-1,1 0 0,-1 0 0,0 1 1,1-1-1,-1 0 0,0 0 1,0 1-1,1-1 0,-1 0 0,0 1 1,0-1-1,0 0 0,1 1 0,-1-1 1,0 1-1,0-1 0,0 0 0,0 1 1,0-1-1,0 1 0,0-1 0,0 0 4,1 7-8,-1-1 0,1 0 0,-1 0 0,-1 0 0,-1 11 0,0 4-29,-2 30 141,-14 64 0,12-90-97,0-2 1,-1 1-1,-2-1 1,-20 40-1,26-57 38,-1 0 1,0 0-1,0 0 0,-1-1 0,1 0 1,-1 0-1,0 0 0,-8 6 0,11-10-23,-1 1-1,1-1 0,-1 1 0,0-1 1,1 0-1,-1 0 0,0 0 0,0-1 1,1 1-1,-1 0 0,0-1 0,0 0 1,0 0-1,0 0 0,0 0 0,1 0 1,-1-1-1,0 1 0,0-1 0,0 0 1,1 1-1,-1-1 0,-4-3 0,2 1-20,0 0-1,0-1 0,0 0 1,0 0-1,0 0 0,1 0 0,0-1 1,0 0-1,-3-5 0,-1-2-143,0-1 0,-10-24 0,18 36 139,0 1-1,-1 0 1,1-1 0,0 1-1,0-1 1,0 1 0,0-1 0,-1 1-1,1-1 1,0 1 0,0-1 0,0 1-1,0-1 1,0 1 0,0-1 0,0 1-1,0-1 1,0 1 0,0-1 0,1 1-1,-1-1 1,0 1 0,0-1-1,0 1 1,1-1 0,-1 1 0,0-1-1,1 1 1,-1 0 0,0-1 0,1 1-1,-1-1 1,0 1 0,1 0 0,-1 0-1,0-1 1,1 1 0,-1 0 0,1-1-1,-1 1 1,1 0 0,0 0-1,3-1-19,0 0 0,0 0-1,0 1 1,8 0-1,4-1-5,143-27 30,-128 21 9,0-1 0,0-1 1,0-2-1,-2-1 0,1-2 1,-2 0-1,34-23 0,1-7 125,-65 47-148,0-1-1,0 0 1,0 1 0,0-1 0,1 1 0,-1-1-1,1 1 1,0 0 0,-2 3 0,-11 35 60,6-14-98,-6 36-1,12-54 71,1 1 0,0-1-1,1 1 1,0-1 0,1 1 0,0 0-1,4 15 1,-5-23-10,1 1 1,-1-1-1,1 0 0,0 0 1,0 0-1,0 0 0,0 1 0,0-1 1,1-1-1,-1 1 0,1 0 0,-1 0 1,1 0-1,0-1 0,-1 1 1,1-1-1,0 0 0,0 1 0,0-1 1,0 0-1,0 0 0,0 0 1,1 0-1,-1 0 0,0-1 0,0 1 1,1-1-1,-1 0 0,0 1 0,1-1 1,-1 0-1,0 0 0,1-1 1,-1 1-1,0 0 0,5-2 0,3 0 61,-1-1-1,1-1 1,-1 0-1,0 0 0,0 0 1,0-1-1,9-8 0,-8 5-51,0 0-1,-1 0 1,0-1-1,-1 0 1,0-1-1,-1 0 0,0 0 1,0-1-1,9-20 1,-13 24-27,0 0 1,0 0 0,-1-1-1,0 1 1,0-1 0,-1 0-1,0 1 1,0-1 0,-1 0-1,0 0 1,0 0 0,-1 1-1,0-1 1,0 0-1,-1 1 1,-3-12 0,3 14-8,0 1 1,-1 0 0,1 0 0,-1 0-1,1 1 1,-1-1 0,0 0 0,-1 1-1,1 0 1,0 0 0,-1 0-1,0 0 1,0 1 0,0-1 0,0 1-1,0 0 1,0 0 0,-1 1-1,1-1 1,0 1 0,-1 0 0,1 0-1,-1 0 1,-8 0 0,2 1-13,1 0-1,0 1 1,0 0 0,0 1 0,0 0 0,0 0 0,0 1-1,0 1 1,-17 8 0,5 1-78,22-13 107,-1 0 0,1 0 0,0 0 0,0 0-1,-1 1 1,1-1 0,0 0 0,0 0-1,0 1 1,0-1 0,-1 0 0,1 0 0,0 1-1,0-1 1,0 0 0,0 1 0,0-1-1,0 0 1,0 0 0,0 1 0,0-1 0,0 0-1,0 1 1,0 0 0,0-1 0,1 0 0,-1 0 0,0 1 0,1-1 0,-1 0 0,0 0 0,1 1 0,-1-1 0,1 0 0,-1 0 0,0 0 0,1 0 0,-1 1 0,1-1 0,-1 0 0,1 0 0,-1 0 0,0 0 0,1 0 0,-1 0 0,1 0 0,0 0 0,14-2 0,-9 1 0,105-19 153,-26 5-146,201-37 14,-277 50-8,-1 1-1,0 0 1,13 0-1,-19 1-9,-1 0-1,1 0 1,-1 0-1,1 0 1,-1 1-1,1-1 1,-1 0-1,0 1 1,1-1-1,-1 1 1,1-1-1,-1 1 1,0 0-1,1-1 1,-1 1-1,0 0 1,0 0-1,0 0 1,0 0-1,1 0 1,-1 0-1,-1 0 1,1 0-1,0 1 1,0-1-1,1 3 1,-1 4 50,0-1 0,0 1 0,-1 0 1,0 0-1,0-1 0,-1 1 0,0 0 0,0 0 0,-5 14 1,3-10-32,-57 204 289,55-198-275,5-14 84,5-10-68,8-15-11,26-54 44,-24 45-33,1 0-1,21-29 1,-24 41-32,1 2-1,22-22 1,-29 31-45,1 1 0,-1 1 1,1-1-1,0 1 1,0 1-1,0-1 0,18-5 1,-25 10 28,-1-1 0,1 1 0,-1 0 0,1 0 0,-1-1 0,1 1 0,-1 0 0,1 0 0,-1 0 0,1 0 0,-1 0 0,1 0 0,-1 0 0,1 0 0,0 0 0,-1 0 0,1 0 0,-1 0 0,1 0 0,-1 0 0,1 0 0,-1 1 0,1-1 0,-1 0 0,1 0 0,-1 1 0,1-1 0,-1 0 0,1 1 0,-1-1 0,0 0 0,1 1 0,-1-1 0,1 1 0,-1-1 0,0 1 0,0-1 0,1 1 0,-1-1 0,0 1 0,0-1 0,1 1 0,-1 3 4,0-1-1,1 0 0,-2 1 1,1-1-1,0 1 1,-1 2-1,0 3 35,-4 21 88,2-17-120,1 0-1,1 1 1,0-1 0,1 1-1,1 13 1,-1-24-1,1-1-1,-1 1 1,1 0 0,-1-1-1,1 1 1,0-1 0,0 1-1,0-1 1,0 0-1,1 1 1,-1-1 0,1 0-1,-1 0 1,1 0 0,0 0-1,0 0 1,0 0 0,0-1-1,0 1 1,0-1-1,0 1 1,1-1 0,-1 0-1,0 0 1,1 0 0,-1 0-1,1 0 1,-1 0-1,1-1 1,-1 1 0,6-1-1,2 1 11,1-1-1,-1-1 1,1 0-1,-1-1 1,0 0-1,1 0 1,13-6-1,7-3-1,32-18 0,-18 4 8,61-46 0,-63 40-55,54-28-1,-89 55-5,-2 1 22,-1 0 1,0 0 0,1 1-1,-1 0 1,8-2 0,-12 4 8,1 0 0,0 0 1,0 0-1,0 0 1,0 0-1,0 0 0,-1 0 1,1 1-1,0-1 1,0 1-1,0-1 0,-1 1 1,1 0-1,0 0 0,-1 0 1,1 0-1,-1 0 1,1 0-1,-1 0 0,2 2 1,-2-2 5,1 0 0,-1 1 0,-1-1 0,1 0 0,0 1 0,0-1 0,0 1 1,-1-1-1,1 1 0,-1 0 0,1-1 0,-1 1 0,0 0 0,0-1 0,1 1 0,-1 0 0,0-1 1,-1 4-1,1-1-44,0-4 52,0 1-1,0-1 0,0 0 0,0 1 0,0-1 0,0 0 0,0 0 0,0 1 1,0-1-1,0 0 0,0 0 0,-1 1 0,1-1 0,0 0 0,0 0 0,0 1 1,0-1-1,0 0 0,-1 0 0,1 0 0,0 1 0,0-1 0,0 0 1,-1 0-1,1 0 0,0 0 0,0 0 0,-1 1 0,1-1 0,0 0 0,-11-1 153,-18-10-57,19 7-130,9 3 17,-4-1-16,0 0 0,1 1 0,-1 0 0,-9-2 0,12 3 14,0 0 0,0 0 0,0 0 0,0 0 0,0 1 0,0-1 1,1 1-1,-1-1 0,0 1 0,0 0 0,0-1 0,0 1 0,0 0 0,1 0 0,-1 0 0,0 1 0,-1 0 0,-2 4 3,0 0-1,0 0 1,1 0-1,0 0 1,0 1-1,0 0 1,1-1-1,0 1 1,0 1-1,-2 7 1,2-4-11,1 0-1,0 0 1,0 1-1,1-1 1,0 0-1,1 16 1,7 10 138,-7-36-109,0 1 0,1-1 0,-1 1 0,0-1-1,1 0 1,-1 1 0,1-1 0,0 0 0,-1 0 0,1 1 0,0-1 0,0 0 0,0 0 0,0 0-1,0 0 1,0 0 0,0 0 0,0 0 0,0 0 0,0-1 0,1 1 0,1 1 0,-1-3 6,0 1-1,0 0 1,0 0 0,-1-1 0,1 1 0,0-1 0,0 1 0,0-1 0,-1 0 0,1 0-1,0 0 1,-1 0 0,1 0 0,-1 0 0,1 0 0,-1 0 0,0-1 0,1 1 0,1-3-1,2-2 18,-1 0 0,0 0-1,7-12 1,40-99-127,-27 58-68,-21 47-50,-3 8 46,-2 9-6,1-1 185,0 0 0,1-1 0,-1 1 0,1 0 1,0 0-1,0-1 0,0 1 0,2 6 0,8 33-77,-8-38 76,-1 0 0,1-1-1,0 0 1,1 1 0,-1-1 0,1 0 0,-1 0 0,1-1 0,4 5 0,-5-6 2,0 0 0,0 0 1,0-1-1,1 1 0,-1 0 0,0-1 0,1 0 1,-1 0-1,1 0 0,-1 0 0,1 0 1,-1 0-1,1 0 0,0-1 0,-1 1 0,1-1 1,0 0-1,4 0 0,7-2 48,1-1 0,0 0-1,0-1 1,-1-1 0,25-11 0,67-42-17,-56 29-205,-3 0 177,-29 17-40,-1 2 0,2 0 0,36-15 0,-38 22-32,-17 3 60,1 1 1,-1-1-1,1 1 0,-1-1 0,1 0 0,-1 1 0,1-1 1,-1 1-1,0-1 0,1 1 0,-1 0 0,0-1 0,0 1 0,1-1 1,-1 1-1,0 0 0,0-1 0,0 1 0,1 0 0,-1 0 3,0 0-1,1 0 1,-1 0-1,0-1 0,0 1 1,0 0-1,1 0 1,-1 0-1,0 0 0,0 0 1,0-1-1,0 1 1,0 0-1,-1 0 0,1 0 1,0 0-1,0-1 1,-1 1-1,1 0 1,0 0-1,-1 0 0,1-1 1,0 1-1,-1 0 1,1 0-1,-1-1 0,0 1 1,1-1-1,-1 1 1,1 0-1,-1-1 0,0 1 1,0-1-1,1 1 1,-1-1-1,0 0 0,0 1 1,-1-1-1,-2 2 13,-1-2-1,1 1 0,-1 0 0,0-1 1,-7 0-1,6 0-8,-1-5 81,6 3-44,3 5-22,-1-2 11,26 5-202,-26-6 303,12 9-186,-12-7 36,1 0 0,-1 0-1,0 0 1,0 0-1,0 1 1,0-1 0,-1 0-1,1 1 1,0-1-1,-1 1 1,0-1 0,1 0-1,-1 1 1,0-1 0,0 1-1,-1 2 1,0 6 62,-1-1 1,-3 15 0,3-15-14,-1 0 0,2 0 1,-2 19-1,-4 18 272,8-49-299,0 0 0,-1 0 1,1 0-1,-1 0 0,1 0 0,-1 0 0,0 0 0,0-4 0,2-5-5,2-3 9,1 1-1,1-1 1,0 1 0,12-18-1,37-49-183,-46 68 155,-5 6-17,7-9-98,-10 14 129,-1 1 0,0 0-1,0 0 1,0 0-1,0 0 1,0 0 0,0 0-1,0 0 1,0 0-1,0 0 1,1 0 0,-1 0-1,0 0 1,0 0-1,0 0 1,0 0 0,0 0-1,0 0 1,1 0 0,-1-1-1,0 1 1,0 1-1,0-1 1,0 0 0,0 0-1,0 0 1,0 0-1,1 0 1,-1 0 0,0 0-1,0 0 1,0 0 0,0 0-1,0 0 1,0 0-1,0 0 1,0 0 0,1 0-1,-1 0 1,1 10-22,-3 31 100,1-34-44,0 1 0,0 0-1,1 0 1,0 0 0,0-1 0,1 1 0,0 0 0,1 0 0,4 14-1,-6-21-31,1-1-1,-1 1 0,0 0 0,1-1 1,-1 1-1,1 0 0,-1-1 1,1 1-1,-1-1 0,1 1 0,-1 0 1,1-1-1,-1 1 0,1-1 1,0 0-1,-1 1 0,1-1 0,0 1 1,0-1-1,-1 0 0,1 0 1,0 1-1,-1-1 0,2 0 0,0 0 3,0 0 0,0 0 0,-1 0 0,1-1 0,0 1 0,0 0 0,0-1 0,-1 0 0,1 1 0,2-2 0,4-2 7,-1-1 1,1 0-1,8-8 0,-15 13-11,26-21 11,0 2 0,57-29-1,65-18-11,-145 64 17,4-1-45,0 0-1,15-4 1,-19 7 14,-1-1 0,1 1 0,-1 0 0,1 0 1,-1 1-1,1-1 0,-1 1 0,1-1 0,-1 1 0,5 2 0,5 3 32,0 0-1,-1 1 0,0 1 1,17 13-1,9 5-70,-38-25 60,1 0 1,0-1 0,0 1-1,0-1 1,0 1 0,-1-1-1,1 1 1,0-1-1,0 0 1,0 1 0,0-1-1,0 0 1,0 0 0,0 0-1,0 0 1,0 0 0,0 0-1,0 0 1,0 0-1,0 0 1,0 0 0,0-1-1,0 1 1,0 0 0,0 0-1,0-1 1,0 1 0,0-1-1,-1 1 1,1-1-1,0 0 1,0 1 0,0-1-1,-1 0 1,1 1 0,0-1-1,-1 0 1,1 0 0,-1 1-1,1-1 1,0-1-1,-1 0-5,1 1-1,-1 0 0,0-1 0,1 1 1,-1-1-1,0 1 0,0 0 1,0-1-1,0 1 0,0-1 0,-1 1 1,1-1-1,0 1 0,-1 0 0,1-1 1,-1 1-1,1 0 0,-1-1 0,1 1 1,-1 0-1,0 0 0,0 0 1,0-1-1,0 1 0,0 0 0,0 0 1,0 0-1,0 0 0,0 1 0,0-1 1,-2-1-1,-1 0-14,1 1 0,-1-1 0,0 1 0,0 0 0,0 0 0,0 0 0,0 0-1,-1 1 1,1-1 0,0 1 0,0 0 0,0 0 0,0 1 0,-7 1 0,-9 2-114,-35 13 0,42-12 117,5-2 37,0 0 0,1 0 1,-1 1-1,1 0 0,0 1 0,0-1 0,1 1 0,-13 12 1,16-14-11,-1 1 0,1 1 0,0-1 0,0 0 1,0 1-1,1-1 0,0 1 0,0 0 0,0 0 0,0 0 1,1 0-1,0 0 0,0 0 0,0 0 0,0 10 0,1-6-12,1 1 1,0 0-1,1-1 0,0 0 0,1 1 0,0-1 0,0 0 0,0 0 1,2 0-1,-1-1 0,1 0 0,0 1 0,6 6 0,2 1-3,0-1 0,1-1 0,1-1-1,0 0 1,22 15 0,-31-24 3,0-1-1,0 1 1,0-1 0,1 0-1,-1 0 1,14 3 0,-17-6-19,1 1 1,-1-1-1,1 1 1,0-1-1,-1 0 1,1-1-1,0 1 1,-1 0-1,1-1 1,-1 0 0,1 0-1,-1 0 1,1-1-1,6-2 1,-7 2-213,0-1 0,0 1 0,0 0 1,0-1-1,0 0 0,0 0 0,-1 0 1,1 0-1,-1 0 0,3-5 0,8-22-4338,0 1 1355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6:09.54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7 367 4480,'0'0'181,"0"0"1,-1 0-1,1 0 1,0 0-1,0 0 1,-1 0-1,1 0 1,0 0 0,-1 0-1,1 1 1,0-1-1,0 0 1,-1 0-1,1 0 1,0 1-1,0-1 1,-1 0-1,1 0 1,0 1-1,0-1 1,0 0-1,0 0 1,-1 1-1,1-1 1,0 0-1,0 1 1,0-1-1,0 0 1,0 1-1,0-1 1,0 0-1,0 0 1,0 1-1,0-1 1,0 0 0,0 1-1,0-1 1,0 0-1,0 1 1,0-1-1,0 0 1,0 1-1,0-1 1,0 0-1,1 0 1,-1 1-1,0-1 1,0 0-1,0 0 1,1 1-1,-1-1 1,0 0-1,1 1 1,0-1 155,0 1 1,0-1-1,0 1 1,0-1-1,0 1 0,0-1 1,0 0-1,0 1 1,1-1-1,-1 0 1,0 0-1,0 0 1,0 0-1,2 0 0,10-3 387,0 0-1,-1 0 1,1-1-1,-1-1 0,17-9 1,57-36 84,-31 16-437,88-52 111,-115 66-291,-1 0 1,45-45-1,-68 61-168,-1 1 0,0-1 0,0 0 0,0 0 0,0 0 0,3-9 0,-5 12-42,-1-1 0,1 1 0,-1 0 0,0 0 0,1-1 0,-1 1 0,0 0 0,0-1 0,0 1 0,0 0-1,0-1 1,0 1 0,0 0 0,0-1 0,-1 1 0,1 0 0,-1-1 0,1 1 0,-1 0 0,1 0 0,-1-1-1,1 1 1,-1 0 0,0 0 0,0 0 0,0 0 0,-1-1 0,2 1 5,-1 1 1,0 0-1,1-1 1,-1 1 0,1-1-1,-1 1 1,0 0-1,1-1 1,-1 1-1,0 0 1,1 0-1,-1 0 1,0 0-1,0-1 1,1 1-1,-1 0 1,0 0-1,-1 0 1,-9 1 32,-1 0 1,1 1-1,-1 0 0,1 1 0,0 0 1,0 1-1,-13 5 0,9-2 106,0 1 0,1 1 0,-1 0 0,-19 16 0,24-16 10,1 0 0,0 0 0,1 0 0,0 1 1,0 1-1,1-1 0,-9 20 0,13-25-80,1 1 0,0-1 1,0 1-1,0 0 0,1-1 0,0 1 0,0 0 0,0 0 0,1 0 0,-1 0 0,2 0 0,-1 0 0,1 0 0,-1 0 0,2-1 0,-1 1 0,1 0 0,3 8 0,-2-7-4,1-1-1,0 0 1,0 1-1,1-1 1,0-1-1,0 1 1,0-1-1,1 0 1,7 6-1,-4-5 0,1 1 0,0-2-1,0 0 1,1 0 0,17 5 0,-8-5-62,-1 0 0,1-2 0,0 0 0,0-1 0,1-2 0,34-2 0,-6-6-2770,-1-1 0,48-18 0,-24 7-669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6:11.51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9 967 2496,'-1'5'411,"0"-1"-1,0 1 1,0 0 0,0 0-1,1 0 1,0 0 0,0-1-1,0 1 1,0 0-1,1 0 1,0 0 0,1 5-1,3 23 4940,-5-34-5047,1-1 1,0 1-1,0-1 1,0 1 0,0 0-1,0-1 1,0 1 0,0 0-1,1 0 1,-1-1 0,0 1-1,1 0 1,1 0-1,12-12 593,-3-3-224,0 0 1,-2-1-1,17-33 0,3-6 148,-3 13-281,2 1 0,39-42-1,69-80 299,-112 130-607,-1-2-1,36-75 1,-58 108-226,33-72 810,42-136 0,-73 195-572,2-21 1,-6 33-191,1 3-47,-1 1-1,0-1 1,0 0 0,0 1-1,1-1 1,-1 0 0,0 0-1,0 1 1,0-1-1,0 0 1,0 0 0,0 1-1,0-1 1,-1 0 0,1 0-1,0 1 1,0-1 0,-1 0-1,1 1 1,0-1-1,-1 0 1,1 1 0,0-1-1,-1 1 1,1-1 0,-1 0-1,1 1 1,-2-1-1,2 0-5,0 1 0,-1 0-1,1 0 1,0 0 0,-1 0-1,1 0 1,0 0-1,0 0 1,-1 0 0,1 0-1,0 0 1,-1 0 0,1 0-1,0 0 1,0 0-1,-1 0 1,1 0 0,0 0-1,-1 0 1,1 0 0,0 1-1,0-1 1,-1 0-1,1 0 1,0 0 0,0 0-1,-1 1 1,1-1 0,0 0-1,-1 1 1,-6 4-26,-1 2 1,1-1-1,0 1 0,0 0 1,1 0-1,-7 10 0,-101 153 74,68-100-40,-1 6 32,3 2 0,-38 94 0,-19 81 19,25-59 102,56-141-88,-10 20 411,30-68-268,6-8-45,11-14 10,38-49-68,123-123-80,-93 119 8,123-79 0,-50 27 242,-139 106-25,-45 50-250,12-15 29,-1 3-17,0 0 1,1 1 0,1 1-1,-10 25 1,17-34-9,1 0 1,1 0 0,0 0-1,1 0 1,0 0 0,2 1-1,0-1 1,1 22-1,0-32 5,1 1-1,0-1 0,1 1 1,-1-1-1,1 0 1,0 0-1,0 0 0,4 7 1,-5-11-4,-1 1 0,1-1 0,0 0 0,0 0 0,0 0 0,0 1 0,0-1 1,0 0-1,0-1 0,0 1 0,0 0 0,0 0 0,0 0 0,1-1 0,-1 1 1,0 0-1,0-1 0,1 1 0,-1-1 0,1 0 0,-1 1 0,0-1 0,1 0 1,-1 0-1,1 0 0,-1 0 0,0 0 0,1 0 0,-1 0 0,1 0 0,-1-1 0,0 1 1,1-1-1,-1 1 0,0-1 0,2 0 0,0-1 18,0 0-1,0 0 1,-1-1 0,1 1 0,0-1-1,-1 1 1,0-1 0,0 0-1,0 0 1,0 0 0,0 0 0,-1 0-1,3-6 1,2-6 79,5-28 0,-7 29-98,2-14-1,0 0-1,-2-1 0,-1 1 0,-1-1 0,-2 1 0,-4-47 0,3 70-42,1 0-1,0 1 1,0-1-1,0 0 1,0 1-1,1-1 1,1-5 0,-1 9 22,-1 0 1,0-1-1,1 1 1,-1-1-1,1 1 1,0 0 0,0 0-1,-1-1 1,1 1-1,0 0 1,0 0-1,0 0 1,0 0 0,0 0-1,0 0 1,1 0-1,-1 0 1,0 0-1,0 1 1,1-1 0,-1 0-1,0 1 1,1-1-1,-1 1 1,1-1 0,1 1-1,15-1 46,-1 1 0,1 0 0,0 1 0,-1 1 1,1 1-1,-1 1 0,0 0 0,0 1 0,0 1 0,-1 0 0,1 1 0,-2 1 0,1 1 0,-1 0 0,0 1 0,-1 1 1,0 0-1,18 20 0,33 45 121,-36-40-151,43 40-1,-68-72-140,0-1-1,0 0 1,0 0-1,0 0 1,1 0 0,6 2-1,-9-4-234,0-1-1,0 1 1,0 0-1,1-1 0,-1 1 1,0-1-1,0 0 1,1 0-1,-1 0 1,0 0-1,0 0 1,1 0-1,-1-1 1,0 1-1,0-1 1,0 0-1,3 0 1,17-15-6525,0-2 2187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2:49.9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414 33 1152,'2'-1'345,"0"0"0,0 0 0,0 1 0,0-1-1,1 1 1,-1-1 0,0 1 0,0 0 0,0 0 0,0 0 0,1 0 0,3 1 0,2-1 6419,-14-5-3890,-7 0-2564,-1 1 0,1 0 1,-1 1-1,1 0 0,-1 1 0,0 1 0,0 0 0,0 1 0,0 0 1,0 1-1,-22 5 0,26-4-280,0 1 0,0 0-1,0 1 1,0 0 0,1 1 0,-1 0 0,1 0 0,1 1 0,-1 0-1,1 0 1,0 1 0,0 0 0,1 1 0,0 0 0,0 0 0,-7 11-1,2 2 6,0 1 0,2 0-1,0 1 1,2 0 0,-8 28-1,10-26 68,-3 6 33,2-1-1,1 2 0,1-1 0,-1 33 1,6-58-61,1-1 1,-1 1-1,1 0 1,1 0-1,-1-1 1,1 1 0,-1 0-1,1-1 1,6 11-1,-6-13-28,0-1 0,0 1 0,0 0 0,0-1 0,0 1 0,0-1 0,1 0 0,-1 1 0,1-1-1,0 0 1,0-1 0,-1 1 0,1 0 0,0-1 0,0 0 0,1 0 0,-1 0 0,0 0 0,4 1 0,4-1 15,0-1 1,1 0-1,-1-1 1,0 0-1,0 0 1,0-1-1,0-1 1,0 0 0,0 0-1,10-6 1,1-1-16,1-1 1,-2-2 0,30-21 0,-38 24-34,0-1 0,0-1-1,-2 0 1,1-1 0,-2 0 0,1-1 0,-2 1 0,0-2 0,-1 0 0,0 0 0,-1 0 0,-1-1 0,7-23 0,11-56 280,-22 83-235,0-1 0,0 1-1,-2 0 1,1-1 0,-4-23 0,3 33-65,-1 0 1,0-1-1,0 1 1,0 0-1,0 0 1,0 0-1,-1 1 1,1-1-1,-1 0 0,0 0 1,1 1-1,-1-1 1,-1 1-1,1 0 1,-5-5-1,6 6 8,-1 0 0,0 0 0,0 0 1,0 0-1,0 1 0,0-1 0,0 0 0,0 1 0,-1-1 0,1 1 0,0 0 0,0 0 0,0 0 0,0 0 0,-1 0 0,1 0 1,0 0-1,0 1 0,0-1 0,0 1 0,0 0 0,-4 1 0,-1 2 16,-1 0 0,1 1 0,0 0-1,0 0 1,1 0 0,0 1 0,0 0 0,0 0 0,0 1 0,-5 9 0,-3 5-56,2 0 0,-11 26 0,19-37 93,-1 0-1,2 0 1,0 0-1,0 0 1,-3 18 0,6-22-25,0 0 0,0-1 0,0 1 0,1-1 0,0 1 0,0-1 0,0 1 0,0-1 0,1 0 0,0 0 0,0 0 0,5 8 0,9 14 69,1-1 0,2-1 0,0-1 0,1-1 0,2 0 0,0-2 0,41 30 0,-42-33-28,-16-13 0,-1-1-1,1 0 1,0 0 0,0-1 0,0 0 0,0 0 0,1 0 0,5 2 0,11-1-1420,-17-4 310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6:13.58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28 1200 6464,'-20'7'2090,"20"-7"-1989,-1 1 1,1-1-1,0 0 0,-1 0 0,1 0 0,0 0 0,-1 1 0,1-1 0,-1 0 0,1 0 0,0 1 1,0-1-1,-1 0 0,1 0 0,0 1 0,0-1 0,-1 0 0,1 1 0,0-1 0,0 1 0,0-1 0,-1 0 1,1 1-1,0-1 0,0 0 0,0 1 0,0-1 0,0 1 0,0-1 0,0 1 0,0-1 0,0 0 0,0 1 1,0-1-1,0 1 0,0-1 0,0 0 0,0 1 0,1-1 0,-1 0 0,0 1 0,0-1 0,0 1 0,1-1 1,-1 0-1,0 1 0,0-1 0,1 0 0,-1 0 0,0 1 0,1-1 0,-1 0 0,0 0 0,1 1 0,-1-1 1,0 0-1,1 0 0,-1 0 0,0 0 0,1 1 0,-1-1 0,1 0 0,-1 0 0,0 0 0,1 0 0,0 0 1,3 0 201,0 1 0,0-1 1,0 0-1,0-1 1,0 1-1,0-1 1,0 0-1,-1 0 1,1 0-1,0 0 1,0 0-1,-1-1 1,1 0-1,0 0 1,-1 0-1,0 0 1,1 0-1,-1-1 1,0 0-1,0 1 0,-1-1 1,5-5-1,6-9 250,-1 0-1,-1-1 1,12-24-1,-3 6 205,-2 9-293,0 1 0,2 1 1,25-25-1,75-63 754,-54 53-688,-60 54-484,7-8-34,-13 14-12,1 0-1,-1-1 1,1 1 0,-1-1-1,1 1 1,-1 0-1,1-1 1,-1 1-1,1 0 1,-1 0-1,1 0 1,-1-1-1,1 1 1,-1 0-1,1 0 1,0 0-1,-1 0 1,1 0 0,-1 0-1,1 0 1,1 0-1,-1 2-14,0 0 0,0 0 0,0 0 0,0 0 0,0 0 0,-1 0 0,1 0 0,-1 1 0,1-1 0,-1 0 0,0 0 0,0 5 0,1-3 2,0 23 76,-1 1 0,-2-1-1,-4 31 1,3-33-21,-22 133 210,18-125-197,-2 0 0,-23 54-1,31-84-33,0 0 0,0 0-1,0 0 1,-1-1-1,1 1 1,-1-1-1,0 1 1,1-1 0,-1 0-1,0 1 1,-1-1-1,1 0 1,0 0-1,-1 0 1,1-1 0,-1 1-1,1-1 1,-1 1-1,0-1 1,-4 2-1,6-3-10,-1 0 0,1 0 0,0 0 0,-1 0 0,1-1 0,0 1 0,0 0 0,0 0 0,-1-1 0,1 1 0,0-1 0,0 1 0,0-1 0,0 1 0,0-1 0,0 0 0,0 1 0,0-1 0,0 0-1,0 0 1,0 0 0,0 0 0,0 0 0,1 0 0,-2-2 0,-2-1 30,-3-6-32,0-1 0,0 0 0,1 0 0,0 0 0,1-1 0,1 0 0,-1 0 0,-2-18 0,-7-14-123,3 11-39,-8-37-1,19 70 147,0-1 1,0 1-1,0 0 0,0-1 0,0 1 1,0 0-1,0 0 0,0-1 1,0 1-1,0 0 0,0-1 0,0 1 1,0 0-1,0-1 0,0 1 1,1 0-1,-1 0 0,0-1 0,0 1 1,0 0-1,0 0 0,1-1 0,-1 1 1,0 0-1,0 0 0,1-1 1,-1 1-1,0 0 0,0 0 0,1 0 1,-1 0-1,0-1 0,1 1 0,-1 0 1,0 0-1,0 0 0,1 0 1,-1 0-1,0 0 0,1 0 0,-1 0 1,0 0-1,1 0 0,16 1-57,-15 0 43,40 8-133,-27-5 94,29 4 0,-6-6 121,-1-1-1,64-6 1,-77 2-32,-1-1 1,1-1 0,-1-1 0,0-1 0,32-15 0,115-66 115,-66 30 27,-86 45-103,0 0 0,-1 0 0,25-28 0,-5-4-60,-1-2 0,-3-2 0,43-83 0,16-71 23,-78 164-32,-2 0-1,-2-1 1,7-54 0,-15 64-161,-2 29 142,0-1 1,0 1-1,-1-1 1,1 1-1,0-1 0,-1 1 1,0-1-1,1 1 0,-1 0 1,0-1-1,0 1 0,1 0 1,-3-3-1,2 4 15,1-1-1,0 1 1,-1-1 0,1 1-1,-1 0 1,1-1 0,0 1-1,-1 0 1,1 0 0,-1-1-1,1 1 1,-1 0 0,1 0-1,-1 0 1,1 0 0,-1-1-1,0 1 1,1 0 0,-1 0-1,1 0 1,-1 0 0,1 0-1,-1 0 1,1 0 0,-1 1-1,1-1 1,-2 0 0,-6 3-3,0 0 0,1 1 0,-1-1 0,1 2 0,0-1 0,0 1 0,-12 11 0,-8 9 22,2 2 0,1 0 0,0 2 0,3 1 0,0 0 1,-17 37-1,7-5 2,3 1 1,-29 93 0,21-15 258,33-123-203,0 1-1,1 0 1,2 0-1,0 0 1,3 30-1,-2-43-71,0 1 1,1 0-1,0 0 1,0 0-1,0-1 1,1 1-1,0-1 0,0 0 1,7 10-1,-7-13 16,-1 0 0,1 0 0,0-1 0,0 1 0,1-1 1,-1 1-1,0-1 0,1 0 0,-1 0 0,1-1 0,0 1 0,0-1 0,0 1 0,0-1 0,-1-1 0,1 1 0,1 0 0,3-1 0,4 0 29,-1-1-1,1 0 1,-1 0-1,0-1 0,0-1 1,21-7-1,-3-2 14,36-19 0,-43 19-111,-1 0-1,-1-2 1,0 0 0,-1-1-1,20-20 1,-38 34 20,0 0-1,0 0 1,0 0 0,0 0-1,-1 0 1,1 0 0,0 0-1,0 0 1,-1-1 0,1 1-1,0-2 1,-2 4 0,0 0-1,0 0 1,0 0 0,0 0-1,0 0 1,0 0 0,0 0-1,0 0 1,1 0 0,-1 1-1,0 0 1,-12 19 52,9-16-12,1 0-1,-1-1 1,1 2 0,1-1 0,-1 0 0,1 1 0,0-1 0,0 1 0,0 0 0,1-1 0,-1 10-1,2-2 0,0 1-1,1-1 1,0 1-1,1-1 1,1 1-1,5 15 1,-5-20 34,0 0-1,1 0 1,0 0 0,1 0 0,0-1 0,0 1 0,1-1 0,0-1 0,8 9 0,-12-14-16,0 1-1,1-1 1,-1-1 0,0 1 0,1 0 0,-1-1 0,1 1 0,0-1-1,-1 0 1,1 0 0,0 0 0,4 1 0,-5-2-13,-1 0 0,1 0 1,0 0-1,-1 0 0,1 0 1,-1-1-1,1 1 0,-1 0 1,1-1-1,-1 0 0,1 1 0,-1-1 1,1 0-1,-1 0 0,0 0 1,1 0-1,-1 0 0,0 0 1,0 0-1,0 0 0,0 0 0,0 0 1,2-3-1,6-10-4,-1-1 0,-1-1 0,0 1 1,-1-1-1,0 0 0,-1 0 0,-1-1 0,3-25 0,-6 31-69,0-1 0,-1 1-1,0-1 1,-1 0 0,-4-22 0,5 32 53,-1 1 1,1 0 0,0-1-1,-1 1 1,0 0 0,1-1-1,-1 1 1,0 0 0,1-1-1,-1 1 1,0 0 0,0 0 0,0 0-1,0 0 1,0 0 0,0 0-1,-1 0 1,1 0 0,0 1-1,0-1 1,-1 0 0,1 1-1,0-1 1,-1 1 0,1-1-1,-1 1 1,1 0 0,0-1-1,-1 1 1,1 0 0,-1 0-1,1 0 1,-1 0 0,1 0-1,-1 0 1,1 1 0,0-1-1,-1 0 1,-1 2 0,-2-1 19,1 1 0,-1 0-1,0 0 1,1 0 0,0 0 0,-1 1 0,1 0 0,0 0 0,1 0 0,-7 6-1,8-7-2,1 1-1,-1-1 0,0 1 1,1 0-1,-1 0 0,1 0 1,0 0-1,0 0 0,0 0 1,0 0-1,0 0 0,1 0 0,-1 0 1,1 0-1,0 0 0,0 0 1,0 1-1,1-1 0,-1 0 1,1 0-1,-1 0 0,1 0 1,0 0-1,0 0 0,1 0 1,-1 0-1,0 0 0,1-1 1,0 1-1,0 0 0,0-1 0,0 0 1,0 1-1,4 2 0,-4-3 6,0 0-1,1-1 0,-1 1 0,1-1 0,-1 0 0,0 0 0,1 0 1,0 0-1,-1 0 0,1-1 0,0 1 0,-1-1 0,1 0 0,0 0 1,-1 0-1,1 0 0,4 0 0,4-2 61,0 0 0,20-7 0,55-26 109,-46 17-103,24-10 80,73-30-281,-85 38 0,-51 20 118,-1 1 1,0-1 0,0 0-1,0 0 1,0 0 0,0 0-1,1 0 1,-1 0-1,0 1 1,0-1 0,0 0-1,0 0 1,0 0 0,0 0-1,0 1 1,0-1 0,0 0-1,0 0 1,0 0-1,1 0 1,-1 1 0,0-1-1,0 0 1,0 0 0,0 0-1,0 0 1,-1 1 0,1-1-1,0 0 1,0 0-1,0 0 1,0 1 0,0-1-1,0 0 1,0 0 0,0 0-1,0 0 1,0 0 0,0 1-1,-1-1 1,1 0-1,0 0 1,0 0 0,0 0-1,-1 1 1,-15 21-87,10-15 125,1 1 0,0-1 0,0 1 0,0 0 0,1 0 0,-5 15 0,7-16-2,1-1-1,-1 1 1,1 0 0,1-1 0,-1 1 0,1 0 0,1 7 0,-1-12-24,0-1-1,1 1 1,-1-1 0,0 1 0,1-1 0,-1 1-1,1-1 1,0 1 0,-1-1 0,1 1 0,0-1-1,0 0 1,0 0 0,0 1 0,0-1-1,0 0 1,0 0 0,0 0 0,0 0 0,1 0-1,-1 0 1,0 0 0,1-1 0,-1 1 0,0 0-1,1-1 1,-1 1 0,1-1 0,-1 0 0,1 1-1,-1-1 1,1 0 0,0 0 0,-1 0 0,1 0-1,-1 0 1,2 0 0,3-1 9,-1 0 0,1-1 1,-1 1-1,1-1 0,-1 0 0,0 0 0,0-1 0,0 0 1,6-4-1,42-35 113,-49 38-119,27-25-120,-1-1-1,35-49 1,-62 75 77,0 0 0,1 0 0,0 0 0,8-6 0,-12 10 23,0 0 0,0 0 0,0 0 0,0 0 0,0-1 0,1 1 0,-1 0 0,0 0 0,0 0 0,0 0 0,0 0 0,1 0 0,-1 0 0,0 0 0,0 0 0,0 0 0,1 0 0,-1 0 0,0 0 0,0 0 0,0 0 0,0 0 0,1 0 0,-1 0 0,0 0 0,0 0 0,0 0 0,1 0 0,-1 0 0,0 0 0,0 0 0,0 1 0,0-1 0,0 0 0,1 0 0,-1 0 0,0 0 0,3 10-123,-2 18 120,-1-22 9,-1 22 97,0-6 104,5 44 0,-3-61-177,-1 1 0,2-1 0,-1 0 0,0 0 0,1 1 0,0-1 0,0 0 0,1-1 0,0 1-1,-1 0 1,1-1 0,1 1 0,4 4 0,-7-8-13,0 0 0,1 0 0,-1-1 0,0 1 0,0 0 0,1-1 0,-1 0 0,0 1-1,1-1 1,-1 0 0,0 1 0,1-1 0,-1 0 0,1 0 0,-1 0 0,0 0 0,1 0 0,-1-1-1,0 1 1,1 0 0,-1-1 0,0 1 0,1-1 0,-1 1 0,0-1 0,0 0 0,3-1 0,5-3 34,0-1 1,14-13 0,-12 10-67,256-209 124,-257 209-149,0 0 0,1 1 0,0 0 0,1 1 0,24-11 0,-34 17 44,1 1-1,-1 0 1,0-1 0,1 1 0,-1 0-1,1 0 1,-1 0 0,0 1-1,1-1 1,-1 0 0,0 1-1,1 0 1,-1-1 0,0 1 0,4 2-1,4 3-23,0 0 1,10 8-1,5 3 63,-19-13-74,1-1 1,0 0-1,0-1 1,0 0-1,0 0 1,1 0-1,-1-1 1,0 0-1,1 0 1,-1-1-1,13-1 1,4-2-1904,0-1 0,28-9 0,-37 9 388,0 0 0,-1-1 1,0-1-1,0-1 0,-1 0 0,0 0 1,0-1-1,-1-1 0,1 0 1,-2-1-1,14-14 0,18-27-3123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6:17.30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1242 4224,'0'2'5850,"0"-2"-5652,1 0 0,0 0 0,-1 0 0,1 0 0,-1 0 0,1 0 0,0 0 0,-1 0 0,1 0 0,0 0 0,-1 0 0,1-1 0,-1 1 0,1 0 0,0-1 0,2-2 259,0 0 0,-1 0 0,1 0 0,-1 0 0,0 0 0,0-1 0,0 1 0,0-1 0,2-6 0,3-6 573,51-89 1696,109-183-208,-127 227-2122,2 2 0,76-81 0,-99 119-278,-8 9 73,0 1-1,0 0 0,17-12 1,-27 22-161,0 1 0,0-1 0,0 0 0,0 1 0,1-1 0,-1 0 0,0 1 0,0 0 0,1-1 1,-1 1-1,0 0 0,1-1 0,-1 1 0,2 0 0,-2 0-14,-1 1 0,1-1 0,0 0-1,-1 0 1,1 0 0,0 1 0,-1-1 0,1 0 0,-1 1 0,1-1 0,-1 1 0,1-1-1,0 1 1,-1-1 0,0 1 0,1-1 0,-1 1 0,1-1 0,-1 1 0,1 0 0,1 4 31,-1 0 1,1 0 0,-1 0 0,0 0 0,-1 0 0,1 10 0,-1 26 146,-9 64 0,3-50-44,-16 110 141,7-65-107,14-93-132,0-3-25,0-1 0,1 1 0,-1-1 0,1 1 1,0-1-1,0 1 0,0-1 0,1 1 1,-1-1-1,1 1 0,0-1 0,1 5 0,-1-7-21,-1-1-1,1 1 1,-1-1 0,1 1-1,-1-1 1,0 0-1,1 1 1,-1-1-1,1 0 1,0 0-1,-1 1 1,1-1-1,-1 0 1,1 0-1,-1 0 1,1 0-1,0 1 1,-1-1-1,1 0 1,-1 0-1,1 0 1,0 0-1,-1 0 1,1-1-1,-1 1 1,1 0-1,-1 0 1,1 0-1,0 0 1,-1-1-1,1 1 1,0-1-1,1 0 10,1 0-1,0-1 1,-1 1-1,1-1 0,-1 0 1,5-4-1,1-2-16,-1-1-1,0 0 1,-1 0-1,0-1 1,7-14 0,21-58-29,-23 56 28,56-130-101,-49 116 85,-17 37 14,13-22 7,-14 25-4,0 0 1,0 0 0,0-1-1,0 1 1,1 0-1,-1 0 1,0 0 0,0-1-1,1 1 1,-1 0 0,0 0-1,0 0 1,1 0 0,-1-1-1,0 1 1,1 0 0,-1 0-1,0 0 1,0 0-1,1 0 1,-1 0 0,0 0-1,1 0 1,-1 0 0,1 0-1,-1 0-4,1 1 0,-1-1 0,1 1 0,-1-1 0,1 0 0,-1 1-1,1-1 1,-1 1 0,0 0 0,1-1 0,-1 1 0,0-1 0,0 1 0,1-1-1,-1 1 1,0 0 0,0 0 0,1 4-6,0 0 0,0 0 0,0 0-1,-1 0 1,0 0 0,0 0 0,-2 8 0,1 1 2,-2 39 11,-2 146 345,5-193-312,1 1 0,-1-1 0,2 1 1,-1-1-1,1 0 0,4 11 0,-5-14-25,0-1 0,1 1 0,-1-1 0,1 0 1,-1 0-1,1 0 0,0 0 0,0 0 0,0 0 0,0 0 0,0-1 0,0 1 1,0-1-1,0 1 0,1-1 0,-1 0 0,0 0 0,1 0 0,2 0 0,5 1-3,1 0 0,-1-1 0,1-1 0,-1 0 0,1 0 0,19-4 0,-2-2 59,35-11-1,-48 12-31,1-1 0,-1 0 0,0-1 0,0-1 0,14-10 0,-21 12-24,1 0 0,-1-1 0,-1 0 0,1-1 0,-1 0 0,-1 0 0,1-1 0,-1 1 0,6-13 0,-3 1 1,0-1 1,-2 0-1,0 0 0,4-22 1,-8 30-9,-1 0 1,0 1-1,-1-1 1,-1 0 0,0 0-1,-1 0 1,0 0-1,-4-18 1,4 29-12,1 0 1,-1 1-1,1-1 1,-1 0-1,0 0 1,0 1-1,1-1 1,-1 0-1,0 1 1,-1-1-1,1 1 1,0-1-1,0 1 1,-1 0-1,1-1 0,-3-1 1,3 3-1,-1-1 1,1 1 0,0 0-1,0-1 1,-1 1-1,1 0 1,0 0-1,-1 0 1,1-1-1,-1 2 1,1-1-1,0 0 1,-1 0-1,1 0 1,0 1 0,-1-1-1,-1 1 1,-2 2-10,-1 0 1,1 0 0,1 0 0,-1 1 0,0-1-1,1 1 1,0 0 0,0 0 0,-5 7-1,-6 9 10,0 0 0,2 2 0,-21 43 0,29-55 20,1 1 0,0-1-1,1 1 1,0 0-1,1 1 1,1-1-1,-1 0 1,2 0-1,-1 1 1,2-1 0,1 14-1,-1-19-1,1-1 1,0 1-1,0 0 0,0 0 1,1-1-1,0 1 0,0-1 1,0 0-1,0 0 0,1 0 0,0-1 1,0 1-1,1-1 0,-1 0 1,1 0-1,0 0 0,6 3 1,-2-1 14,0-2 1,0 1 0,0-1 0,0-1-1,1 1 1,0-2 0,0 1-1,-1-1 1,19 1 0,-22-3 0,0-1 0,0 1 0,0-1 0,1 0 0,-1 0 0,-1 0 0,1-1 1,0 0-1,0 0 0,5-4 0,-2 1-2,0 0-1,-1-1 1,0 0 0,0-1 0,10-10 0,-2-2 19,0 0 0,-2-1 0,0-1 0,11-24 0,78-164 32,-83 159-97,-17 40-6,-3 9-58,-9 22-56,-3 14 133,-32 111 41,34-110 30,3 0 0,-4 42-1,11-76-53,-1 8 1,1 0-1,0-1 1,1 13-1,-1-21-2,0 1 0,0-1 0,0 1 0,1-1 1,-1 0-1,0 1 0,1-1 0,-1 1 0,1-1 0,-1 0 0,1 1 0,0-1 0,0 0 0,-1 1 0,1-1 0,0 0 0,0 0 1,0 0-1,0 0 0,1 0 0,-1 0 0,0 0 0,0 0 0,0-1 0,1 1 0,-1 0 0,0-1 0,1 1 0,2 0 0,0-1 20,1 0-1,0 0 1,0-1-1,0 0 1,-1 1-1,1-2 1,0 1-1,-1 0 0,8-4 1,-3 0-16,1 0-1,-1 0 1,13-10 0,-1-4-8,0-1 0,33-40 0,-8 7-19,22-26-36,-67 79 49,-1-1 0,1 0 0,-1 1 0,1-1 0,-1 1 0,1 0 1,-1-1-1,1 1 0,-1-1 0,1 1 0,-1 0 0,1-1 0,0 1 0,-1 0 0,1 0 1,0-1-1,-1 1 0,1 0 0,0 0 0,0 0 0,-1 0-5,1 0-1,-1 0 1,1 1-1,-1-1 1,0 0-1,1 0 1,-1 1-1,0-1 1,0 0-1,1 1 1,-1-1-1,0 0 1,0 1 0,1-1-1,-1 1 1,0-1-1,0 0 1,0 1-1,0-1 1,1 1-1,-1-1 1,0 1-1,0 30-253,0-28 298,-5 47-42,2-27 40,0 23 0,3-39-40,0 1-1,1-1 1,0 0-1,0 1 1,1-1 0,-1 0-1,5 9 1,-5-13 16,1 0 1,-1 0-1,1 0 1,0-1-1,0 1 1,0 0-1,0-1 1,0 0-1,1 0 1,-1 1-1,1-1 0,-1-1 1,1 1-1,0 0 1,0-1-1,0 1 1,0-1-1,0 0 1,0 0-1,0 0 1,0 0-1,0-1 1,0 1-1,1-1 1,-1 0-1,5 0 1,-3 0 8,1-1 0,-1 1 0,0-1 0,0 0 0,0-1 0,1 1 0,-1-1 0,-1 0 0,1-1 0,0 1 0,0-1 0,-1 0 0,1 0 0,-1 0 0,7-7 0,0-3-23,-1-1 1,-1 1-1,9-17 1,22-48-1,-32 64 12,113-212-61,-105 200 50,93-172 120,-88 146-36,-2-2 0,22-107 0,-39 153-99,0-1-1,-1 1 1,0-1-1,-1 1 1,0-15-1,0 23 13,0-1 0,0 0 0,0 1 1,0-1-1,-1 0 0,1 0 0,0 1 0,0-1 0,0 1 0,-1-1 0,1 0 0,0 1 1,0-1-1,-1 0 0,1 1 0,-1-1 0,1 1 0,-1-2 0,0 2 1,1 0 0,0 0-1,-1 0 1,1 0 0,-1 0 0,1 0-1,0 1 1,-1-1 0,1 0 0,0 0-1,-1 0 1,1 0 0,0 0 0,-1 0-1,1 1 1,0-1 0,-1 0 0,1 0-1,0 1 1,0-1 0,-1 0 0,1 0-1,0 1 1,0-1 0,-1 1 0,-19 31-239,18-30 239,-60 128-285,43-88 310,4-9-28,1 1-1,2 0 1,-16 66 0,27-91 20,-28 176 205,27-162-193,1 0-1,1 0 0,1 0 1,1 0-1,1 0 0,7 25 1,-8-42 5,0 1 1,0-1-1,1 0 1,-1-1-1,1 1 1,1 0-1,4 5 1,-6-8-22,-1-1-1,1 0 1,0 0 0,1 0 0,-1 0-1,0-1 1,1 1 0,-1-1-1,0 1 1,1-1 0,0 0 0,-1 0-1,1 0 1,0 0 0,0 0 0,-1-1-1,1 1 1,0-1 0,3 0-1,2 0 2,-1-1 0,1 1 0,0-2 0,-1 1-1,1-1 1,-1 0 0,0-1 0,13-6 0,-9 3-28,0-1 0,0 0 0,0-1 1,14-14-1,-1-2 59,-2-1 0,-2-2 0,22-32 0,-24 29-69,-9 16-42,-1 0 1,2 1-1,0 0 0,18-18 0,-27 30 65,0 0 0,0 0 1,0 1-1,0-1 0,0 0 0,0 1 0,0-1 0,0 0 1,1 1-1,-1 0 0,0-1 0,0 1 0,1 0 0,-1-1 1,0 1-1,1 0 0,-1 0 0,0 0 0,3 0 0,-2 1 1,0 0 0,0-1-1,0 1 1,0 0-1,0 0 1,0 0 0,0 0-1,-1 0 1,1 1 0,3 2-1,0 1 11,0 1-1,0 0 0,-1-1 1,0 2-1,7 12 0,-2 5-29,-1 0-1,-1 1 0,-1 0 1,-1 0-1,2 38 0,-4 74 411,-3-106-229,0-28-135,0 0 0,1 0 0,-1 0 0,1 0 0,-1-1 0,1 1 0,0 0 0,2 5 0,-2-7-5,-1 0 1,1 0 0,0 0-1,-1 0 1,1 0-1,0 0 1,0 0 0,-1-1-1,1 1 1,0 0 0,0 0-1,0-1 1,0 1 0,0 0-1,1-1 1,-1 1 0,0-1-1,0 0 1,0 1-1,0-1 1,0 0 0,1 1-1,-1-1 1,2 0 0,5-2-4,1 1 0,-1-1 0,1-1 1,-1 1-1,0-1 0,0-1 0,0 0 1,12-8-1,-11 7-26,32-17 15,-1-2 0,-1-2 0,-1-2 0,41-39 0,-74 62 9,-4 4-21,0 1 1,0-1 0,0 0 0,0-1 0,0 1 0,0 0 0,0 0 0,0 0-1,0 0 1,-1-1 0,2-2 0,-2 4 8,0 0 1,0 0-1,0 0 1,0 0-1,0 0 1,0 0-1,0 0 0,0 0 1,0 0-1,0 0 1,0 0-1,0 0 0,0 0 1,0 0-1,0-1 1,0 1-1,0 0 1,0 0-1,0 0 0,0 0 1,0 0-1,0 0 1,0 0-1,0 0 0,0 0 1,0 0-1,0 0 1,0 0-1,0 0 1,0 0-1,0-1 0,0 1 1,0 0-1,0 0 1,0 0-1,0 0 0,0 0 1,0 0-1,0 0 1,0 0-1,0 0 1,0 0-1,0 0 0,0 0 1,-1 0-1,1 0 1,0 0-1,0 0 0,0 0 1,0 0-1,0 0 1,0 0-1,0 0 0,0 0 1,0 0-1,0 0 1,0 0-1,0 0 1,0 0-1,0 0 0,-1 0 1,1 0-1,0 0 1,-6 4-57,-10 10-12,2 2 47,1 0-1,0 0 1,1 1 0,1 1 0,-12 26 0,21-41 24,1-1 1,0 1-1,0 0 0,0 0 0,0 0 0,0 0 1,1 0-1,-1 0 0,1 0 0,0 0 1,0 0-1,1 4 0,-1-4 5,1-1 0,-1 0 0,1 0 0,0 0 0,0 0-1,0 0 1,0-1 0,0 1 0,1 0 0,-1 0 0,1-1 0,-1 1 0,1-1 0,-1 1-1,1-1 1,0 0 0,-1 1 0,4 0 0,2 1 27,-1 0-1,1 0 1,0 0-1,0-1 1,1-1-1,-1 1 1,0-1-1,1 0 1,-1-1-1,0 0 1,11 0-1,-7-1-28,-1-1 0,1 0 0,-1 0 0,0-1 0,0 0 0,0 0-1,13-8 1,-17 8 10,-1-1 0,0 1 0,0-1 0,0 0 0,0-1 0,-1 1 0,0-1 0,0 0 0,0 0 0,5-9 0,-1-2 58,0 0-1,7-23 0,-7 16-99,-1 0-1,6-40 1,-11 52-20,-1-1 1,-1 1 0,1 0-1,-2-1 1,0 1 0,0 0 0,-5-19-1,5 28 39,1 0-1,-1 1 1,1-1-1,-1 1 1,0 0 0,1-1-1,-1 1 1,0-1-1,0 1 1,0 0-1,0 0 1,0-1-1,0 1 1,0 0-1,-1 0 1,1 0-1,0 0 1,-1 1-1,1-1 1,-2-1-1,0 2-2,1-1 0,-1 1-1,1-1 1,-1 1-1,1 0 1,-1 0 0,1 0-1,-1 0 1,1 0-1,0 1 1,-5 1 0,-2 1-17,0 0 1,0 1 0,0 1 0,1-1-1,-13 10 1,9-5 35,0 1-1,1 1 1,-18 20 0,27-30-5,1 1 0,-1 0 0,1 0 0,-1 0 0,1 0 0,0 0 0,-2 4 0,3-6 0,0 1 1,0-1-1,-1 1 0,1-1 0,0 1 0,0-1 0,0 1 0,0 0 1,0-1-1,1 1 0,-1-1 0,0 1 0,0-1 0,0 1 0,0-1 1,1 1-1,-1-1 0,0 1 0,0-1 0,1 1 0,-1-1 1,0 0-1,1 1 0,-1-1 0,0 1 0,1-1 0,-1 0 0,1 1 1,-1-1-1,1 0 0,-1 0 0,1 1 0,-1-1 0,1 0 0,-1 0 1,1 1-1,3-1 7,-1 1 0,0-1 0,1 1 0,-1-1-1,1 0 1,-1 0 0,0 0 0,1-1 0,-1 1 0,0-1 0,1 0 0,-1 0 0,0 0 0,5-2 0,10-5 10,18-11-1,-33 18-19,28-18-36,43-34 0,-53 36 39,1 1 0,1 1 0,0 0 0,29-12 0,-51 27 0,0-1 1,0 1-1,0-1 0,0 1 0,-1 0 0,1-1 0,0 1 0,0 0 0,0 0 0,0-1 0,0 1 0,0 0 0,0 0 0,0 0 0,0 0 0,0 0 1,0 0-1,0 1 0,0-1 0,-1 0 0,1 0 0,0 1 0,0-1 0,0 1 0,0-1 0,0 0 0,-1 1 0,1 0 0,0-1 0,0 1 0,-1-1 1,1 1-1,0 0 0,-1-1 0,1 1 0,-1 0 0,1 0 0,-1 0 0,1 0 0,-1-1 0,1 1 0,-1 0 0,0 0 0,0 0 0,1 1 0,0 4 35,-1 0 0,1 1-1,-1-1 1,0 0-1,-2 12 1,-36 171 539,25-148-549,13-30 10,0-11-36,0 0 0,0 0 0,0 0 0,0 0-1,0 0 1,0 0 0,0 0 0,0 0 0,1 0 0,-1 0 0,0 0 0,0 0-1,0 0 1,0 0 0,0 0 0,0 0 0,0 0 0,0 0 0,0 0 0,1 0 0,-1 0-1,0 0 1,0 0 0,0 0 0,0 0 0,0 0 0,0 0 0,0 0 0,0 0-1,0 0 1,0 0 0,1 0 0,-1 0 0,0 0 0,0 0 0,0-1 0,0 1-1,0 0 1,0 0 0,0 0 0,0 0 0,0 0 0,0 0 0,0 0 0,0 0 0,0 0-1,0 0 1,0 0 0,0-1 0,0 1 0,0 0 0,0 0 0,0 0 0,0 0-1,0 0 1,4-9 23,-2 5-6,47-77 46,-40 65-96,1 1 0,0 0 0,1 0 0,1 1 0,0 1 0,22-19 0,-32 30 19,1 0 0,0 0 0,0 0 0,0 1 1,0 0-1,0-1 0,4 0 0,-6 2 6,0-1-1,0 1 1,0 0-1,0 0 0,1 0 1,-1 0-1,0 0 1,0 0-1,0 1 1,0-1-1,0 0 1,0 0-1,0 1 1,0-1-1,0 1 0,0-1 1,0 1-1,0-1 1,0 1-1,0 0 1,0-1-1,0 1 1,-1 0-1,1 0 1,1 1-1,5 8 17,-1 1 0,0-1 0,-1 1 0,8 22-1,-7-18 27,0 0 0,14 25 0,-15-34-16,0 0 0,0-1 0,0 1-1,0-1 1,1 0 0,0 0-1,0 0 1,0-1 0,0 0 0,1 0-1,7 2 1,-9-4-5,0 0 0,0 0 0,0 0 0,1-1 0,-1 0 1,0 0-1,1 0 0,-1-1 0,1 0 0,-1 0 0,1 0 0,-1-1 0,0 0 0,1 0 0,-1 0 0,8-3 0,-5 0-10,1-1 0,-1 0 0,0-1-1,0 0 1,-1 0 0,1 0 0,-1-1-1,-1 0 1,1-1 0,6-9 0,3-7-4,-1 0 1,13-30-1,-1-6 0,27-48 0,-33 78 0,3-8 0,-22 35 0,0 5 0,-2 4 0,-19 162 0,11-99 0,3-24 0,-1 0 0,-22 77 0,22-104 0,-1-1 0,-9 17 0,16-33 0,0 0 0,0-1 0,0 1 0,-1-1 0,1 1 0,0-1 0,0 1 0,-1-1 0,1 0 0,0 1 0,-1-1 0,1 1 0,-1-1 0,1 0 0,-1 1 0,1-1 0,0 0 0,-1 1 0,1-1 0,-1 0 0,1 0 0,-1 0 0,0 1 0,1-1 0,-1 0 0,1 0 0,-1 0 0,1 0 0,-1 0 0,1 0 0,-1 0 0,1 0 0,-1 0 0,0 0 0,1 0 0,-1-1 0,1 1 0,-1 0 0,1 0 0,-1 0 0,1-1 0,-1 1 0,1 0 0,-1-1 0,1 1 0,0 0 0,-1-1 0,0 0 0,-1-1 0,1 1 0,0 0 0,0-1 0,0 1 0,0-1 0,0 1 0,1-1 0,-1 1 0,0-1 0,1 0 0,-1-3 0,0-4 0,0 0 0,0 0 0,2 0 0,1-18 0,-1 24 0,-1 0 0,1 1 0,0-1 0,0 1 0,0 0 0,0-1 0,0 1 0,0 0 0,1-1 0,-1 1 0,1 0 0,0 0 0,0 0 0,-1 0 0,1 1 0,0-1 0,0 0 0,1 1 0,-1-1 0,0 1 0,1 0 0,3-2 0,9 0 0,1-1 0,-1 2 0,1 0 0,-1 1 0,23 1 0,-28 0 0,93 3-1625,-1 6-5544,-50 0-2618,-51-8 9020,-1-1 575,0 0 0,0 0 0,1 0 1,-1 0-1,0 0 0,0 0 0,1 0 0,-1 0 0,0 0 1,0 0-1,1 0 0,-1 0 0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6:17.73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46 0 8800,'-32'12'4000,"19"0"-3488,13-7 1632,8 1-1280,16 3 2111,2-1-1663,51 0 256,12 1-928,37-6-448,-4 5-160,26-4-1792,-9 0 960,9 0-7295,-17 7 4479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6:18.90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52 850 4800,'-22'3'1557,"20"-3"-1333,1 0 0,-1 1 0,0-1 0,1 1 0,-1 0 0,0-1 0,1 1 0,-1 0 0,1 0 0,-1 0 0,1 0 0,-1 0 0,1 0 0,-2 3 0,2-4-59,1 0-1,0 1 1,-1-1 0,1 0-1,0 1 1,0-1 0,-1 0-1,1 1 1,0-1 0,0 0-1,0 1 1,-1-1 0,1 1-1,0-1 1,0 0 0,0 1-1,0-1 1,0 1 0,0-1-1,0 1 1,0-1 0,0 1-1,0-1 1,0 0 0,0 1-1,0-1 1,0 1 0,0-1 0,0 0-1,1 1 1,-1-1 0,0 1-1,0-1 1,0 0 0,1 1-1,-1-1 1,0 0 0,1 1-1,-1-1 1,0 0 0,1 1-1,-1-1 1,0 0 0,1 0-1,-1 1 1,0-1 0,1 0-1,0 0 1,1 1 178,0-1 0,0 0 0,0 1 1,0-1-1,0 0 0,0 0 0,0 0 0,0-1 0,1 1 0,1-1 0,8-1 603,0 1-489,1 1 75,0-1 1,0-1 0,0-1-1,22-6 1,-17 2-334,-1-1 1,0-1-1,-1-1 1,0 0-1,-1-1 0,0-1 1,0 0-1,-1-1 1,-1 0-1,19-26 0,-1-4-25,-1-1 0,35-74-1,-55 99-121,-6 12 25,0 0 1,0 1 0,-1-1 0,0-1 0,0 1 0,-1 0 0,0-1 0,1-11-1,-3 32-58,-2 0 0,-2 14-1,-2 7-74,-1 30 54,1 71-1,6-124 59,1 0 0,0 1-1,0-1 1,4 12 0,-4-19-27,0 0 0,0 0 0,1 0 0,0 0 0,-1-1 0,1 1 0,0-1 0,1 1 0,-1-1 0,1 0 0,-1 0 1,1 0-1,0 0 0,7 5 0,-8-7-4,1 0-1,0 0 1,0 0 0,0 0 0,0-1-1,0 1 1,0-1 0,0 0 0,0 0-1,-1 0 1,1 0 0,0 0 0,0-1-1,0 1 1,0-1 0,0 0 0,0 1-1,0-2 1,-1 1 0,1 0 0,2-2 0,9-4 61,-1-1 1,20-16 0,-32 24-87,24-21 54,-1 0 1,36-41-1,33-54 84,-73 90-87,-7 9-23,86-117 215,-84 109-239,0-1 1,-2 0-1,17-46 0,-28 68-5,35-114 144,-32 97-73,0 0 0,-1 0 0,1-38-1,-20 103-431,-89 257 267,104-300 94,-147 341 193,18-109 29,37-71 70,84-146-183,0-1 0,-2 0 0,-12 15 0,20-28-94,1-1 1,0 1 0,0-1-1,-1 0 1,1 1-1,-1-1 1,1 0 0,-1 0-1,1 0 1,-1 0-1,0 0 1,-2 1 0,3-2-12,0 0 0,0 0 0,0-1 1,0 1-1,0 0 0,0 0 1,0-1-1,0 1 0,0 0 0,0-1 1,1 1-1,-1-1 0,0 1 0,0-1 1,1 0-1,-1 1 0,0-1 0,1 0 1,-1 1-1,0-1 0,1 0 1,-1 0-1,1 0 0,-1 1 0,1-1 1,0 0-1,-1 0 0,1 0 0,-1-1 1,-2-6-4,1 1 0,0-1 0,0 0 1,0 0-1,1 1 0,0-1 0,0 0 1,1 0-1,0 0 0,1 0 0,0 0 0,0 0 1,0 0-1,1 0 0,0 0 0,1 1 1,0-1-1,0 1 0,0 0 0,1-1 1,0 2-1,9-12 0,2 2 0,1 0 0,0 2 0,1 0 0,26-17 0,84-43 0,-69 43 0,-28 13-99,169-88-1530,-189 101 878,0 1 1,0 0-1,0 0 0,1 1 0,12-1 0,-20 3 88,0 1 0,0 0 0,1 0-1,-1 0 1,0 1 0,0-1-1,0 1 1,0-1 0,5 3-1,-6-2-117,0 0 0,0 0 0,0 0 0,0 1 0,0-1-1,0 1 1,-1-1 0,1 1 0,0-1 0,-1 1-1,0 0 1,1 0 0,-1 0 0,0 0 0,1 2-1,6 12-3612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6:19.27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73 162 13216,'-50'-76'5983,"32"44"-5215,13 15-544,10 9-288,8-7-736,6 2 416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6:22.77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409 95 4640,'0'-2'289,"0"-1"1,1 0-1,-1 1 1,0-1-1,1 1 0,0-1 1,-1 1-1,1 0 1,0-1-1,0 1 0,0 0 1,1-1-1,-1 1 1,3-3-1,-3 3 218,0 0 0,0 0 0,0 0 0,0-1 0,-1 1 0,1 0 0,-1-1-1,1 1 1,-1 0 0,0-1 0,0 1 0,0 0 0,0-1 0,0-2 0,0-13 6299,-13 96-4315,9-48-2112,-9 74 262,4 1 1,9 183 0,1-278-642,21 236 448,-18-216-163,1 32 0,-14-57-77,-32-13-138,-61-3-241,86 10 163,-23-1-95,-56 3 1,88 0 126,-9 0 84,-27 6 0,34-5-47,0 0-1,0-1 1,0 0 0,-9 0 0,18-1 72,19 0 560,26-2-276,51-9 0,-5 0-173,55 2 181,86-9-589,-223 17-276,5 0-962,-9-1-2153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6:23.13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29 199 9312,'-20'-27'2981,"19"26"-2758,1 1 0,-1-1 1,0 0-1,0 0 0,1 0 0,-1 0 0,0-1 1,1 1-1,-1 0 0,1 0 0,-1 0 0,1 0 1,0-1-1,0 1 0,-1 0 0,1 0 0,0-1 1,0 1-1,0 0 0,0 0 0,0-1 0,1 1 1,-1 0-1,0 0 0,1 0 0,-1-1 0,0 1 1,1 0-1,-1 0 0,1 0 0,0 0 1,-1 0-1,1 0 0,0 0 0,0 0 0,1-1 1,2-1 505,0 0 0,1 0 1,-1 1-1,1-1 1,-1 1-1,9-2 1,-10 2-735,16-4 784,0 1 0,32-5 1,-28 6-431,382-52 1782,-318 45-1990,-55 7-144,64-7-245,-81 11-37,1-1 0,-1 2 0,30 4-1,-30 1-2801,-4 5 825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6:23.62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250 46 6560,'54'-36'11013,"-50"27"-4649,-19 12-4126,-35 14-727,-61 25-230,97-36-1143,0 2 1,0-1-1,0 2 0,1 0 0,-14 12 0,23-18-95,1 1-1,-1-1 0,1 1 1,0 0-1,0 0 0,0 1 0,0-1 1,-3 9-1,5-11-21,0 0-1,1 1 1,-1-1 0,1 0 0,-1 1 0,1-1-1,0 0 1,0 0 0,0 1 0,0-1-1,1 0 1,-1 1 0,0-1 0,1 0-1,0 0 1,0 1 0,-1-1 0,1 0-1,0 0 1,1 0 0,1 3 0,2 1 37,0 0 0,1-1 1,0 0-1,0 0 0,0 0 1,1-1-1,-1 1 0,1-2 1,13 6-1,0-1 36,0-1-1,30 7 1,-30-10-233,1-1-1,0-1 1,-1-1 0,1-1 0,24-3 0,-13-1-2833,35-8 0,-31 6 492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6:24.28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149 40 5632,'-10'-1'687,"8"0"-480,-1 0-1,1 1 0,-1 0 0,1 0 1,-1 0-1,1 0 0,-1 0 1,-3 1-1,-17 2 1144,2 0 4023,-26 2-1,28-3-1781,16 0-1080,16-1-1184,304-23 1559,-99 3-2668,123 7 294,-242 16-184,0 0-3354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6:24.67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32 72 10048,'-26'0'3232,"20"0"-1958,12 1 2667,12 1-1904,1 0-1,0-1 0,29-2 0,58-11-47,-79 8-1494,569-56 1340,-533 60-2982,-40 0-2223,-22 0 3203,-1 0-1,0-1 1,1 1 0,-1 0-1,0 0 1,1 0 0,-1 0-1,1 0 1,-1 1 0,0-1-1,1 0 1,-1 0 0,0 0-1,1 0 1,-1 0 0,0 0-1,1 1 1,-1-1 0,0 0-1,1 0 1,-1 0 0,0 1-1,1-1 1,-1 0 0,0 0 0,0 1-1,1-1 1,-1 0 0,0 1-1,-1 10-7564,-1-2 4660,1 10-666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2:51.9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235 32 2656,'3'-4'14315,"-3"3"-15270,0 1 965,0-1 0,0 1 0,-1 0 0,1 0 0,0 0 0,0 0 1,0 0-1,0 0 0,0 0 0,0 0 0,0 0 0,0 0 1,0 0-1,0 0 0,0-1 0,0 1 0,-1 0 0,1 0 1,0 0-1,0 0 0,0 0 0,0 0 0,0 0 0,0 0 1,0 0-1,0 0 0,0 0 0,-1 0 0,1 0 0,0 0 0,0 0 1,0 0-1,0 0 0,0 0 0,0 0 0,0 0 0,0 0 1,-1 0-1,1 0 0,0 0 0,0 1 0,0-1 0,0 0 1,0 0-1,0 0 0,0 0 0,0 0 0,0 0 0,0 0 1,0 0-1,0 0 0,0 0 0,-1 0 0,1 1 0,0-1 1,0 0-1,0 0 0,0 0 0,0 0 0,0 0 0,0 0 1,0 0-1,0 1 0,0-2 130,0 1-104,0-1-19,0 1-1,0 0 1,0 0-1,0 0 1,0-1-1,0 1 1,0 0 0,-1 0-1,1 0 1,0-1-1,0 1 1,0 0-1,0 0 1,0 0-1,-1 0 1,1 0-1,0-1 1,0 1 0,0 0-1,0 0 1,-1 0-1,1 0 1,0 0-1,0 0 1,0 0-1,-1 0 1,1 0-1,0 0 1,0-1 0,-1 1-1,-3 0 362,3-3 39,1 3-406,0 0 0,0 0 0,0 0 0,0 0 0,0 0 0,0 0 0,0 0 0,0 0 0,0 0 0,0 0 0,0 0 0,0 0 1,0 1-1,-1-1 0,1 0 0,0 0 0,0 0 0,0 0 0,0 0 0,0 0 0,0 0 0,0 0 0,0 0 0,0 0 0,0-1 1,0 1-1,0 0 0,0 0 0,0 0 0,-1 0 0,1 0 0,0 0 0,0 0 0,0 0 0,0 0 0,0 0 0,0 0 1,0 0-1,0 0 0,0 0 0,0 0 0,0 0 0,0 0 0,0 0 0,0 0 0,0 0 0,0 0 0,0 0 0,0-1 0,-4-1 209,0-1 0,0 1 0,0 0 0,0 0 0,0 1-1,-1-1 1,1 1 0,-8-1 0,1 2-106,-1 1 1,1 1-1,-1 0 1,1 1-1,0 0 1,0 1-1,0 0 1,0 1-1,1 0 1,-1 0-1,1 1 1,-10 8-1,17-12-79,1 0 0,0 1 0,1-1 0,-1 0 0,0 0 0,1 1 0,-1-1 0,1 1 0,-1-1 0,1 1 0,0 0 0,0 0 0,1-1 0,-1 1 0,1 0 0,-1 0 0,1 0 0,0 0 0,0-1 0,0 1 0,0 0 0,0 0 0,1 0 0,-1 0 0,2 3 0,0-2 33,-1 1-1,1-1 1,0 1 0,0-1 0,0 0 0,1 0-1,-1 0 1,1 0 0,0-1 0,0 1 0,0-1-1,1 0 1,-1 0 0,1 0 0,5 3 0,3 1 4,0-2 1,1 1 0,-1-2 0,1 0-1,0 0 1,0-1 0,1-1 0,-1 0-1,0-1 1,1 0 0,14-2 0,-1-1-166,0-1 1,-1-2-1,1-1 1,39-14-1,-21 1-4707,-31 13 2176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6:25.04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332 0 10464,'1'7'1409,"-1"0"1,0-1 0,0 1-1,-1 0 1,0-1-1,-4 14 1,-15 57 2200,3-33-2292,-2 0 1,-40 66-1,-8 17-415,34-47-1078,-38 138-1,53-152-3723,2 0-3685,10-39 2939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6:27.37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197 63 7392,'0'0'35,"0"-14"1353,0 1-1,4-23 0,-5 51 8314,2 26-6217,-1 30-3320,-13 135 1698,0-9-754,7-102-818,-1 60 103,7 14 156,1-161-477,-1 1-1,2-1 0,3 16 0,1 7 130,-3-12-111,-3-17 65,-4 6 53,2-4-226,-1-1-1,1 1 1,-1 0-1,0-1 1,0 0 0,0 0-1,-1 0 1,1 0-1,-1 0 1,0-1-1,0 0 1,0 1 0,-4 1-1,-7 1 40,0 0 0,-23 4 0,4 0 201,34-9-224,-22 6 171,22-6-157,0 1 1,1-1 0,-1 0-1,0 0 1,0 0 0,0 0-1,0 0 1,0 0 0,0 0-1,0 0 1,0 0-1,0 0 1,0 0 0,0 0-1,0 0 1,0 0 0,0 0-1,0 0 1,0 0-1,0 0 1,0 0 0,0 0-1,0 0 1,0 0 0,-1 1-1,1-1 1,0 0-1,0 0 1,0 0 0,0 0-1,0 0 1,0 0 0,0 0-1,0 0 1,0 0-1,0 0 1,0 0 0,0 0-1,0 0 1,0 0 0,0 0-1,0 0 1,0 0 0,0 0-1,0 0 1,13-1 337,163-17 648,83-15-1057,-247 31-386,1 0-1,-1-1 1,1 0-1,-1-1 1,21-10-1,-29 12 65,0 0 0,-1 0 0,1-1 0,0 1 0,-1-1 0,0 0 0,0 1 0,0-2 0,0 1 0,0 0 0,-1 0 0,1-1 0,-1 0 0,0 1 0,0-1 0,0 0 0,0 0 0,-1 0 0,0 0-1,0 0 1,1-5 0,-1-10-1709,-1 0-1,-1 0 1,-3-23-1,-4-15-3850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6:27.75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30 25 8800,'-20'-21'2842,"11"17"4027,155 5 686,199 15-6528,-263-3-1540,-30-2-3268,-48-10 3057,0 0-1,0 0 0,0 0 0,0 0 1,0 1-1,0 0 0,-1 0 1,1 0-1,-1 0 0,1 0 0,-1 1 1,0-1-1,0 1 0,0 0 1,0 0-1,0 0 0,3 5 0,-5-4-196,1 0-1,-1 1 0,0-1 0,0 0 1,0 5-1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6:28.37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132 130 7136,'6'-8'7576,"0"25"-4353,-5-8-2447,0 0-1,-1 0 1,0-1-1,-1 1 1,0 0-1,-3 11 1,-18 54 1160,9-32-1306,-72 241 975,79-263-1539,3-10 81,0 0 1,0 1 0,-1 16-1,6-55-344,1-1 0,14-54 0,-11 56 84,57-206-9,-29 110 312,3-8 878,-35 127-994,0 0 0,-1 0-1,2-1 1,-1 1 0,6-7 0,-8 11-70,0 0-1,0 0 1,0-1 0,0 1 0,0 0 0,1 0-1,-1 0 1,0 0 0,0 0 0,0-1 0,0 1-1,1 0 1,-1 0 0,0 0 0,0 0-1,0 0 1,0 0 0,1 0 0,-1 0 0,0 0-1,0 0 1,0 0 0,1 0 0,-1 0 0,0 0-1,0 0 1,0 0 0,1 0 0,-1 0 0,0 0-1,0 0 1,0 0 0,1 0 0,-1 0 0,0 0-1,0 0 1,0 1 0,1-1 0,5 9 77,4 16 52,-9-22-104,56 159 1057,-55-157-1166,48 117 594,-44-105-1140,-1 0 0,-1 1 0,-1-1 0,0 1 0,0 24 0,-3-40-97,1 0 1,-1 0 0,0 1 0,0-1 0,-1 0 0,1 1-1,0-1 1,-1 0 0,1 0 0,-1 0 0,0 1 0,0-1-1,0 0 1,0 0 0,0 0 0,0 0 0,0 0 0,-1-1-1,1 1 1,-1 0 0,-2 2 0,-13 5-5523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6:28.69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19 117 8544,'-10'-20'3168,"2"17"960,16-2-2913,2 2 1985,8-2-1824,4-2 416,1-1-1056,9-1-288,3-2-288,1 2-192,4 1 0,2 0-2016,-3 1 1120,1 2-4991,-3 2 3295,3-2-4960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6:29.26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17 64 5408,'-3'-4'382,"1"-1"1,0 1-1,0-1 0,0 0 1,1 1-1,-2-11 1,1-6 9019,4 49-3172,2 6-3690,3 52-1081,-6-59-1175,0 1 0,1 0 0,8 31 0,-8-46-363,-1-1 0,1 0-1,-2 19 1,0-19-196,0-10-125,0-1-1,-1 1 1,1-1 0,0 0-1,0 1 1,-1-1-1,1 1 1,-1-1-1,1 0 1,-1 1-1,0-1 1,0 0-1,1 1 1,-1-1-1,-2 2 1,-11 6-8136,6-8 5491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6:29.60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19 72 8128,'-4'-1'749,"3"0"-604,0 1 0,1 0 0,-1 0 1,0 0-1,0-1 0,0 1 0,0-1 0,1 1 1,-1 0-1,0-1 0,1 1 0,-1-1 0,0 0 1,1 1-1,-1-1 0,0 0 0,1 1 1,-1-1-1,0-1 0,2 1 196,-1 1 1,0-1-1,1 0 1,-1 0-1,1 0 1,-1 0-1,1 1 0,-1-1 1,1 0-1,0 1 1,-1-1-1,1 0 1,0 1-1,-1-1 0,1 1 1,0-1-1,0 1 1,0-1-1,0 1 1,-1 0-1,1-1 0,0 1 1,0 0-1,0 0 1,1 0-1,25-5 2568,79-7 1225,18-1-3004,-102 11-1313,208-9 1379,-76 8-7014,-155 13-2084,0-9 7201,-1 0-1,1 1 1,0-1-1,0 0 0,-1 0 1,1 0-1,-1 0 0,-2 1 1,-4 3-1760,-21 14-1304,-10 8 1333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6:29.96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23 97 9056,'-6'0'1108,"5"1"-812,-1-1-1,1 0 1,-1 0-1,1 1 1,0-1-1,-1 1 1,1-1-1,0 1 1,-3 1 1146,4-1-1193,0-1-1,1 0 0,-1 1 0,0-1 1,1 0-1,-1 0 0,0 1 1,1-1-1,-1 0 0,1 0 0,-1 1 1,0-1-1,1 0 0,-1 0 1,1 0-1,-1 0 0,0 0 0,1 1 1,-1-1-1,1 0 0,-1 0 1,1 0-1,0 0 0,11 0 1767,-12 0-1946,18-1 1194,-1-1 1,0-1 0,0 0 0,21-8 0,24-5-240,129-16 38,-62 12-2112,-43 4-3009,-56 12-5003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6:30.32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51 9 6656,'-4'-8'8154,"5"18"-1395,-3 1-6899,-2 8 1127,1 0 1,0 0 0,2 0 0,1 34 0,1-20-135,-1-3-392,10 244 1477,2-151-2124,-11-119-370,-1 0-1,1 0 1,-1 0 0,0 0 0,-1 4-1,-4 4-5706,-23 10-9629,3-14 12975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6:30.66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29 52 12384,'-24'-7'3984,"20"6"-2417,14 1 2305,33-1 269,18-5-2102,1 1-1120,102-1 373,45-4-862,-145 5-458,6 0-670,-22 0-3002,-47 5 3294,0 0 0,0 0 0,-1 0 0,1-1 0,0 1 1,0 0-1,0 0 0,-1 0 0,1 0 0,0 0 0,0 0 0,-1 1 0,1-1 1,0 0-1,0 0 0,-1 1 0,1-1 0,0 0 0,0 1 0,-1-1 0,1 0 0,0 1 1,-1-1-1,1 1 0,-1-1 0,1 1 0,0-1 0,-1 1 0,1 0 0,0 1 1,-2 12-7511,-3-1 6660,-8 14-1816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2:52.4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20 4384,'3'-5'765,"8"-7"663,-10 11-1363,-1 1 0,0 0 0,1 0 1,-1-1-1,1 1 0,-1 0 0,0 0 0,1 0 0,-1 0 0,1 0 0,-1 0 0,0-1 1,1 1-1,-1 0 0,1 0 0,-1 0 0,0 0 0,1 0 0,-1 1 0,1-1 1,-1 0-1,0 0 0,1 0 0,-1 0 0,1 0 0,-1 0 0,0 1 0,1-1 0,-1 0 1,0 0-1,1 1 0,-1-1 0,0 0 0,1 0 0,-1 1 0,0-1 0,4 5 285,-1-1-1,0 1 0,-1 0 0,1 0 0,-1 0 0,0 0 0,0 0 1,0 1-1,-1-1 0,1 9 0,1 10 648,0 26 0,-3-40-640,2 280 2880,3 55-1181,1-234-1580,24 123 0,-24-197-367,-4-22-13,0-1 0,1 0-1,1 0 1,0 0-1,8 16 1,-12-29-71,1 2-52,1 0-1,-1 0 1,1 0 0,0 0-1,3 3 1,-4-5-97,0 0-1,0 0 1,0 0 0,0 0 0,1-1-1,-1 1 1,0 0 0,0-1-1,1 1 1,-1-1 0,1 1-1,-1-1 1,0 0 0,1 0-1,2 1 1,21-1-1327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1:26:31.08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85 12064,'0'0'230,"0"-1"0,1 1 0,-1-1 0,0 1 0,1 0 0,-1-1 0,1 1 1,-1 0-1,0-1 0,1 1 0,-1 0 0,1 0 0,-1-1 0,1 1 0,-1 0 0,1 0 1,-1 0-1,1 0 0,-1 0 0,1 0 0,-1-1 0,1 1 0,0 0 0,17-2-8,-11 2 609,154-32 7743,-84 15-7053,120-10 0,-185 27-1415,-1 0 0,0 0 0,1 1-1,-1 0 1,19 6 0,-25-6-84,0 1 1,0 0-1,0 0 0,0 0 1,-1 0-1,1 1 1,-1 0-1,1 0 0,-1 0 1,0 0-1,0 1 1,-1-1-1,1 1 0,3 6 1,-6-8-7,1 0 0,-1 0 0,0 0 1,0 0-1,-1 1 0,1-1 0,0 1 0,-1-1 1,1 0-1,-1 1 0,0-1 0,0 1 0,0-1 1,0 1-1,0 2 0,-2 3 27,0-1-1,0 1 1,-5 9-1,3-8-2,-14 31 4,-2-1 0,-1-1 1,-2 0-1,-2-2 0,-2-1 0,-53 55 0,-76 59 52,149-144-95,2-1 31,0 0 1,1 1 0,-1-1-1,1 1 1,0 0-1,0 0 1,-6 11 0,9-15-27,1 0 1,0-1 0,-1 1 0,1 0-1,0 0 1,0 0 0,-1 0 0,1 0 0,0-1-1,0 1 1,0 0 0,0 0 0,0 0-1,0 0 1,1 0 0,-1 0 0,0-1-1,0 1 1,1 0 0,-1 0 0,1 1-1,0-1 2,0 0-1,0 1 0,1-1 0,-1 0 0,0 0 0,1 0 1,-1 0-1,0-1 0,1 1 0,-1 0 0,3 0 0,5 2 1,0 0-1,1-1 0,-1 0 1,0-1-1,15 1 0,49-4-8,-35-3-378,-1-1 0,46-14 1,-8 1-6091,-55 15 3082,0-1 1,0-2-1,0 0 1,-1 0-1,26-16 1,-15 2-49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0:10.855"/>
    </inkml:context>
    <inkml:brush xml:id="br0">
      <inkml:brushProperty name="width" value="0.2" units="cm"/>
      <inkml:brushProperty name="height" value="0.4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22511 632 4736,'-6'-7'607,"-8"-13"405,13 19-965,0 0 0,1 0 0,-1 1-1,1-1 1,-1 0 0,1 0 0,0 0 0,-1 0-1,1 0 1,0 0 0,-1 0 0,1 0-1,0 0 1,0 0 0,0-2 0,1 2-131,-1-1 0,1 1 0,0-1 0,0 1 0,0-1 1,0 1-1,0-1 0,0 1 0,1 0 0,-1 0 0,0 0 0,1 0 0,-1 0 1,1 0-1,-1 0 0,1 0 0,-1 0 0,1 1 0,0-1 0,-1 0 0,3 0 1,-3 1 89,0 0 0,0-1 0,0 1 0,0-1 0,0 1 0,0-1 0,0 0 1,0 1-1,0-1 0,-1 0 0,1 0 0,0 1 0,0-1 0,-1 0 1,1 0-1,0 0 0,-1 0 0,1 0 0,-1 0 0,1 0 0,-1 0 0,1-2 1,-1-1 27,1 0 1,-1 0-1,1 0 1,-2-7-1,1 2-193,-13-4 484,8 7-251,4 5-69,0 0 1,0 0 0,0 0 0,0-1-1,0 1 1,1 0 0,-1 0 0,0-1-1,1 1 1,-1-1 0,1 1-1,0 0 1,-1-1 0,1 1 0,0-1-1,0-2 1,-3-52 949,3-12 2549,0 96-3431,1-13 39,-1-1 1,-2 18-1,-3 21-51,4 84 0,3-64 297,-7 368 106,5-426-456,-9 346 432,-3-118-56,-7 79-112,13-267-213,-15 201 330,14-116-487,-13 438 468,37-77 30,-1-263-368,-9-118 59,13 578-232,-19-541 138,-4 150-148,-1-62 238,-10 335 66,5-279 62,-34 624-382,32-720 153,11-194 14,-53 816 80,-20 193 106,47-389-202,20 508-42,21-718 178,18-2-172,-9-120 208,17 193 78,-36-412-243,17 160 397,-15-187-153,-1 73-1,-1-97 939,-19-24-351,-99-13-561,-28 0-469,-119 11-176,70 4 127,45 0 82,16-2 203,-53 1 93,-333-6 29,171-5-476,-936 5 23,569 28 255,415-5 108,-208 11-136,337-23 10,-17 0 62,-904-5 425,998-7-550,-70-2 200,-41-2-189,-233 26 1,278-4 128,-71 6-176,-132 1 516,44-8-345,2 0 116,-26 12 236,-23-24-465,221-5-10,-300-28 545,252 11-632,-178 2-53,24 3 375,73-7 101,119 7-166,-116-14-176,-4 1 19,76 9-48,-362-22 261,246 22-202,205 8 93,-63-2 59,76 6-42,-132-2-34,64 1 76,0 0-65,48 5-82,-91 1 64,-108 4 24,172-2 47,-122 5-88,-98-1 36,101-5 122,-417 7 37,593-7-113,-79-2 4,-413-39 605,-53-32 65,500 54-912,-65-8 261,121 19-87,-300-44 174,146 9 29,-27-4 278,4-20-206,-134-45-198,23 13 202,308 82-163,-81-14 1,-56 4-184,124 18-29,-80-14 127,-83-9 112,70 16-263,-242-14 217,302 28-220,-47-3 52,20 1 248,-18-1-15,66 0-255,-46-5 323,97 6 29,2 0-276,1 0 1,-1-2 0,-26-9-1,44 12 21,-1 0 1,1-1-1,0 0 0,-1-1 0,2 1 0,-1-1 0,0 0 0,1-1 0,0 1 0,0-1 1,0 0-1,0 0 0,1-1 0,0 0 0,-5-9 0,-6-18-16,1-1 1,2-1-1,-11-56 0,-3-8 57,2 11-167,3-2 1,-12-134-1,9-190-220,23 387 369,-5-257-101,-3-71 370,-79-673-113,80 954-148,-57-613-291,30-96 269,30-391-81,15 834-54,-2 148 66,17-185-309,-1 24 701,22-403-393,-20 496-5,-17 10 48,-8 217-40,12-60 1,-4 36-6,-2 17 7,2 0 1,23-64-1,-23 83-26,1 0 1,20-31-1,-19 35 112,-1-1 1,-1 0 0,12-31-1,2-15 142,4-9-66,17-114-101,1-5 204,-8 46 13,-19 57-395,10-108-1,-12 71 316,17-78-259,2-9-80,-21 130 229,2 2-1,35-98 1,26-3 42,-65 156-105,69-165-99,-68 155 7,-7 17 197,11-22 0,4-6 45,9-18-108,-27 59-45,1-1 0,1 1 0,-1 0 1,1 0-1,0 1 0,0-1 0,8-5 0,21-13-224,37-18 1,17-13 34,-50 31 223,1 1-1,51-22 0,86-26-108,9-4-106,-103 36 130,-11 4-118,95-31-1,235-34 347,-381 96-147,116-21-77,2 6 0,0 6 0,184 7 0,-15 23 167,-168-7-80,426 41-60,-330-27-94,224-2 208,-42-4-45,516 11 207,-396-60-427,-239 15 313,-81 6-13,-47 2 54,110-9-182,-2-17 166,173-24-425,3 28 525,-449 29-218,438-22 142,-117 11-239,165 8-22,-284 11 65,-39-2 191,547-1-192,-372-24-28,88-3 212,-59 9-154,-222 8 84,14-7 56,-68 5-94,258-20-150,-240 21 94,180-9 126,252-25-39,-239 13-170,-9 0 143,88-24-213,-62 3 471,-24 4-222,-13 16-135,-68 9 188,186-5-376,-222 17 553,400 0-370,-385 9 289,257 18-511,0 23 421,-91-8-146,-170-11 149,-20-2-185,387 28 50,-182-14 102,-158-10-45,36 3 206,333 23-173,-385-43 438,-20 0-405,111-5-1576,-105-24-2843,-62-5 1960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4:59.2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7 2496,'-5'0'2288,"10"-3"-342,-5 2-1864,0 1 0,0 0 0,1 0 0,-1-1-1,0 1 1,0 0 0,1 0 0,-1-1 0,0 1 0,0 0-1,1 0 1,-1 0 0,0 0 0,1 0 0,-1-1 0,0 1-1,1 0 1,-1 0 0,0 0 0,1 0 0,-1 0 0,0 0 0,1 0-1,-1 0 1,0 0 0,1 0 0,-1 0 0,0 0 0,1 0-1,-1 0 1,1 1 0,1 0-91,1 1 0,-1-1-1,0 1 1,0 0 0,1-1 0,-1 1-1,0 0 1,-1 0 0,1 1 0,0-1-1,-1 0 1,1 1 0,-1-1 0,1 1 0,-1-1-1,0 1 1,0 0 0,-1-1 0,1 1-1,0 4 1,2 10-4,0-1 0,-1 20 0,-2-36 11,-3 279 232,-2-242-8,-1 0 1,-2-1 0,-14 41-1,16-62 8,5-13-211,0 0-1,0 0 1,0 0 0,0 1-1,0-1 1,1 0-1,-1 4 1,-1-3 179,2-3-183,-1 0-1,1 0 1,0 1-1,0-1 1,-1 0 0,1 1-1,0-1 1,0 0-1,-1 0 1,1 1-1,0-1 1,0 0-1,0 1 1,0-1-1,0 0 1,-1 1 0,1-1-1,0 0 1,0 1-1,0-1 1,0 0-1,0 1 1,0-1-1,0 0 1,0 1-1,0-1 1,0 1 0,0-1-1,1 1 1,-1 3 23,0-2-18,0 0-1,0 0 0,0 0 0,0 0 1,0 0-1,0 0 0,-1 0 0,1 0 1,-1-1-1,0 3 0,0-3-141,20 7 132,10-4 185,-1-1 0,1-1 0,30-2 0,-30 0-105,0-2 244,1-1 0,55-13 0,-75 15-432,-9 1 89,-1 1 0,1-1 1,-1 0-1,1 0 0,-1 0 1,1 0-1,0 0 0,-1 0 1,1-1-1,-1 1 0,1 0 1,-1 0-1,1 0 0,-1-1 1,1 1-1,0 0 0,-1 0 1,0-1-1,2 0 0,-2 1 175,0 0-182,0 1 1,0 0-1,0 0 1,0-1 0,0 1-1,0 0 1,0-1 0,-1 1-1,1 0 1,0-1 0,-1 1-1,1 0 1,0-1-1,-1 1 1,1 0 0,-1 0-1,-8 3-1690,1 0 442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5:00.4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52 3712,'-3'-10'896,"2"7"-499,0 0 1,0 1 0,0-1 0,1 1-1,-1-1 1,0-3 0,1 5-327,0 1 1,0-1 0,0 1 0,0-1-1,0 1 1,0 0 0,0-1-1,-1 1 1,1-1 0,0 1 0,0 0-1,-1-1 1,1 1 0,0 0-1,-1-1 1,1 1 0,0 0 0,-1-1-1,1 1 1,-1-1-24,1 1 1,-1 0-1,1 0 0,0-1 0,-1 1 1,1 0-1,0-1 0,-1 1 1,1-1-1,0 1 0,0 0 0,-1-1 1,1 1-1,0-1 0,0 1 1,0-1-1,0 1 0,0 0 0,-1-2 1,1 1 262,1-1 324,5 7-765,0 0 201,4 2-30,-2 1-1,1 0 1,-1 0-1,0 0 1,9 15-1,-12-14 13,0 0-1,-1 0 0,0 1 1,-1-1-1,0 1 0,-1-1 1,0 1-1,1 12 0,1 82 88,-4-101-137,0 8 33,-2 109 136,0-94-122,-2-1-1,-10 43 1,11-59-13,-34 108 929,36-114-800,0 1 0,0 0 0,0-1 0,1 1 0,0 0 0,0 5 0,-2-7 672,8-8-374,4 2-494,-1 1 0,1-1 1,-1 1-1,1 1 0,0 0 1,19-1-1,-8 0-2,6 0-27,0 1 0,0 2 1,44 4-1,-48 2-149,-20-4 197,1-1 0,-1 0 1,0-1-1,0 1 1,6 0-1,3 5-186,-7-3 1173,2 1-870,-7-4-282,1 0 0,-1 1 0,0-1 0,1 1 0,-1-1 0,1 1 0,-1-1 0,0 1 0,0-1 0,1 1 0,-1-1 0,0 1-1,0 0 1,1-1 0,-1 1 0,0-1 0,0 1 0,0 0 0,0-1 0,0 1 0,0-1 0,0 1 0,0 0 0,0 0 0,0 1-628,0 9-4465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5:01.7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8 205 2400,'0'0'79,"-1"0"0,1 0 0,0 0 0,-1 0 0,1-1-1,-1 1 1,1 0 0,0 0 0,-1-1 0,1 1 0,-1 0 0,1 0 0,0-1 0,0 1 0,-1 0 0,1-1 0,0 1 0,-1-1-1,1 1 1,0 0 0,0-1 0,0 1 0,0-1 0,-1 1 0,1-1 0,0 0 0,4-11 3120,0-4-2439,-3 13-604,0-1 0,-1 0-1,1 1 1,1-1-1,-1 1 1,1-1-1,-1 1 1,1 0 0,0 0-1,0-1 1,0 1-1,1 1 1,2-4-1,12-19 387,-13 19-509,0 0 0,0 1 0,0 0-1,1 0 1,0 0 0,0 0 0,0 1 0,0 0-1,12-7 1,-9 6-64,1 1 0,0 0 1,0 0-1,0 1 0,0 0 0,14-3 0,-14 5 92,7-2-196,1 0 0,-1 2 1,33 0-1,-45 2 125,1-1 1,0 1 0,-1 0-1,1 0 1,-1 1 0,0-1-1,1 1 1,-1 0 0,0 0-1,0 0 1,0 1 0,0-1-1,0 1 1,-1 0 0,1 0-1,-1 0 1,0 1 0,5 6-1,-5-5 14,-1-1 0,0 1 0,0-1 0,0 1 0,-1-1 0,1 1 1,-1 0-1,0 0 0,-1 0 0,1 0 0,-1 0 0,0 0 0,0 0 0,-1 0 0,1-1 0,-1 1 0,0 0 0,-1 0 0,-2 6 0,-4 10 41,0-1 0,-2-1 0,-13 21 1,16-27-73,-8 9 103,0-1-1,-19 22 1,-1-1 129,9-11 382,25-30-401,3 0-137,0-1 1,0 1-1,-1-1 0,1 1 0,0 0 0,0-1 0,0 1 0,-1 0 1,3 2-1,8 3 46,57 14 1,-49-16-261,1 2-1,29 13 1,-28-9 43,0 1 0,28 21-1,-41-25 88,0 0 1,-1 0-1,0 1 0,0 0 0,0 1 0,-1 0 0,9 15 1,-13-18 161,0-1 1,-1 1 0,1 0 0,-1 0 0,0 0-1,1 10 1,-2-13-71,-1 0-1,0-1 0,1 1 1,-1-1-1,-1 1 0,1-1 1,0 1-1,-1-1 0,1 1 1,-1-1-1,0 1 0,1-1 1,-1 1-1,0-1 0,-1 0 1,1 0-1,0 0 0,-1 1 1,-2 2-1,3-4 19,-1 0 0,1 0 1,-1 0-1,0 0 0,1 0 1,-1-1-1,0 1 0,1 0 1,-1-1-1,0 1 0,0-1 0,1 0 1,-1 0-1,0 0 0,0 1 1,0-2-1,1 1 0,-1 0 0,0 0 1,-2-1-1,-5-1 147,-1-1 0,-14-5 0,7 2-128,-17-3 18,0 1 0,-1 2 0,0 2 0,-56-1 0,87 5-450,-1 1 0,1-1 0,-1 1 0,1 0 0,0 0 0,-1 1 0,1-1 0,0 1 0,0 0 1,-6 4-1,8-5 12,0 0 0,0 0 0,0 1 0,1-1 0,-1 0 0,1 1 0,-1-1 0,1 1 0,0 0 0,-1 0 0,1-1 0,0 1 0,0 0 0,0 0 0,0 0 0,1 0 0,-1 0 0,0 0 0,1 0 0,0 0 0,-1 0 0,1 1 0,0 1 0,0-2 61,0-1 0,1 0 0,-1 0-1,0 0 1,1 0 0,-1 0 0,1 0 0,-1 0-1,1 0 1,1 2 0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5:03.8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303 0 2080,'0'1'470,"-1"0"1,0-1-1,0 1 0,0-1 1,0 1-1,0-1 0,0 0 1,0 1-1,0-1 0,0 0 0,0 0 1,-2 1-1,-19 5-152,5 2-224,11-6 35,1 1 0,-1 0 0,0 0 0,1 1 0,-1-1 0,-6 7 0,2 0 229,-45 49 258,47-49-585,1 0-1,0 1 0,1 0 0,-9 19 0,4-4 109,1 1 0,-9 44-1,-1 18 193,9-49-130,3 1 1,1 0-1,-2 54 0,9-89-203,0 7 106,0-1 1,0 0 0,1 0 0,1 0-1,0 0 1,7 22 0,58 133 1212,-62-155-1183,0 1-1,8 14 0,-12-26 1051,12-17-384,-12 13-1134,-1 1-1,1-1 0,0 1 1,-1 0-1,1-1 0,-1 1 1,0-1-1,0 0 0,0-4 1,-1 5-332,1 0 1,0-1-1,0 1 1,0 0-1,0 0 0,1-1 1,-1 1-1,1 0 1,-1 0-1,1 0 1,1-4-1,3-3-2379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5:05.4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9 1728,'0'0'221,"0"0"0,0-1 0,0 1 0,0-1 0,0 1 0,1-1 0,-1 1 0,0-1 0,0 1 0,1 0 0,-1-1 0,0 1 0,0-1 0,1 1 0,-1 0 0,0-1 0,1 1 0,-1 0 0,1 0 0,-1-1 0,1 1 0,3 7 1463,1 28-2333,-3-20 1306,4 28-202,1 58-1,-2-22 136,9 89 407,11 1 133,-5-50-329,-19-109-749,2 21 622,-3-29-634,0-1 1,0 1-1,0-1 1,0 1-1,0-1 0,-1 1 1,1-1-1,-1 1 1,1-1-1,-1 0 1,1 1-1,-1-1 1,0 0-1,0 1 0,0-1 1,-2 2-1,3-2-144,-1-1 0,1 0 0,-1 1 0,1-1 0,-1 0 0,1 1 0,-1-1 0,1 0 0,-1 0 0,1 0 0,-1 0 0,0 0 0,1 0 0,-1 1 0,1-1 0,-1 0 0,1-1 0,-1 1 0,0 0 0,1 0 0,-1 0 0,1 0 0,-1 0 0,1 0 0,-1-1 0,1 1 0,-1 0 0,1-1 0,-1 1 0,1 0 0,-2-1 0,-10-11-5058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5:05.9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9 2720,'0'0'122,"0"0"0,0-1 0,0 1 0,0 0 0,0 0-1,-1-1 1,1 1 0,0 0 0,0-1 0,0 1 0,0 0 0,0 0 0,1-1 0,-1 1 0,0 0 0,0 0 0,0-1 0,0 1 0,0 0-1,0 0 1,0-1 0,0 1 0,1 0 0,-1 0 0,0 0 0,0-1 0,0 1 0,0 0 0,1 0 0,-1 0 0,0-1 0,0 1 0,0 0-1,1 0 1,-1 0 0,0 0 0,0 0 0,1 0 0,-1 0 0,0 0 0,0-1 0,1 1 0,-1 0 0,13 9 1218,11 20-1069,-16-15-144,-1 0 0,0 0 0,-1 0 0,5 18 0,14 62 452,-24-89-545,6 26 279,-2 1 0,2 56 1,-11 65 628,-10-48-267,10-83-523,2-11 78,0 0 1,-1 0-1,-1 0 0,-8 17 1,8-21-618,1-8-1125,3-14-1581,2-4-2016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5:06.80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196 7 3904,'0'-1'56,"0"1"0,0 0 0,-1-1-1,1 1 1,0 0 0,0 0 0,0-1 0,0 1 0,-1 0 0,1-1 0,0 1 0,0 0-1,0 0 1,-1-1 0,1 1 0,0 0 0,0 0 0,-1 0 0,1-1 0,0 1 0,-1 0 0,1 0-1,0 0 1,-1 0 0,1 0 0,0 0 0,-1-1 0,1 1 0,0 0 0,-1 0 0,1 0-1,0 0 1,-1 0 0,1 0 0,0 0 0,-1 1 0,-7 9 41,3-3 84,-1 2 16,0 0-1,1 0 0,0 0 0,-4 13 1,0-1 117,-13 33 194,-10 21-40,11-29 3,-18 61 0,35-93-266,-4 14 382,7-27-529,0 3 12,2 10 47,-4-2-50,3-12-45,0 1 0,-1-1 0,1 1 0,0-1 1,0 1-1,-1-1 0,1 1 0,0-1 0,0 1 0,0 0 0,0-1 0,0 1 0,-1-1 0,1 1 0,0 0 0,0-1 0,1 1 1,-1-1-1,0 1 0,0 0 0,0-1 0,0 1 0,0-1 0,1 1 0,-1-1 0,0 1 0,0-1 0,1 1 0,-1-1 0,0 1 1,1-1-1,-1 1 0,1-1 0,-1 1 0,1-1 0,-1 0 0,1 1 0,-1-1 0,1 0 0,-1 1 0,1-1 0,-1 0 0,1 0 1,-1 1-1,2-1 0,3 1 85,0 0 1,-1 0-1,1-1 0,0 0 1,0 0-1,0 0 1,0 0-1,0-1 1,9-2-1,5 0 232,-5 1-217,284-32 1841,-127 25-1872,-170 9-97,1 0 0,-1 0 0,0 0 0,0 0 0,0 0 0,1 1 0,-1-1 0,0 0 0,0 1 0,0-1 0,0 0 0,0 1 0,1-1 0,-1 1 0,0 0 0,0-1 0,0 1 0,0 0 0,0 0 0,-1-1 0,1 1 0,0 0 0,1 1 0,-3-1 34,1 0 0,-1-1 0,1 1 1,-1-1-1,1 1 0,-1 0 0,0-1 0,1 0 0,-1 1 1,0-1-1,1 1 0,-1-1 0,0 0 0,0 1 1,1-1-1,-2 0 0,1 1 26,-7 2-1175,0 1-1,-1-2 1,1 1-1,-1-1 1,0 0-1,-15 1 1,5-3-3007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5:07.9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237 1 992,'4'3'6613,"-4"1"-6906,-1-1 508,-1-1 1,1 1-1,-1-1 0,0 1 1,0-1-1,0 1 1,0-1-1,0 0 1,0 0-1,-1 0 1,1 0-1,-1-1 0,0 1 1,1 0-1,-1-1 1,0 0-1,-4 2 1,-8 2 167,-1-1 1,-16 3-1,23-5-105,-94 17 1082,102-19-1347,0 0-1,1 0 0,-1 0 0,0 0 1,0 1-1,1-1 0,-1 0 1,0 0-1,1 0 0,-1 0 1,0 1-1,1-1 0,-1 0 0,0 1 1,1-1-1,-1 1 0,1-1 1,-1 1-1,1-1 0,-1 1 1,1-1-1,-1 1 0,1-1 0,-1 1 1,1-1-1,0 1 0,-1 0 1,1-1-1,0 1 0,0 0 1,-1-1-1,1 1 0,0 0 0,0-1 1,0 1-1,0 0 0,0 0 1,0-1-1,0 2 0,-1 1-77,0 15 79,-1 0 1,3 34-1,1-14-180,-2 59 358,-1-96-159,1-1 0,0 1 0,0 0-1,0 0 1,0 0 0,0 0 0,0 0-1,0 0 1,1 0 0,-1 0 0,0 0-1,0 0 1,1 0 0,-1 0 0,1 0 0,-1-1-1,1 1 1,-1 0 0,1 0 0,-1 0-1,1-1 1,0 1 0,-1 0 0,1-1-1,0 1 1,-1-1 0,1 1 0,0 0 0,0-1-1,0 0 1,0 1 0,0-1 0,-1 0-1,1 1 1,2-1 0,1 0 103,0 0 1,1 0-1,-1-1 1,0 1-1,0-1 1,7-3-1,3 0-20,24-3-91,49-4 0,-70 10-98,1 1-1,-1 1 1,0 0 0,1 1 0,21 5-1,-20-2-78,-9-3 69,0 1-1,1 0 0,-2 0 0,1 1 0,0 0 0,-1 0 1,0 1-1,15 11 0,-19-13 63,-1 1 0,0 0 0,-1 0 0,1 0 0,0 1 0,-1-1 0,0 1 0,0-1 0,-1 1 0,1 0 0,-1 0 0,2 7 0,-3-9 40,0 1 0,-1-1-1,1 1 1,-1 0 0,0-1 0,0 1 0,0 0 0,-1-1-1,1 1 1,-1-1 0,0 1 0,0-1 0,0 1 0,0-1-1,0 1 1,-1-1 0,0 0 0,0 0 0,0 0 0,-2 3 0,0-1 54,-1 1 0,1-2 0,-1 1 0,0 0 0,-1-1 0,1 0 0,-1 0 0,1-1 0,-1 1 0,0-1 0,-1-1 0,1 1 0,0-1 0,-1 0 0,1-1 0,-1 1 0,0-1 0,1 0 0,-1-1 0,0 0 0,0 0 0,-12-2 0,-67-23 615,29 6-448,29 10-118,-29-14 1,11 4-32,43 18-82,2 0-176,0 1 0,0-1 0,0 0 0,0 1 0,0 0 0,0-1 0,0 1 0,0 0 0,-1-1 0,1 1 0,0 0 0,0 0 0,0 0 0,-1 0 0,1 0 0,0 0 0,0 1 0,0-1 0,-1 0 0,1 1-1,0-1 1,0 0 0,0 1 0,0 0 0,0-1 0,-2 2 0,-1 3-3187,8 1 1066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2:53.0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47 4224,'0'-23'1365,"0"22"-1333,0 1 0,0-1 0,0 1 0,0 0-1,1-1 1,-1 1 0,0 0 0,0-1 0,0 1 0,0 0-1,0-1 1,1 1 0,-1 0 0,0 0 0,0-1 0,0 1 0,1 0-1,-1-1 1,0 1 0,0 0 0,1 0 0,-1 0 0,0-1-1,1 1 1,-1 0 0,0 0 0,1 0 0,-1 0 0,0 0 0,1-1-1,-1 1 1,0 0 0,1 0 0,0 0 0,4-4 1930,-4 3-1507,0 0-1,0 0 0,0 0 0,1 0 1,-1 0-1,0 0 0,1 0 1,-1 0-1,3 0 0,-3 1-329,0 0-1,-1 0 1,1 0 0,0 0 0,0 0-1,-1 0 1,1 1 0,0-1-1,-1 0 1,1 1 0,0-1-1,-1 0 1,1 1 0,-1-1-1,1 1 1,0-1 0,-1 1-1,1-1 1,-1 1 0,1-1-1,-1 1 1,0-1 0,1 1-1,-1 0 1,0-1 0,1 2-1,1 5 180,1-1-1,-2 1 0,1 0 0,-1-1 0,0 1 0,-1 0 0,1 0 0,-2 8 0,2 3 116,-1 224 1774,0-217-2055,-7 110 619,0 22 102,-3 147-471,9-289-334,-3 111-240,6-128-1664,-1 1 1381,0-1 1,0 1-1,0 0 0,0 0 0,-1-1 0,1 1 1,1-3-1,6-30-5067,2-6 1739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5:08.68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42 4480,'0'0'95,"0"-1"-1,1 1 1,-1-1 0,0 0-1,0 1 1,1-1 0,-1 1 0,0-1-1,1 0 1,-1 1 0,0-1 0,1 1-1,-1 0 1,1-1 0,-1 1-1,1-1 1,-1 1 0,1 0 0,-1-1-1,1 1 1,0 0 0,0-1 0,2-1 2462,5 15-1688,-6-6-260,-1 1 1,0-1-1,1 11 1803,7-35-1089,-7 8-1307,1-1 0,0 1 0,7-14 0,-9 19-99,5-6-449,-4 10 282,-2 8 144,0 26 1551,0-26-1610,0 8-5894,0-8 3969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5:10.00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1 108 3328,'-1'-4'171,"1"1"-1,1-1 1,-1 0 0,0 1-1,1-1 1,-1 1 0,1-1-1,0 1 1,1-1 0,1-4-1,-2 6 308,1-1-1,-1 0 1,0 1-1,0-1 0,-1 0 1,1 0-1,0 0 1,-1-5-1,0 7-305,0-1-1,0 0 0,1 0 0,-1 0 1,0 0-1,1 0 0,-1 1 1,1-1-1,-1 0 0,1 0 1,0 1-1,0-1 0,0 0 0,0 1 1,0-1-1,0 1 0,0 0 1,2-3-1,-2 4-150,1 1-1,-1-1 1,0 0 0,0 0-1,0 0 1,0 1-1,0-1 1,0 0 0,-1 1-1,1-1 1,0 1 0,0-1-1,1 2 1,1 0 37,0 0-29,0 0-1,0 0 1,0 0 0,0 0 0,0 0 0,0 1 0,-1 0 0,0-1 0,1 1 0,-1 0 0,0 0-1,0 0 1,0 1 0,-1-1 0,1 0 0,1 6 0,1 6 20,0 0-1,2 25 1,-3-25 18,4 55 230,0 75 0,-4-46 69,-3-68-205,0 0 0,-2 1 1,-9 42-1,4-10 490,6-58-696,-2 7 1188,2-13-1185,1 1 0,0-1 0,0 0 0,0 0 1,-1 0-1,1 0 0,0 1 0,0-1 0,0 0 1,-1 0-1,1 0 0,0 0 0,0 0 0,-1 0 0,1 0 1,0 0-1,0 0 0,-1 0 0,1 0 0,0 0 1,0 0-1,-1 0 0,1 0 0,0 0 0,0 0 0,-1 0 1,1 0-1,0 0 0,0 0 0,0 0 0,-1 0 0,1 0 1,0 0-1,0-1 0,-1 1 0,1 0 0,0 0 1,0 0-1,0 0 0,0-1 0,-1 1 0,1 0 0,0 0 1,0 0-1,0-1 0,0 1 0,0 0 0,0 0 0,0-1 1,-1 1-1,-3-9-2075,3-3-2379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5:10.9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391 20 3488,'0'-1'59,"0"1"-1,0-1 1,0 1 0,0-1 0,0 1 0,0 0-1,0-1 1,0 1 0,0-1 0,0 1 0,0-1-1,0 1 1,0-1 0,1 1 0,-1 0-1,0-1 1,0 1 0,0-1 0,1 1 0,-1 0-1,0-1 1,1 1 0,-1 0 0,0-1 0,1 1-1,3-4 840,-7 0 2200,-3 8-3038,-28 28 125,19-19 2,1 0 0,-17 22 0,-42 55 397,-28 38 363,89-111-848,-6 7 214,-24 43-1,37-59-228,1 1-1,0 0 0,1 0 0,0 1 1,1-1-1,-1 1 0,2-1 1,-1 1-1,1 11 0,1-12-5,1-1 0,-1 0-1,1 1 1,1-1 0,0 0-1,0 0 1,4 10 0,-3-12-4,-1-1 1,1 0-1,0 0 0,1 0 1,-1 0-1,1 0 1,0-1-1,0 0 1,0 0-1,1 0 0,5 4 1,-2-3 10,-1 0 0,1 0 0,0 0 0,1-1 0,-1-1 0,1 0 1,-1 0-1,1 0 0,0-1 0,0 0 0,0-1 0,0 0 0,0-1 0,1 1 0,-1-2 0,0 1 0,0-1 0,0-1 1,0 0-1,0 0 0,14-6 0,-16 6-12,0-1 1,-1-1-1,1 1 0,0-1 1,10-9-1,-15 12-67,0-1 0,0 1 0,-1-1 1,1 1-1,-1-1 0,1 0 0,-1 0 0,0 0 0,0 0 0,1 0 1,-1 0-1,-1 0 0,1-1 0,0 1 0,0 0 0,-1 0 0,0-1 0,1 1 1,-1 0-1,0-1 0,0 1 0,0-4 0,-1 4-32,0-1-1,0 1 0,0-1 1,-1 1-1,1 0 1,-1-1-1,1 1 0,-1 0 1,0 0-1,1 0 1,-1 1-1,0-1 0,0 0 1,0 1-1,-3-2 1,-1-2-96,-1 1 0,0 0 1,-13-4-1,6 3-38,0 1 0,0 0 0,0 1 0,-1 1 0,1 0 0,-1 1 0,0 1 0,-18 1 0,26 0 134,0 1-1,-1 0 1,1 0-1,0 1 1,-10 5-1,-5 1 0,16-7 61,1 0 1,0 0 0,1 1-1,-1-1 1,0 1 0,1 0-1,-1 0 1,1 1 0,0-1-1,0 1 1,1 0 0,-1 0-1,1 0 1,-1 0 0,-3 8-1,7-12-77,0 1 0,0-1 0,0 0 0,0 1 0,0-1 0,0 0 0,0 1 0,0-1 0,0 0 0,0 1 1,0-1-1,0 0 0,0 0 0,0 1 0,1-1 0,-1 0 0,0 1 0,0-1 0,0 0 0,0 0 0,1 1 0,-1-1 0,0 0 0,0 0 0,1 0 0,-1 1 0,0-1 0,0 0 0,1 0 0,-1 0 0,1 1 0,7 2-1318,-5-2 833,0-1-1,0 0 1,0 0-1,0 0 1,0 0-1,0-1 1,0 1-1,4-2 1,4 0-438,27-5-2618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5:11.5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6 4064,'3'-6'6920,"7"21"-6032,20 15 333,42 32 0,-14-13-778,-35-28-370,211 192 313,-129-104-140,-84-84-99,-2 1 0,28 47 1,-40-60-78,-1 1 0,0-1 0,-1 1 1,-1 1-1,0-1 0,-1 0 0,0 1 0,-1 0 1,-1 0-1,-1-1 0,0 1 0,-2 16 1,0-13 2,-2-1 0,0 1 0,0-1-1,-2 1 1,0-1 0,-1-1 0,-1 1 0,0-1 0,-16 21 0,2-8 10,0-1 0,-2-1 0,-42 35 0,-90 60-986,97-85-3843,36-25 2341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5:20.8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1 647 1664,'0'0'101,"0"0"0,0 0 0,1 0 1,-1 0-1,0 0 0,0 0 0,0 0 0,1 0 0,-1 0 0,0 0 0,0 0 1,0 0-1,1 0 0,-1 0 0,0 0 0,0 0 0,0 0 0,1 0 1,-1 0-1,0 0 0,0 1 0,0-1 0,1 0 0,-1 0 0,0 0 1,0 0-1,0 1 0,1-1 16,-1 1-1,1 0 1,0 0-1,-1 0 1,1 0 0,0-1-1,0 1 1,0 0 0,-1-1-1,1 1 1,0-1 0,0 1-1,0-1 1,0 1 0,0-1-1,0 1 1,0-1 0,0 0-1,0 0 1,0 0 0,0 1-1,0-1 1,0 0-1,0 0 1,1 0 0,-1-1-1,0 1 1,0 0 0,2-1-1,5-1 9,0 0 0,14-5 0,-18 5 166,7-2-142,0-1 1,-1-1-1,1 0 0,-2-1 0,11-7 1,46-45 390,-29 25-355,-15 15-147,0 0 225,0-1 0,27-33 0,-42 46-199,-2-1 1,1 0-1,-1-1 1,-1 0-1,1 1 1,-2-1-1,1-1 1,-1 1-1,0 0 0,-1-1 1,2-14-1,-2-151 138,-4 94-318,2 77 152,0 2-96,0 1-1,0-1 1,0 1-1,0-1 1,0 0-1,1 1 0,-1-1 1,0 1-1,1-1 1,0-2-1,0 5 1,0-1-1,0 1 1,0-1 0,-1 1-1,1-1 1,0 1-1,0 0 1,-1-1-1,1 1 1,0 0-1,0 1 1,0 1 9,1 0 0,-1 0 0,0 0-1,0 0 1,-1 0 0,1 4 0,2 7-28,13 46 132,-3 1 0,6 77 1,-19-110 35,-1 0 1,-1 1-1,-2-1 1,-10 42 0,11-58 72,0 0-1,-1 0 1,0 0 0,-1-1 0,0 0 0,-7 11 0,10-19-105,0 0 0,0-1 0,0 1 1,0-1-1,0 1 0,0-1 0,-1 0 1,1 0-1,-1 0 0,1 0 0,-1 0 1,0-1-1,0 1 0,0-1 0,0 0 1,0 0-1,0 0 0,0 0 0,0 0 1,-1-1-1,1 1 0,0-1 0,0 0 1,-1 0-1,1 0 0,0-1 0,-5 0 1,-2-2 42,0 0 0,1 0 1,-1-1-1,1-1 0,-1 0 1,1 0-1,-16-13 1,11 7-33,0-2 1,1 0-1,-19-23 1,26 29-116,1 0 1,0-1-1,0 1 0,0-1 1,1 0-1,1-1 0,-4-8 1,7 16 24,0 1 1,-1-1 0,1 1 0,0-1 0,0 1 0,0-1 0,0 1 0,0-1 0,0 1 0,0-1 0,0 1-1,0-1 1,0 1 0,0-1 0,0 1 0,1-1 0,-1 1 0,0-1 0,0 1 0,0-1 0,1 1-1,-1-1 1,0 1 0,0-1 0,1 1 0,-1 0 0,1-1 0,-1 1 0,0 0 0,1-1 0,-1 1 0,1 0-1,-1 0 1,0-1 0,1 1 0,-1 0 0,1 0 0,-1 0 0,1-1 0,-1 1 0,1 0 0,-1 0-1,1 0 1,-1 0 0,1 0 0,-1 0 0,1 0 0,-1 0 0,1 0 0,-1 0 0,1 1 0,-1-1 0,2 0-1,1 1-65,1 0 1,-1 0-1,0 0 0,0 0 0,0 1 0,1-1 0,3 3 0,82 63-444,30 20 443,-110-81 99,0 0 0,0 0-1,1-1 1,0-1 0,19 7-1,-26-10 42,1 0 0,0 0 0,0-1 0,0 1 0,0-1 0,0 0 0,0 0 0,0-1 0,0 1 0,0-1-1,0 0 1,0 0 0,0 0 0,0-1 0,-1 1 0,1-1 0,0 0 0,4-3 0,3-3 69,-1-1-1,0 1 1,0-2 0,-1 1 0,0-1-1,-1-1 1,0 1 0,0-1-1,-1-1 1,6-14 0,6-8 166,-11 22-270,-1 0 1,10-26-1,-15 35-6,-1 0 0,0-1-1,-1 1 1,1 0 0,0-1 0,-1 1 0,0 0-1,0-1 1,0 1 0,0 0 0,-1-1-1,1 1 1,-1 0 0,0-1 0,1 1 0,-2 0-1,-1-4 1,2 5-41,1 0 0,-1 1 0,-1-1 0,1 0 0,0 1 0,0-1 0,0 1 0,-1 0 0,1-1 0,-1 1 1,1 0-1,-1 0 0,0 0 0,1 0 0,-1 0 0,0 0 0,0 1 0,-3-2 0,2 2-38,0-1-1,0 1 1,1 0 0,-1 0 0,0 1 0,0-1 0,0 1 0,1-1 0,-1 1-1,0 0 1,-4 2 0,1-1-30,1 1 0,0 0 0,0 1-1,0-1 1,0 1 0,1 0 0,-1 0 0,1 0 0,0 0-1,0 1 1,-5 9 0,7-11 32,1 1-1,-1-1 1,1 1 0,0 0-1,0-1 1,0 1 0,1 0 0,0 0-1,-1-1 1,1 1 0,0 0-1,1 0 1,-1 0 0,1-1-1,1 8 1,2-1 51,0 1 0,0-1 0,1 0 0,7 10 0,-9-15 45,1-1 1,-1 1 0,1-1-1,0 0 1,1 0-1,-1 0 1,1 0-1,0-1 1,-1 0-1,1 0 1,1 0-1,-1-1 1,7 3-1,3 0 98,0-1 0,1 0 0,26 2 0,-23-5-6,-1 0-1,1-2 1,-1 0 0,1-2 0,-1 0 0,23-6 0,-31 5-25,1 1 0,-1-2 0,0 1 0,-1-1 0,1-1 0,-1 1 0,0-2 0,14-12 0,-18 15-55,-1 0 1,0-1-1,0 1 0,0-1 0,-1 0 0,0 0 0,0-1 0,0 1 0,0-1 0,-1 1 1,0-1-1,0 0 0,0 0 0,-1 0 0,0 0 0,0-11 0,-1 11-38,0 0-1,0 0 1,-1 0-1,0 0 1,0 0-1,-1 0 1,1 0-1,-5-8 0,5 11-43,0 1-1,-1 0 0,1 0 1,0 1-1,-1-1 0,1 0 0,-1 0 1,0 1-1,1-1 0,-1 1 1,0-1-1,0 1 0,0 0 0,0 0 1,0 0-1,0 0 0,0 0 1,-1 0-1,1 0 0,0 1 0,-1-1 1,1 1-1,0 0 0,-5 0 1,0 0-71,1 1 0,-1 0 0,0 0 0,0 0 0,1 1 0,-1 0 1,1 1-1,0-1 0,-1 1 0,1 1 0,-6 4 0,4-3-5,1 0 1,0 1-1,1 0 0,-1 0 0,1 0 0,1 1 0,-1 0 0,-5 10 0,8-12 125,1 0-1,0 0 1,0 0-1,1 1 0,-1-1 1,1 1-1,0-1 1,1 1-1,-1-1 0,1 1 1,0 0-1,0-1 1,1 1-1,0-1 1,0 1-1,0-1 0,1 1 1,-1-1-1,1 0 1,1 1-1,4 8 0,-3-7 115,0 0 0,1 0 0,0-1 0,0 0-1,0 1 1,1-2 0,0 1 0,0-1-1,1 0 1,-1 0 0,1 0 0,0-1-1,0 0 1,11 4 0,1-2 78,1 0 0,0-1 0,0-2-1,1 0 1,37 1 0,1-3-36,17 0 382,-26-3-4069,-44 1 2490,1-1 1,0 0 0,-1 0-1,0 0 1,1 0 0,-1-1 0,7-5-1,13-10-925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5:22.9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109 468 2304,'1'-1'170,"-1"1"1,0 0 0,0 0-1,1-1 1,-1 1-1,0 0 1,1 0-1,-1-1 1,0 1 0,1 0-1,-1 0 1,0 0-1,1-1 1,-1 1-1,0 0 1,1 0 0,-1 0-1,1 0 1,-1 0-1,0 0 1,1 0-1,-1 0 1,1 0 0,0 0-1,16 0-316,-12 0 678,4 0-422,-1-1-1,1 0 0,-1-1 0,0 0 1,0 0-1,0-1 0,0 0 0,0 0 0,0-1 1,-1 0-1,0 0 0,0-1 0,0 0 1,0 0-1,-1 0 0,0-1 0,0 0 0,0 0 1,-1-1-1,0 0 0,0 0 0,0 0 1,-1 0-1,5-14 0,5-14 215,11-53 1,-21 70-305,-1 1 0,-1-1-1,0 0 1,-1 1 0,-3-23 0,2 36-30,-1-1 1,1 1-1,-1 0 0,0 0 1,-1 0-1,1 0 1,-1 1-1,0-1 0,0 0 1,0 1-1,0-1 0,0 1 1,-1-1-1,0 1 0,1 0 1,-1 0-1,-1 1 1,1-1-1,0 0 0,0 1 1,-1 0-1,0 0 0,1 0 1,-1 0-1,0 1 0,0-1 1,0 1-1,0 0 1,0 0-1,0 0 0,-6 0 1,3 1-15,-1-1 0,0 1 1,1 1-1,-1-1 1,1 1-1,-1 1 1,1-1-1,0 1 0,-1 0 1,1 1-1,0 0 1,0 0-1,1 1 0,-1-1 1,1 1-1,-11 9 1,9-5 14,0 0 0,1 1 0,1 0 1,-1 0-1,1 1 0,1 0 1,0 0-1,0 0 0,1 0 0,0 1 1,1-1-1,0 1 0,1 0 0,0 0 1,1 0-1,0 12 0,1 2 36,1-1-1,1 0 1,1 0-1,1 0 1,1 0-1,12 32 1,37 70 561,-15-40-3,-26-62-378,-11-19-156,1 0 0,-1 0 0,0 0 0,0 0-1,2 7 1,-2-3 94,0 1-1,-1 0 1,0-1-1,-1 1 1,-1 11-1,1-17-54,-1 1-1,0-1 1,0 0 0,0 0 0,-1 1-1,1-1 1,-1 0 0,0 0-1,0 0 1,0 0 0,-1-1 0,1 1-1,-6 5 1,4-5-21,-1-1 0,1 0 1,0 0-1,-1 0 0,1-1 0,-1 1 0,0-1 1,0 0-1,0 0 0,0-1 0,0 0 1,0 0-1,0 0 0,-10 0 0,3-1-14,1 0-1,0-1 1,-1 0-1,1-1 1,-21-6-1,30 8-35,1-1-1,0 1 1,-1 0 0,1-1-1,0 0 1,-1 1 0,1-1-1,0 0 1,0 0 0,0 1-1,0-1 1,-1 0-1,1 0 1,1 0 0,-1 0-1,0-1 1,0 1 0,-1-2-1,2 3-16,0-1 1,0 0-1,0 0 0,-1 0 1,1 0-1,0 0 0,1 0 1,-1 0-1,0 0 0,0 0 0,0 0 1,0 1-1,1-1 0,-1 0 1,0 0-1,1 0 0,-1 0 1,1 1-1,-1-1 0,1 0 0,-1 0 1,1 1-1,0-1 0,-1 0 1,1 1-1,1-2 0,4-3-53,0 0 0,0 1 0,1 0 0,-1 0 0,1 0 0,0 1 0,8-3 0,6-1-178,25-4 0,-25 7 273,28-10 0,16-10 81,79-32-501,-107 41 400,-17 8-49,20-12-1,-25 12-64,25-9 0,-24 10 121,26-12 1,-21 6 27,-1 0 1,30-25 0,-42 30-46,0 0 1,-1 0-1,-1-1 1,1 1-1,-1-2 1,0 1-1,-1-1 1,8-16-1,-8 10 8,0 0 0,-1-1 0,-1 1 0,0-1 0,-1 0-1,0 0 1,-2 0 0,0 0 0,-2-19 0,1 28-21,0-1 0,-1 1 0,0 0 0,0 0 1,0 0-1,-1 0 0,0 0 0,0 0 0,-1 1 0,1 0 1,-2-1-1,-5-6 0,8 11-44,0-1 0,-1 1 0,1 0 0,-1 0 0,1-1 0,-1 2 0,0-1 0,0 0 0,0 1 0,0-1 0,0 1 0,0 0 0,0 0 0,0 0 0,-1 0 0,1 1 0,0-1 0,-1 1 0,1 0 0,0 0 0,0 0 0,-1 0 0,1 1 0,0-1 0,-1 1 0,1 0 0,0 0 0,-6 3 0,-3 2 20,1 0 0,0 1 0,0 0-1,1 1 1,0 0 0,0 1 0,1 0 0,0 0 0,1 1 0,0 0 0,-10 17 0,14-20 25,0 1 0,1-1 0,-1 1 1,2 0-1,-1 0 0,1 0 1,0 0-1,-1 11 0,3-13-1,0 0-1,0-1 1,1 1-1,-1 0 1,1 0-1,0 0 1,1-1-1,-1 1 0,1-1 1,1 1-1,-1-1 1,5 9-1,8 8 22,0 0-1,2-1 0,1 0 1,37 34-1,-30-34 5,-10-9 64,-1 1-1,0 1 0,21 26 0,-32-36-69,0 1 0,0-1 0,0 1 0,-1 0 0,1 0 0,-1 1-1,-1-1 1,1 0 0,-1 1 0,0-1 0,0 1 0,0-1 0,-1 1 0,0-1 0,0 1-1,0-1 1,-2 10 0,-1-6 99,1 1 0,-1-1 1,-1 0-1,1 0 0,-2 0 0,1 0 0,-1-1 0,-1 0 0,1 0 0,-1 0 0,-12 12 1,16-19-86,-1 1 0,1-1 1,-1 0-1,1 1 1,-1-1-1,1 0 1,-1-1-1,0 1 1,0 0-1,1-1 1,-1 1-1,0-1 1,0 0-1,0 0 1,1 0-1,-1 0 0,0-1 1,0 1-1,1-1 1,-1 1-1,0-1 1,1 0-1,-4-2 1,-2 0 23,-1-1 1,2 0-1,-1 0 1,0-1 0,1 0-1,-9-7 1,9 4-61,0 1 0,0-2 0,0 1 1,1 0-1,-10-20 0,15 28-22,1-1 0,-1 0 0,1 0 0,0 0 0,-1 0 0,1 0 0,0 0 0,-1 0 0,1 0 0,0 0 0,0 0 0,0 0 0,0 0 0,0 0 1,0 0-1,0 0 0,0 0 0,1 1 0,-1-3 0,1 2 9,-1 0-1,1 1 1,0-1 0,-1 0 0,1 1 0,0-1 0,-1 1 0,1-1 0,0 1 0,0-1 0,-1 1-1,1-1 1,0 1 0,0 0 0,0-1 0,0 1 0,1 0 0,5-1-23,0 0 0,-1 1 0,1 0 0,11 2 0,-11-1 19,11 1-63,0 1 0,0 0-1,-1 2 1,1 0 0,-1 1-1,20 10 1,-29-13 175,-1 0 0,1 0 0,0-1 0,-1 0 0,16 2 1,-20-4-35,1 1 0,-1-1 0,0 0 0,0-1 0,1 1 0,-1-1 0,0 1 0,0-1 0,0 0 0,0 0 0,0 0 0,0 0 1,0-1-1,0 0 0,0 1 0,4-4 0,-2 1-39,1 0 0,0 1 1,0 0-1,10-3 0,-15 5 81,1 1-526,3 1 787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5:23.9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15 264 1888,'-1'-1'151,"0"1"0,0-1 0,1 0 0,-1 0-1,1 1 1,-1-1 0,0 0 0,1 0 0,-1 0 0,1 0 0,0 0 0,-1 0 0,1 0 0,0 0-1,0 0 1,-1-1 0,1 2 11,-1-1-1,1 1 1,0-1-1,-1 1 1,1 0-1,0-1 1,-1 1-1,1-1 0,0 1 1,0-1-1,-1 1 1,1-1-1,0 1 1,0-1-1,0 1 1,0-1-1,-1 0 1,1 0-148,0-2 187,0 0 0,0-1-1,0 1 1,0-1-1,0 1 1,1 0 0,0-1-1,0 1 1,-1 0 0,2 0-1,-1-1 1,0 1-1,1 0 1,3-5 0,5-4-70,0 0 0,1 0 0,1 1 1,0 1-1,0 0 0,21-13 0,3 3-73,49-22 0,-72 36-73,0 1 0,1 0-1,-1 1 1,1 1-1,1 0 1,-1 1-1,0 0 1,22 0 0,-34 2 2,0 1 0,0-1 0,0 0 1,0 0-1,0 1 0,0-1 0,0 1 1,-1 0-1,1-1 0,0 1 0,0 0 1,-1 0-1,1 0 0,0 0 0,-1 1 0,1-1 1,-1 0-1,1 1 0,-1-1 0,0 1 1,0-1-1,1 1 0,-1 0 0,0-1 1,-1 1-1,1 0 0,0 0 0,0-1 1,-1 1-1,1 0 0,-1 0 0,1 0 0,-1 0 1,0 0-1,0 0 0,0 0 0,0 0 1,-1 3-1,0 3 51,0-1 1,0 0 0,-1 1-1,0-1 1,-1 0-1,1 0 1,-2 0 0,1 0-1,-5 6 1,-2 2 64,-2 0 0,0-1 0,-1 0 0,-15 13 0,-63 44 475,5-4-354,84-66-232,1 0 0,0 0-1,0 0 1,0 0 0,1-1 0,-1 1 0,0 0-1,0 1 1,0-1 0,1 0 0,-1 0 0,1 0-1,-1 0 1,1 1 0,-1-1 0,1 0 0,0 0-1,-1 1 1,1 1 0,0-2 8,0 0 0,1 0 0,-1 0 0,1 0 0,-1 0 0,0 0 0,1 0 0,0 0 0,-1-1 0,1 1 0,-1 0 0,1 0 0,0 0 0,0-1 0,0 1 0,-1 0 0,1-1 0,2 2 0,4 1-19,1 1-1,-1-1 0,1-1 0,14 4 1,-16-5-55,2 1 67,139 41-234,-134-38 308,1 1 0,-1 0-1,0 1 1,0 1-1,0 0 1,-1 0 0,-1 1-1,13 13 1,-22-21-21,-1 0 1,0 0-1,0 0 0,0 0 1,-1 0-1,1 0 0,0 0 1,0 0-1,0 0 0,-1 1 1,1-1-1,-1 0 0,1 1 1,-1-1-1,1 0 0,-1 1 1,0-1-1,0 0 0,0 1 1,0-1-1,0 1 0,0-1 1,0 0-1,0 1 0,0-1 1,-1 1-1,1-1 0,0 0 1,-1 1-1,1-1 0,-1 0 1,0 0-1,1 1 0,-1-1 1,0 0-1,0 0 0,0 0 1,-1 2-1,-2 0 87,0 0 1,0 0-1,0 0 1,-1-1-1,1 0 0,-1 0 1,1 0-1,-1 0 1,-8 2-1,-36 5 322,-61 4 0,-13 1-133,42-4-727,55-9-2512,0 0-3334,47-13 550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5:27.4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221 12 1568,'8'-7'323,"-8"7"-281,0 0-1,0-1 0,0 1 1,0 0-1,0 0 1,0-1-1,0 1 0,1 0 1,-1 0-1,0 0 0,0 0 1,0-1-1,0 1 0,1 0 1,-1 0-1,0 0 0,0 0 1,0-1-1,1 1 0,-1 0 1,0 0-1,0 0 0,1 0 1,-1 0-1,0 0 0,0 0 1,1 0-1,-1 0 0,0 0 1,0 0-1,1 0 0,-1 0 1,0 0-1,0 0 0,1 0 1,-1 0-1,0 0 0,0 0 1,1 0-1,-1 0 0,0 1 1,0-1-1,0 0 0,1 0 1,-1 0-1,0 0 0,0 0 1,0 1-1,1-1 0,-1 0 1,0 0-1,0 0 0,0 1 1,0-1-1,0 0 0,1 0 1,-1 1-1,0-1 1,0 0-1,0 0 0,0 1 1,0-1-1,4 7 66,0 0 0,-1 1 0,0-1 0,0 0 0,-1 1 0,3 11 0,5 51 733,-8-59-728,1 16 388,-2 0 0,-2 45 0,0-59-272,-1 0 0,0-1 0,-1 1 0,0 0-1,-1-1 1,-1 0 0,-9 20 0,9-23-77,-1 0 1,0-1-1,-1 1 1,0-1-1,0 0 1,-1-1-1,0 0 1,0 0-1,-13 8 1,14-11-19,0 0 1,0 0-1,-1-1 0,0 0 0,1 0 1,-1-1-1,0 0 0,0-1 0,0 1 1,-1-1-1,1-1 0,-14 0 1,19 0-372,1 0 1,-1-1 0,0 1-1,0-1 1,0 0 0,1 1-1,-1-1 1,0-1 0,1 1-1,-1 0 1,1 0 0,-1-1-1,-3-3 1,0-2-3608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5:28.3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362 60 2144,'5'-27'1200,"0"13"1925,-5 13-3069,1 1 0,-1-1 0,0 1 1,0-1-1,0 1 0,1-1 0,-1 0 0,0 1 0,0-1 0,0 1 0,0-1 0,0 0 1,0 1-1,0-1 0,0 1 0,-1-1 0,1 1 0,0-1 0,0 0 0,0 1 0,-1-1 0,1 1 1,0-1-1,0 1 0,-1-1 0,1 1 0,-1-1 0,0 0-25,0 1 0,0 0-1,0-1 1,0 1 0,0 0-1,0 0 1,0 0 0,0 0-1,0 0 1,0 0 0,0 0 0,0 0-1,1 0 1,-1 0 0,-2 1-1,-2 0-15,-1 1-1,1 0 0,0 0 0,-9 6 0,-121 72 120,131-78-131,0 1 1,-1 0-1,2 0 1,-1 1 0,0-1-1,1 1 1,-1 0-1,-2 4 1,4 0-36,3-6 46,0-1 1,0 0-1,0 1 1,0-1 0,0 0-1,0 0 1,0 1-1,0-1 1,1 0 0,-1 0-1,0 0 1,1 0-1,-1-1 1,2 2-1,24 10 234,-21-10-229,12 6-30,1 0 1,24 16-1,-40-22 36,-1 0 1,1 0-1,-1 0 0,1 0 0,-1 1 0,0-1 1,0 1-1,0 0 0,0-1 0,-1 1 1,1 0-1,-1 0 0,0 0 0,2 4 0,-3-6 13,0 1-1,1 0 0,-1 0 0,0 0 0,0 0 0,0 0 0,0-1 1,0 1-1,-1 0 0,1 0 0,0 0 0,-1-1 0,0 1 0,1 0 1,-1 0-1,0-1 0,0 1 0,0 0 0,0-1 0,0 1 0,0-1 1,0 0-1,-1 1 0,1-1 0,0 0 0,-3 2 0,-1 1 83,-2 0 0,1 0 0,0-1 0,-1 0 0,1 0 0,-1 0 0,0-1 0,0 0 0,0 0 0,0-1 0,0 0 0,0 0 0,-14-1 0,5 0 4,-2 0 44,-1 0 1,-26-5 0,29 3 25,-1 1 1,-17 1 0,25 0 5,2 1-891,6 2-1933,13 4-1581,0-3 845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5:29.12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66 2304,'0'-1'46,"0"1"0,0 0 0,0 0 0,0-1 0,0 1 1,0 0-1,0-1 0,0 1 0,0 0 0,0-1 0,0 1 0,0 0 0,0 0 0,0-1 0,0 1 1,1 0-1,-1-1 0,0 1 0,0 0 0,0 0 0,1 0 0,-1-1 0,0 1 0,0 0 0,0 0 1,1 0-1,-1-1 0,0 1 0,1 0 0,-1 0 0,0 0 0,0 0 0,1 0 0,-1 0 0,0-1 1,1 1-1,-1 0 0,0 0 0,0 0 0,1 0 0,-1 0 0,17 5 2167,-1-1-1498,56 2 357,-1-1-928,-38-4 286,-15 0 70,30-3-1,-46 2-456,0-1 0,-1 1 0,1 0 0,0-1 0,0 0 0,-1 1 0,1-1 0,-1 0 0,1 0 0,0 0-1,-1 0 1,0 0 0,1 0 0,1-2 0,-2 3-31,-1-1 0,0 0 0,1 0-1,-1 1 1,1-1 0,-1 0 0,0 0 0,0 1-1,1-1 1,-1 0 0,0 0 0,0 0 0,0 0-1,0 1 1,0-1 0,0 0 0,0 0 0,0 0-1,0 0 1,-1 1 0,1-1 0,0 0 0,0 0-1,-1 1 1,1-1 0,-1 0 0,1 0 0,0 1-1,-1-1 1,1 0 0,-1 1 0,0-1 0,0-1-1,-4-1-52,1-1 0,-1 0-1,1 1 1,-1 0 0,0 0-1,0 0 1,0 1 0,-1-1-1,1 1 1,-1 1 0,1-1-1,-1 1 1,1 0 0,-1 0-1,0 0 1,0 1 0,1 0-1,-9 1 1,2 0-1,0 0-1,0 1 1,1 1-1,-1 0 0,1 0 1,0 1-1,0 1 1,-13 7-1,22-11 33,-41 26 178,40-24-149,-1-1 0,1 1 0,0 0 0,0 0-1,0 0 1,1 0 0,-1 1 0,1-1 0,-4 7 0,5-8 38,0 1 1,0-1-1,0 1 1,1 0-1,-1-1 0,1 1 1,-1 3-1,1-5-29,0 1-1,0-1 0,1 0 0,-1 1 1,1-1-1,-1 0 0,1 1 1,-1-1-1,1 0 0,0 1 1,0-1-1,0 0 0,-1 0 0,1 0 1,2 1-1,4 5 60,1 0-1,0-1 1,1-1 0,-1 1-1,1-1 1,0-1 0,19 7-1,11 0 527,0-2 0,1-2 0,42 2 0,-64-7-451,10 6 110,-24-7-111,0 0 1,-1 0 0,1 0 0,0 0-1,7 0 1,-10-1-466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2:53.5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 85 7552,'-1'-1'261,"0"1"1,0-1-1,0 1 1,1-1-1,-1 0 1,0 1-1,0-1 1,0 0 0,1 0-1,-1 0 1,0 0-1,1 1 1,-1-1-1,0-2 1,1 2-115,0 1 1,0-1 0,0 0-1,0 1 1,0-1-1,0 0 1,0 1 0,1-1-1,-1 1 1,0-1 0,0 0-1,1 1 1,-1-1 0,0 1-1,1-1 1,-1 1-1,0-1 1,1 1 0,-1-1-1,1 1 1,-1-1 0,1 1-1,-1-1 1,1 1 0,-1 0-1,2-1 1,11-7 327,0 0-1,1 1 1,0 1-1,1 0 1,-1 1 0,1 0-1,0 1 1,31-3 0,-43 7-467,0 0 1,0 0 0,0 0 0,1 0-1,-1 0 1,0 1 0,0 0 0,0-1-1,0 1 1,0 1 0,0-1 0,0 0-1,0 1 1,-1-1 0,1 1 0,0 0-1,-1 0 1,0 0 0,4 3 0,-4-3 1,-1 0 1,1 0-1,-1 0 1,0 1-1,1-1 1,-1 0-1,0 1 1,0-1-1,-1 0 1,1 1-1,0-1 1,-1 1-1,0-1 1,1 1-1,-1-1 1,0 1-1,0-1 1,-1 1-1,1-1 1,0 1-1,-1-1 1,0 1-1,1-1 1,-1 1-1,-2 2 1,0 3 28,-1-1-1,-1 1 1,0-1 0,0 0 0,0-1 0,-1 1-1,0-1 1,-10 8 0,-5 2 188,-32 19 0,35-25 71,0 2 0,1 0-1,-21 19 1,37-30-263,0 0 0,1-1 0,-1 1 0,0 0 0,0 0 0,1 0 0,-1 0 0,0 0 0,1 0 0,-1 0 0,1 0 0,-1 0 0,1 0 0,0 0 0,-1 0 0,1 0 0,0 0-1,0 0 1,0 0 0,0 0 0,0 0 0,0 0 0,0 2 0,1-2 17,-1 0 0,1 1-1,0-1 1,-1 0 0,1 0 0,0 0 0,0 0-1,0 0 1,0 0 0,0 0 0,0 0-1,0 0 1,0 0 0,1-1 0,1 2 0,4 1 111,1 0 1,-1 0-1,1-1 1,14 3 0,5-1 160,1-2 0,51-1 0,55-13-4448,-115 11 1942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5:29.62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140 7 1408,'0'-1'17,"0"1"0,1 0 0,-1-1 0,0 1 0,1 0 0,-1-1-1,0 1 1,1 0 0,-1 0 0,0-1 0,1 1 0,-1 0 0,0 0 0,1 0 0,-1 0 0,1 0 0,-1-1 0,1 1 0,-1 0 0,0 0 0,1 0-1,-1 0 1,1 0 0,-1 0 0,1 0 0,-1 0 0,1 1 0,0-1 99,-1 0 0,1 0 0,0 0 0,-1 0 1,1 0-1,-1 0 0,1 0 0,0 0 0,-1 0 0,1 0 0,0-1 0,3-1 3617,-6 3-3500,-1 0 1,0 0-1,1 0 1,0 0-1,-1 0 1,1 1-1,-4 2 1,1-1-65,-8 5 128,0 0-1,1 2 1,0-1-1,-16 17 1,22-19-217,-1 1 1,1 0 0,0 0-1,1 0 1,0 1 0,0-1-1,-6 20 1,10-24-21,-1 0 0,2 1 1,-1-1-1,0 1 0,1-1 0,0 1 1,0 0-1,0-1 0,1 1 0,-1-1 1,1 1-1,0-1 0,1 1 0,2 7 1,-3-10 20,1 1 0,-1-1 0,0 1 0,1-1-1,-1 0 1,1 0 0,0 1 0,0-1 0,0-1 0,0 1 0,0 0 0,0 0 0,1-1 0,-1 1 0,0-1 0,1 0 0,-1 0 0,1 0 0,0 0 0,-1 0 0,1 0 0,0-1 0,-1 1 0,6-1 0,0 0 61,-1 0 1,0 0-1,0-1 0,0 0 1,0-1-1,11-3 0,-14 4-375,0-1-1,-1 0 1,1 0-1,6-5 1,-6 4-838,0-1 0,-1 0 0,1 1 1,3-7-1,2-3-3569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5:30.2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76 2144,'3'-10'333,"1"0"1,0 0-1,1 0 0,0 1 1,9-14-1,-14 23-256,0 0 0,0-1 0,1 1 0,-1 0 0,0 0 0,0 0 0,0-1 0,0 1 0,0 0 0,0 0 0,0 0 0,1 0 0,-1-1 0,0 1 0,0 0 1,0 0-1,0 0 0,1 0 0,-1 0 0,0 0 0,0 0 0,0-1 0,1 1 0,-1 0 0,0 0 0,0 0 0,0 0 0,1 0 0,-1 0 0,0 0 0,0 0 0,0 0 0,1 0 0,-1 0 0,0 0 0,0 0 0,0 0 0,1 1 0,3 8 1095,-2 22-1043,-2-23 174,1 343 2043,-4-189-1370,3-111-449,1-35-295,0 0 1,-2 0-1,-2 17 0,2-23-1001,1-6-1143,2-18-5033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5:30.7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0 108 1888,'2'-15'271,"-1"11"-212,-1 1 0,1 0-1,-1-1 1,1 1 0,0 0 0,1 0-1,-1-1 1,0 1 0,4-5 0,-2 3 135,1 0 1,-1 1-1,1-1 1,0 1-1,1-1 1,4-2-1,-6 4 33,-1 1 1,1 0-1,0 0 0,0 1 0,0-1 0,0 1 0,0-1 0,0 1 1,0 0-1,1 0 0,-1 0 0,6 0 0,-8 2-155,0 0 1,0 0-1,0 0 0,0 0 1,-1 0-1,1 0 0,0 1 0,0-1 1,-1 0-1,1 0 0,-1 1 0,1-1 1,-1 0-1,1 2 0,-1-1 55,3 9 46,-1 1 0,-1-1 1,0 1-1,0 0 0,-1-1 0,-3 20 1,2-14 21,-21 246 1117,-6-72-470,16-119-607,-24 147 2026,32-208-3577,4-12 1144,0 1 0,-1-1 0,1 1 1,0-1-1,0 1 0,0-1 0,-1 0 1,1 1-1,0-1 0,0 0 0,0 1 1,0-1-1,0 1 0,0-1 0,0 0 0,1 1 1,-1-1-1,0 0 0,0 0 0,5-24-4350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5:31.3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522 24 1728,'1'-1'49,"0"-1"24,0 0 0,0 1-1,0-1 1,0 1 0,0 0 0,1-1-1,-1 1 1,1 0 0,-1 0-1,0 0 1,1 0 0,0 0-1,-1 0 1,1 0 0,0 0-1,-1 1 1,1-1 0,0 1-1,0-1 1,0 1 0,-1 0 0,1-1-1,0 1 1,3 0 0,-5 0-32,1 0 1,-1 0 0,1 0-1,-1 0 1,0 0 0,1 1-1,-1-1 1,1 0 0,-1 0 0,1 0-1,-1 0 1,1 0 0,-1 1-1,0-1 1,1 0 0,-1 0-1,1 1 1,-1-1 0,0 0 0,1 1-1,-1-1 1,0 0 0,1 1-1,-1-1 1,0 1 0,0-1-1,1 0 1,-1 1 0,0-1-1,0 1 1,0 0 0,1 1 77,-1 0 0,0 0 1,0 0-1,0-1 0,0 1 0,0 0 0,-1 0 1,0 3-1,-2 4 269,0-1 1,-7 15 0,0-7-62,0-1 1,0-1-1,-1 0 1,-25 24 0,-59 45 599,73-65-735,-118 85 653,78-59-682,43-30-157,-11 7 223,-45 41 0,64-51-128,9-9-78,-1 0 0,0 0 1,1 1-1,0-1 0,0 1 1,0 0-1,0-1 0,0 1 1,0 0-1,-2 5 0,4-7-18,0-1 0,0 0-1,0 0 1,0 1 0,0-1-1,0 0 1,0 1 0,0-1-1,0 0 1,0 1 0,0-1-1,0 0 1,0 1 0,0-1-1,0 0 1,0 0 0,0 1-1,0-1 1,0 0 0,1 1-1,-1-1 1,0 0 0,0 0-1,0 1 1,0-1 0,1 0-1,-1 0 1,0 1 0,0-1-1,1 0 1,-1 0-1,1 1 1,13 1 264,19-5 78,-30 2-370,413-38 994,-271 39-123,-114 3-411,-30-3 560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5:32.3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775 0 992,'-3'5'8065,"0"-2"-8520,-2 0 736,-1-1-1,0 0 0,0 0 1,0-1-1,0 0 0,-11 1 1,1 1 39,-17 0 371,0-1-1,-37-2 1,-30 2 272,73-2-936,22-1 9,-1 1 0,0 0 0,1 0 0,-9 2 1,13-2-33,1 1 0,-1-1 0,1 0 0,-1 0 0,1 1 0,-1-1 0,1 0 0,-1 1 0,1-1 0,-1 0 0,1 1 0,0-1 0,-1 1 0,1-1 0,0 1 0,-1-1 0,1 1 0,0-1 0,-1 1 0,1-1 0,0 1 0,0-1 0,0 1 0,0-1 0,0 2 0,-1 17-51,1-5-16,-18 105-49,16-102 200,0 0 1,1 30-1,1-33-54,0-13-19,0 1 0,1-1-1,-1 0 1,0 0 0,0 1 0,0-1 0,1 0 0,-1 0 0,0 0-1,1 0 1,-1 1 0,1-1 0,0 0 0,-1 0 0,1 0 0,0 0-1,0 0 1,0 0 0,-1 0 0,1-1 0,0 1 0,0 0 0,0 0-1,0-1 1,1 1 0,-1 0 0,0-1 0,0 1 0,0-1 0,2 1-1,4 0 39,-1 0-1,1 0 0,0 0 0,11-2 0,1 2-74,66 12 82,-50-7-51,-14-1-81,0 0 1,-1 1-1,0 1 0,-1 1 1,1 1-1,30 19 1,-45-25 41,0 1 0,-1-1 0,1 1 0,-1 0 0,0 0-1,0 1 1,0-1 0,-1 1 0,7 9 0,-9-10 50,1-1 0,-1 0 0,0 0-1,0 0 1,0 1 0,0-1 0,0 1-1,-1-1 1,0 1 0,0-1-1,0 0 1,0 1 0,0-1 0,-1 1-1,1-1 1,-1 1 0,0-1 0,-2 5-1,2-6 20,0 1 0,-1-1 0,1 0 0,-1 1 0,0-1 0,0 0 0,0 0 0,0 0 0,0-1 0,0 1 0,-1 0 0,1-1 0,0 1 0,-4 0 0,-6 4 84,-22 6 0,19-8-47,-52 15 225,-2-3 1,-75 7 0,75-13-61,-106 5-2486,80-9-1472,10 2 1328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5:35.7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302 210 64,'-1'0'31,"0"-1"0,-1 0 1,1 0-1,0 0 0,0 0 0,1 0 0,-1 0 1,0 0-1,0 0 0,0 0 0,1-1 0,-1 1 1,0 0-1,1 0 0,-1-1 0,1 1 0,0 0 1,-1-1-1,1-1 0,-3-21 1297,2 24-1217,1-1-1,0 0 1,-1 0 0,1 1 0,-1-1-1,1 0 1,-1 1 0,1-1 0,-1 0 0,1 1-1,-1-1 1,0 1 0,0-1 0,0 0-8,0 0 0,0 1 1,0-1-1,1 0 1,-1 1-1,0-1 0,1 0 1,-1 0-1,0 0 1,1 1-1,-1-1 1,1 0-1,-1 0 0,1 0 1,-1-1-1,1-1 280,1 2-335,-1 1 1,0 0 0,0-1 0,0 1-1,0 0 1,0 0 0,0-1 0,0 1-1,0 0 1,0-1 0,0 1 0,0 0-1,0-1 1,0 1 0,0 0-1,0 0 1,0-1 0,0 1 0,0 0-1,-1-1 1,1 1 0,0 0 0,0 0-1,0-1 1,0 1 0,-1 0 0,1 0-1,0-1 1,0 1 0,0 0 0,-1 0-1,1 0 1,0-1 0,0 1 0,-1 0-1,1 0 1,-1 0 0,0 0 409,-6 13-596,1 34-134,-3 0 418,-1-2-1,-30 78 1,20-79 28,-36 56 0,-1 0 539,2 16 1037,56-126 562,-1 2-2211,0 0-1,1 0 1,1-9-1,5-3-83,0-1 0,1 2 0,1-1 0,1 1 0,21-30 0,-3 10-65,-2 0 0,23-48 0,1 6-142,-9 15 76,29-48 155,-55 93-140,1 0-1,0 2 0,23-21 0,-35 36 68,0 1-1,1-1 0,-1 1 0,1 0 1,0 0-1,0 1 0,0-1 0,0 1 1,0 0-1,1 0 0,-1 1 0,7-1 1,-9 1 19,1 1 0,-1 0 0,1 0 0,-1 0 0,1 1 0,-1-1 0,1 1 0,-1 0 0,0 0 0,1 0 0,-1 0 0,0 1 0,0-1 0,0 1 0,0 0 0,0 0 0,0 0 0,0 0 0,0 0 0,2 4 0,0-1 37,-1 1 1,0 0 0,-1 0-1,1 0 1,-1 1-1,0-1 1,0 1 0,-1 0-1,0 0 1,0-1 0,-1 1-1,0 0 1,0 1-1,-1-1 1,1 0 0,-2 0-1,1 0 1,-1 0 0,-2 11-1,0-6 62,0 0-1,0 0 1,-1 0 0,-1 0-1,0 0 1,-1-1 0,0 0-1,0 0 1,-1-1 0,-11 13-1,8-13-33,-1 0 0,0 0 0,-1-1 0,0-1 0,0 0 0,-1 0 0,0-2 0,-22 10 0,-1-4 87,-1-1 0,-39 6 1,40-14 62,30-4-208,1 2 0,-1-1-1,0 1 1,1-1 0,-6 3 0,34-3-464,-11 0 364,4 1 10,0 1 0,26 6 1,-8-1-39,24 4-9,-2 3 1,66 25 0,-116-37 173,0 0 0,0 0 1,-1 1-1,1 0 0,7 6 1,-12-9-16,0 1 1,0 0-1,0 0 1,-1-1-1,1 1 1,0 0-1,-1 0 1,1 0 0,0 0-1,-1 0 1,1 0-1,-1 0 1,0 0-1,1 0 1,-1 0-1,0 0 1,0 1-1,1-1 1,-1 0 0,0 0-1,0 0 1,0 0-1,0 0 1,0 0-1,-1 0 1,1 1-1,0-1 1,-1 0 0,1 0-1,0 0 1,-1 0-1,1 0 1,-1 0-1,1 0 1,-1 0-1,-1 0 1,0 2 41,-1 0-1,1 0 1,-1-1 0,0 1 0,0-1 0,0 0-1,-4 2 1,-4 2 35,1 1-43,0-2 1,0 1 0,-1-2 0,0 1 0,0-1 0,-13 2 0,-71 11-245,46-10 112,28-4 282,0-2 0,-29-1 1,19 0 30,23-1-624,9-2-93,1 2 407,0 0 0,0 1 1,1-1-1,-1 1 0,0-1 0,0 1 0,5 0 0,54 2 54,-38 0 60,1-2 1,0 0 0,32-5 0,124-32-210,53-9 337,-216 44-122,65-13 249,-71 12-112,0-1 0,0 1-1,0-1 1,0-1 0,10-7-1,-19 12-141,-1-1-1,0 0 1,0 0-1,0 0 1,1 0-1,-1 0 1,0 0-1,0 0 1,-1 0-1,1-1 1,0 1-1,0 0 1,0-1-1,-1 1 1,1 0-1,-1-1 1,1 1-1,-1-1 1,0 1-1,1-3 1,-1 2-32,0 0 0,0 0 0,-1 0 0,1 0 0,0 0 0,-1 0 0,0 0 0,1 0 0,-1 1 0,0-1 0,0 0 1,0 0-1,0 1 0,0-1 0,-3-2 0,3 3-27,0 0 1,-1 0-1,1 0 0,0 0 1,-1 0-1,1 0 0,-1 1 1,1-1-1,-1 1 0,1-1 1,-1 1-1,0-1 0,1 1 1,-1 0-1,0 0 0,1 0 1,-1 0-1,0 0 0,1 0 1,-3 1-1,-6-1-114,9 0 190,6 8-101,17 28-69,-19-29 99,0 1 1,0 0 0,-1-1 0,2 13 0,-2-6-89,3 46 287,-3-53-190,0 0 0,0 0 0,1 0 0,-1-1 0,7 11 0,-7-14 2,0 0 0,0 1 1,1-1-1,-1-1 0,1 1 0,0 0 0,0 0 0,0-1 0,0 0 0,0 0 0,0 1 0,4 0 0,-3-1 22,0-1 0,0 1 0,0-1 1,0-1-1,1 1 0,-1 0 0,0-1 0,0 0 1,0 0-1,0 0 0,1-1 0,-1 1 0,0-1 1,0 0-1,0 0 0,0 0 0,0-1 0,0 1 1,5-4-1,5-4 68,0 0 1,-1-1-1,21-19 1,-6 4 115,-25 23-173,-1-1 1,1 1-1,0-1 0,0 1 1,-1-1-1,0 0 0,1 0 0,-1-1 1,0 1-1,-1 0 0,1-1 0,0 1 1,-1-1-1,0 1 0,0-1 1,0 0-1,0 1 0,-1-1 0,1 0 1,-1 0-1,0 1 0,0-1 0,-1 0 1,1 0-1,-1 1 0,-1-7 0,2 9-39,-1 1-1,1-1 0,0 0 0,0 1 0,-1-1 0,1 0 0,-1 1 0,1-1 0,-1 1 0,1-1 0,-1 0 1,1 1-1,-1 0 0,1-1 0,-1 1 0,0-1 0,1 1 0,-1 0 0,0-1 0,1 1 0,-1 0 1,0-1-1,0 1 0,0 0-1,-1 0 0,1 0 0,-1 0 0,1 0 1,0 0-1,-1 1 0,1-1 0,0 0 0,-1 1 1,1-1-1,-2 2 0,-4 2-45,0 1 1,1-1-1,-10 10 1,10-9-55,3-2 72,0-1 1,1 0 0,0 1 0,0-1 0,0 1 0,0 0 0,0-1 0,0 1 0,0 0 0,1 0 0,0 0 0,-2 4 0,3-5 36,-1 0 0,1 0 0,0 0 0,0 0 0,0-1 0,0 1-1,0 0 1,0 0 0,0 0 0,1 0 0,-1-1 0,1 1 0,-1 0 0,1 0 0,0-1-1,0 1 1,-1 0 0,1-1 0,0 1 0,0-1 0,1 1 0,-1-1 0,3 3 0,1 0-8,0 0 0,1-1 0,-1 1 1,1-1-1,0-1 0,0 1 0,0-1 1,0 0-1,1 0 0,-1-1 0,0 0 1,1 0-1,7 0 0,12 0 132,49-6-1,-70 5-102,31-5 84,0-1 0,0-2 0,52-18 0,-75 20-41,23-12 0,-8 3 181,-26 13-204,1 1 0,-1-1 1,0 1-1,0-1 1,0 0-1,3-2 1,5-5 97,-9 8-267,-2 2-239,1-1 348,-1 1-1,1 0 0,0 0 1,-1 0-1,1-1 1,-1 1-1,1 0 0,0 0 1,0 0-1,-1 0 0,1 1 1,-2 25 45,1-21-67,0 0 0,0 0 0,1 0 1,1 11-1,0-8 71,0-3-23,-1 0 1,1 0-1,1-1 0,-1 1 1,4 6-1,-5-10 11,1-1 0,-1 0 0,1 0 0,0 0 0,-1 0 0,1 0 1,0 0-1,0 0 0,0 0 0,-1-1 0,1 1 0,0 0 0,0 0 0,1-1 1,-1 1-1,0-1 0,0 1 0,0-1 0,0 1 0,0-1 0,1 1 0,-1-1 0,0 0 1,0 0-1,0 0 0,1 0 0,-1 0 0,0 0 0,0 0 0,1 0 0,0-1 1,1 0-2,0 0 1,0 0 0,0 0 0,0 0 0,0-1 0,-1 1-1,1-1 1,-1 0 0,1 0 0,2-3 0,23-25 189,-22 23-151,6-8 100,-1-1-1,0 0 1,14-32 0,-15 23-125,0-1 0,-2-1 0,-2 1 1,7-44-1,-6 29-19,-1 3-33,-2 0-1,0-46 0,-4 32-223,-2 57-372,-1 11 391,-2 138-265,5-143 491,6 225 74,-4-225-34,0 1 1,0-1-1,1 0 1,6 14-1,-1-2 1,-3-9 59,2 1-1,-1-1 1,16 23 0,-21-35-61,1 0 1,-1 0-1,1 0 1,-1 0-1,1-1 1,0 1-1,0 0 1,-1-1-1,1 1 1,0-1-1,0 0 1,1 1-1,-1-1 1,0 0-1,0 0 1,1 0 0,-1-1-1,0 1 1,1-1-1,-1 1 1,1-1-1,-1 0 1,1 0-1,-1 0 1,1 0-1,-1 0 1,0 0-1,1-1 1,-1 1-1,1-1 1,-1 0-1,0 0 1,3-1 0,1-1-451,-1 0-1,0 0 1,0 0 0,0-1 0,0 1 0,0-1 0,-1-1 0,0 1 0,0 0 0,0-1 0,0 0 0,4-8 0,-6 10-220,-1-1 1,1 0 0,0 1-1,-1-1 1,0 0-1,0 0 1,0 0-1,-1 0 1,0 0-1,1 0 1,-1 0-1,-1-8 1,0-1-1557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5:36.1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 32 2976,'-18'-12'971,"18"12"-950,-1 0 1,1 0 0,0 0 0,-1-1 0,1 1 0,0 0 0,0 0 0,-1-1 0,1 1 0,0 0 0,0 0-1,-1-1 1,1 1 0,0 0 0,0 0 0,0-1 0,0 1 0,-1 0 0,1-1 0,0 1 0,0 0 0,0-1-1,0 1 1,0 0 0,0-1 0,0 1 0,0 0 0,0-1 0,0 1 0,0 0 0,0-1 0,0 1-1,0 0 1,0-1 0,1 1 0,-1 0 0,0-1 0,0 1 0,0 0 0,0 0 0,1-1 0,-1 1 0,0 0-1,0 0 1,1-1 0,-1 1 0,0 0 0,0 0 0,1-1 0,-1 1 0,0 0 0,1 0 0,14-6 1078,-4 7-595,0 0 0,0 1 0,0 1 0,-1-1 0,15 7 0,-12-5-253,0 0-1,1 0 1,15 1 0,64 3 173,118 15 985,-122-13-1978,-73-9-2060,27-4 0,-32 1-780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5:36.5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90 57 4800,'-68'-40'1792,"54"32"-1408,6-1 448,16 9-1152,11 9 128,7 2 288,11 6-32,-2 6-2688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5:37.0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27 2720,'5'-6'-163,"-3"4"893,0-1 0,0 1-1,0 0 1,0 0 0,5-4 0,-6 6-583,0-1 1,0 1 0,0-1-1,0 1 1,0 0-1,0-1 1,1 1 0,-1 0-1,0 0 1,0 0-1,0 0 1,0 0 0,0 0-1,0 0 1,0 0-1,1 1 1,-1-1 0,0 0-1,2 1 1,8 2 17,1 0 1,-1-1-1,1-1 0,-1 0 1,1-1-1,22-2 1,2 1-908,-10 1 166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5:38.08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2 342 2816,'0'-19'1054,"-1"13"-619,1 0-1,0 0 1,0 0-1,2-11 0,-1 12 183,1-1 217,-1-1 1,1 1-1,1 0 1,5-12 0,10 67 1143,-8-30-1696,-6-12-235,0 1 1,0-1-1,-1 1 0,3 11 0,-1-1 92,13 30 1,3 9-25,11 86 173,-29-126-156,-1 0 0,2-1 0,10 29 0,-14-43 407,11-26 466,12-43 0,-3 10-914,5-11 142,26-63-263,-42 111-72,-6 13-7,0-1 0,1 1 0,0 0 1,0 0-1,0 0 0,9-10 0,-7 29-382,-4-4 408,0 1 0,0-1-1,1 17 1,2 13 70,6 3 23,22 56 1,-31-92 34,11 22 139,-12-26-171,-1 0-1,0-1 1,1 1 0,-1-1 0,0 1-1,1-1 1,-1 1 0,1-1-1,-1 1 1,1-1 0,-1 1 0,1-1-1,-1 0 1,1 1 0,-1-1-1,1 0 1,-1 1 0,1-1 0,0 0-1,-1 0 1,1 0 0,0 1 0,-1-1-1,1 0 1,-1 0 0,1 0-1,0 0 1,-1 0 0,1 0 0,0 0-1,-1 0 1,1-1 0,0 1 0,-1 0-1,1 0 1,-1 0 0,1-1-1,0 1 1,13-12 241,0 0 0,-2 0-1,1-1 1,14-20 0,-4 4-30,-6 8-140,-2-1 0,0 0 0,-2-1 0,14-31 0,34-103 227,-41 90-190,4-14-98,-22 74-706,-2 14-1487,0 35-3318,0-5 3227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3:03.4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2144,'0'0'36,"0"1"0,1-1-1,-1 0 1,0 0 0,0 0 0,0 0 0,1 0-1,-1 0 1,0 1 0,0-1 0,0 0 0,1 0-1,-1 0 1,0 1 0,0-1 0,0 0 0,0 0-1,0 0 1,1 1 0,-1-1 0,0 0 0,0 0-1,0 1 1,0-1 0,0 0 0,0 0-1,0 1 1,0-1 0,0 0 0,0 0 0,0 1-1,0-1 1,0 0 0,0 0 0,0 1 0,0-1-1,-1 1 1,2 7 321,3 3-45,-1 1 0,-1 0 0,0 0 0,0 0 0,-1 20 0,0-14-191,1 0 0,1 0-1,4 18 1,2 6 217,-3-17 13,1 1-1,1-1 0,2-1 0,0 0 1,17 28-1,-21-41-202,1 1 0,0-1 0,1-1 0,0 1 0,1-2 0,0 1 0,1-1 0,-1 0 0,2-1 0,-1 0 0,23 12 0,-3-5 60,0-1 0,42 13 0,67 13 371,-66-20-198,-52-15-302,1-1 0,-1-1 0,1-1 0,0 0 0,0-2 0,0-1 1,0 0-1,22-6 0,28-7 208,73-27 0,-63 17-277,31-5 132,86-26 153,96-31-124,-49 53-311,-172 26 253,89-24-92,-19 3 17,294-30-108,-329 48 68,-18 3 26,-43 3-96,69 3 0,49 13 119,-108-8-20,92 1 91,14 4-197,21 2 24,-140-7 233,-18-2-110,1 1-1,-1 1 1,35 11-1,-4 1-137,-37-11 97,36 13 0,9 2 400,-3 0-230,-1 0-62,-50-17-109,0 0 1,-1 0-1,1 2 1,-1-1-1,-1 1 1,18 11-1,-9-2 24,-14-11-5,0 0 0,0 0 0,-1 1 1,1 0-1,-1 0 0,0 0 0,0 0 0,-1 1 0,6 8 1206,-8-13-1239,-1 0 0,1 0 1,0 0-1,-1-1 0,1 1 1,-1 0-1,1 0 0,-1 0 0,0-1 1,1 1-1,-1 0 0,1-1 1,-1 1-1,1 0 0,-1-1 1,0 1-1,1-1 0,-1 1 0,0 0 1,1-1-1,-1 1 0,0-2 1,8-14 96,-2 4 53,-3 6-180,-1 2 22,1 1 0,-1 0 0,0 0 0,1-1 0,0 1 0,0 1 0,0-1 0,0 0 0,6-3 0,2-1-98,2-1 175,1 1 0,20-9 0,-32 15-80,28-10-56,1 1-1,35-7 1,42-7-173,46-7 509,254-11-185,-389 41-151,3-1-67,32 3 0,67 1 226,-78-3-182,46 5-1,-72-2 133,234 36-97,-180-22 87,1-3 1,78 5-1,-79-15-17,-12-1-121,85 13 1,-68-4 180,27 6 114,-32-6-37,-20-5-40,-20-3-151,1-1 0,39-2-1,8-1 233,-6 6-51,140 26 1,-156-20-71,1-3-1,103 2 1,137-4 102,-134 0 289,0-7 0,265-37-1,-369 27-171,0-3-1,73-28 0,-113 35-169,6-2-23,-1 0 0,-1-2-1,25-15 1,-37 19-153,1-2 0,-1 0 1,-1 0-1,1-1 0,-2-1 0,1 0 0,8-12 0,3-11-3243,33-71 0,-40 75-312,13-20-695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5:40.1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9 296 2656,'0'1'42,"0"-1"-1,1 1 1,-1-1 0,0 1 0,0-1-1,0 0 1,0 1 0,0-1 0,-1 1-1,1-1 1,0 1 0,0-1 0,0 1-1,0-1 1,0 1 0,-1-1 0,1 0-1,0 1 1,0-1 0,-1 1 0,1-1-1,0 0 1,0 1 0,-1-1 0,1 0-1,-1 1 1,1-1 0,0 0 0,-1 0-1,-2 2 2771,11-8-1463,-3 2-1167,-1-1 0,0 0 0,-1 1 0,1-1 0,-1-1 0,5-9 0,6-9 112,16-16 369,1 2-1,2 2 1,51-45 0,-42 41-461,-41 39-468,-15 15-305,7-4 541,0-1-1,0 1 1,0 1 0,1-1 0,1 1 0,0 0-1,0 1 1,1-1 0,-3 18 0,-1 8 170,-4 64 1,12-96-98,-1 1 0,1 0 1,0-1-1,1 1 0,-1 0 0,1-1 1,0 1-1,2 5 0,-2-9-10,0-1-1,-1 0 0,1 1 0,0-1 0,0 1 0,0-1 0,-1 0 1,2 0-1,-1 0 0,0 1 0,0-1 0,0 0 0,0 0 0,1-1 1,-1 1-1,0 0 0,1 0 0,-1-1 0,1 1 0,-1 0 0,1-1 1,-1 0-1,1 1 0,-1-1 0,1 0 0,-1 0 0,1 0 1,0 0-1,-1 0 0,1 0 0,-1 0 0,4-1 0,1-1 32,1 0 0,-1 0 0,1-1 0,-1 0 0,0 0 0,0 0 0,0-1-1,6-5 1,6-3 49,53-32 17,-9 7-176,106-86 0,-166 122 54,0-2 0,0 1 1,-1 0-1,1 0 1,-1 0-1,1-1 1,-1 1-1,0-1 1,2-4-1,-3 6-11,0 1-1,0-1 1,0 0 0,1 1 0,-1-1-1,0 0 1,0 1 0,0-1 0,0 0 0,0 1-1,0-1 1,0 0 0,0 1 0,-1-1-1,1 1 1,0-1 0,0 0 0,0 1-1,-1-1 1,1 1 0,0-1 0,-1 0-1,1 1 1,0-1 0,-1 1 0,1-1-1,-1 1 1,1 0 0,-1-1 0,1 1-1,-1-1 1,1 1 0,-1 0 0,0-1-1,1 1 1,-1 0 0,1 0 0,-1-1-1,0 1 1,1 0 0,-1 0 0,0 0-1,1 0 1,-1 0 0,1 0 0,-1 0-1,0 0 1,-1 0 0,-2 1-42,-1-1 0,0 1-1,0 0 1,0 0 0,1 1 0,-1 0-1,1-1 1,-1 1 0,1 1 0,0-1 0,0 1-1,0 0 1,0 0 0,-5 4 0,3-1 21,-1 1 0,2-1 0,-1 1 0,1 0 0,0 0 0,0 1 1,-4 9-1,4-5 40,1-1 1,0 0-1,1 1 0,0 0 1,1-1-1,-1 15 1,2-21 22,1 1-1,0-1 1,0 0 0,0 0-1,1 0 1,0 0 0,0 1 0,0-1-1,1 0 1,-1-1 0,1 1-1,1 0 1,-1 0 0,1-1 0,-1 1-1,6 5 1,-7-9-4,0 0 0,0 0 0,0 0 0,0 0 0,0 0 0,0 0 0,0-1 0,0 1 0,0-1 0,1 1 0,-1 0 0,0-1 0,0 0 0,0 1 0,1-1 0,-1 0 0,0 0 0,0 0 0,1 1 0,-1-1 0,2-1 0,-1 1-2,0-1 0,0 1 0,0-1 1,0 0-1,0 0 0,0 0 0,0 0 1,0 0-1,-1-1 0,1 1 0,2-3 0,1-1 15,0-1 0,0 0 0,-1 0 0,0 0 0,0-1 0,4-8 0,-1-5-2,0-2 0,-1 1 1,-1-1-1,-1 0 0,1-33 0,-3 9-244,-3 27-358,1 16 39,-1 7-206,-16 163 962,3-28-318,7-77 145,3-15 76,-3 0-1,-23 85 0,30-132-140,-6 17 252,0-1 0,0 0 0,-18 30 0,21-42-152,0 0-1,0 0 1,0-1 0,0 0-1,0 1 1,-1-1 0,1 0-1,-8 4 1,8-6-28,1 1 0,-1-1 0,0 0 0,1 0 0,-1-1 0,0 1 0,0 0 1,0-1-1,0 0 0,0 0 0,1 0 0,-1 0 0,0 0 0,0 0 0,-4-2 0,-2 0-8,1-1 0,0 0 1,0-1-1,0 0 0,0 0 0,1-1 0,-1 0 0,1 0 0,0 0 0,1-1 0,-8-8 1,11 11-69,0-1 0,0 1 1,0-1-1,1 0 1,-1 1-1,1-1 1,0 0-1,0 0 1,0-1-1,1 1 0,-1 0 1,1-1-1,0 1 1,1 0-1,-1-1 1,1 1-1,-1-1 0,1 1 1,1-1-1,-1 1 1,1-1-1,0 1 1,2-8-1,5-6-74,2 1-1,0 0 1,1 1 0,1 0-1,13-15 1,-5 10 32,0 2-1,23-18 1,-23 20-91,158-120 72,-83 66 11,-57 43-105,1 1-1,51-25 1,-81 48 121,-9 4 35,1 0-1,-1 0 1,0 0 0,0 0 0,1 0-1,-1 0 1,0 0 0,1 0 0,-1 0 0,0 0-1,0 0 1,1 0 0,-1 0 0,0 0-1,1 0 1,-1 0 0,0 1 0,0-1 0,1 0-1,-1 0 1,0 0 0,0 0 0,1 1 0,0 1-30,-1-1 0,1 1 1,-1 0-1,1 0 0,-1 0 1,0 0-1,0 0 1,0 0-1,0 0 0,0 2 1,-3 24-69,-4 8 129,-12 36 0,-2 9 142,17-67-47,1-2 212,3-11 74,2-4 245,10-23-555,1 2 0,1 0 0,2 0-1,0 1 1,1 1 0,21-21 0,-22 29-196,0 1 1,0 0 0,2 1-1,-1 0 1,1 2 0,1 0-1,23-8 1,-41 17 75,1 0 0,0 1 0,-1-1 1,1 1-1,0 0 0,-1-1 0,1 1 0,0 0 0,0 0 0,-1 0 0,1 0 0,0 0 1,-1 0-1,1 1 0,0-1 0,-1 1 0,1-1 0,0 1 0,-1 0 0,1-1 0,-1 1 1,1 0-1,-1 0 0,1 0 0,-1 0 0,0 0 0,1 0 0,-1 1 0,0-1 0,0 0 0,0 1 1,0-1-1,0 0 0,0 1 0,0 0 0,0 1 0,3 7 16,0 0-1,3 19 0,-4-16 61,1-1-1,5 14 1,-8-23-52,0-1 0,0 1 0,1 0 0,-1-1 0,1 1 0,0-1 0,0 0 0,0 0 0,0 1 0,0-1 0,0-1 0,1 1 0,-1 0 0,3 1 0,-2-2 20,-1 0 0,1 0 0,-1-1 0,1 1 0,-1-1 0,1 0 0,-1 1 0,1-1-1,0-1 1,-1 1 0,1 0 0,-1 0 0,1-1 0,-1 0 0,1 1 0,-1-1-1,1 0 1,-1 0 0,0 0 0,1-1 0,-1 1 0,0 0 0,3-3 0,4-3 44,0-1 1,0 0 0,11-14-1,-1 1-25,-8 10 105,-1 0 0,16-25 0,-23 33-131,-1-1 0,0 1 1,-1-1-1,1 0 0,-1 0 0,0 0 1,1 0-1,-2 0 0,1 0 0,0 0 1,-1 0-1,0 0 0,0 0 1,0 0-1,-2-7 0,2 10-45,0 1 0,0-1 0,0 0 0,0 1-1,0-1 1,0 1 0,0-1 0,0 0 0,-1 1 0,1-1 0,0 1 0,0-1-1,-1 1 1,1-1 0,0 1 0,-1-1 0,1 1 0,0-1 0,-1 1 0,1 0-1,-1-1 1,1 1 0,-1-1 0,1 1 0,-1 0 0,1 0 0,-1-1-1,1 1 1,-1 0 0,0 0 0,1 0 0,-1-1 0,-1 2 0,1-1 1,0 0-1,-1 1 1,1-1 0,0 1-1,0 0 1,0-1-1,0 1 1,0 0-1,-1 0 1,1-1-1,0 1 1,-1 2 0,-2 2-10,0 0 1,0 0 0,0 0-1,1 0 1,-5 11-1,4-6-4,1 1-1,0-1 0,0 1 0,-1 17 0,4-25 51,0 0 1,-1 0-1,2 0 1,-1 0-1,0 0 1,0 0-1,1 0 1,0 0 0,0 0-1,0 0 1,0 0-1,0 0 1,0 0-1,1-1 1,-1 1-1,1-1 1,0 1-1,0-1 1,0 1-1,0-1 1,3 3-1,-3-4 7,0 0 0,0 0 0,0 0 0,0 0 0,0-1 0,0 1 0,1-1 0,-1 1 0,0-1 0,0 0 0,0 0 0,1 0 0,-1 0 0,0 0 0,0 0 0,0 0 0,1-1 1,1 0-2,8-3 49,0 0-1,13-7 1,-2 1-9,161-49 242,-154 52-416,-1 1 0,1 1-1,0 2 1,46 1 0,-68 3 100,-1-1 0,1 1 0,-1 1 0,0 0 0,1 0 0,-1 0 0,0 1 0,0 0 0,0 0 0,0 1 0,-1 0 0,0 0 0,1 0 0,-1 1 0,-1 0 0,1 0 0,-1 1 0,0-1 0,0 1 0,-1 0 0,1 1 0,3 8 0,-3-7 58,0 1 0,-1 0-1,0 1 1,-1-1 0,0 1 0,2 10 0,-4-17-367,0 2-2428,-13-12-4341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5:40.60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49 5888,'-10'-40'2176,"10"32"-1664,5 8 0,-5 8-384,-5-2-64,5 11-1504,-4 0 768,-1-2-3104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5:41.4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127 94 1888,'1'-7'371,"1"1"1,0 0-1,1 0 1,-1 1-1,1-1 1,0 1-1,0-1 0,1 1 1,0 0-1,0 0 1,0 0-1,0 1 1,1-1-1,0 1 1,0 0-1,7-4 0,-12 8-360,0 0 0,0-1 0,0 1 0,1 0 0,-1 0 0,0 0 0,0 0 0,0 0 0,1 0 0,-1-1 0,0 1 0,0 0 0,0 0 0,1 0 0,-1 0 0,0 0 0,0 0 0,1 0 0,-1 0 0,0 0 0,0 0 0,1 0 0,-1 0-1,0 0 1,0 0 0,0 0 0,1 0 0,-1 1 0,0-1 0,0 0 0,0 0 0,1 0 0,-1 0 0,0 0 0,0 0 0,0 1 0,1-1 0,1 11 240,-6 18 164,3-27-362,-13 75 674,1-3-170,-32 103-1,22-110 170,-56 114-1,64-144-141,7-16 107,8-19-366,1-2-350,0-1-1,0 1 1,1-1 0,-1 1 0,0-1 0,0 1-1,0-1 1,0 0 0,0 1 0,1-2 0,35-27-4823,-19 13 1536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5:41.9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87 86 3552,'-11'-5'471,"1"2"0,0 0-1,-1 0 1,0 1 0,0 0 0,-11 0 0,95-4 3065,-14 0-2864,348-31 1114,-169 21-1279,-232 16-386,-1 0 0,1 1 0,0 0 0,8 2 0,-13-3-92,0 1 1,0-1 0,0 0-1,0 1 1,0-1-1,1 1 1,-1 0 0,-1-1-1,1 1 1,0 0-1,2 1 1,-3-1-30,0-1 0,0 1 0,1-1 0,-1 1 0,0-1 0,0 1 0,0-1 0,0 1 0,1-1 0,-1 1 0,0-1 0,0 1 0,0-1 0,0 1 0,0-1 0,0 1 0,-1-1 0,1 1 0,0-1 0,0 1 0,0-1 0,0 1 0,-1-1 0,1 1 0,0-1 0,0 1 0,-1 0 0,0-1-184,1 1 1,-1 0-1,1 0 0,-1 0 0,0-1 1,0 1-1,1 0 0,-1-1 1,0 1-1,0-1 0,0 1 1,1-1-1,-1 1 0,0-1 1,-2 1-1,-2 1-557,-11 6-2496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5:42.32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65 3232,'0'-1'50,"-1"1"0,1 0-1,-1 0 1,1-1 0,-1 1 0,1 0 0,-1-1 0,1 1 0,-1-1 0,1 1-1,-1-1 1,1 1 0,0-1 0,-1 1 0,1-1 0,0 1 0,0-1-1,-1 1 1,1-1 0,0 0 0,0 1 0,0-1 0,0 1 0,0-1-1,0 0 1,-1 1 0,2-1 0,-1 1 0,0-1 0,0 0 0,0 1 0,0-1-1,0 0 1,2 0 77,-1 0-1,1 0 0,-1 0 0,1 0 1,-1 0-1,1 0 0,0 0 0,-1 1 1,1-1-1,0 1 0,2-1 0,32-7 2270,63-4-1,-32 5-1159,-33 3-969,1 1-1,0 1 1,0 2 0,41 5-1,-69-4-234,0 1 0,0 0-1,0 0 1,-1 0 0,1 1-1,-1 0 1,1 0 0,-1 1 0,0-1-1,-1 1 1,1 1 0,-1-1-1,1 1 1,-1 0 0,0 0-1,-1 0 1,8 12 0,-11-15-373,0 0-1,-1 0 1,1 0 0,0 0 0,-1 0 0,1 0-1,-1 0 1,0 0 0,1 0 0,-1 0 0,0 0-1,-1 0 1,1 0 0,0 1 0,0-1 0,-2 2-1,1 1-588,-1 0 0,0-1 0,0 1 0,0-1 0,-4 6 0,0 0-942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5:45.1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106 537 3232,'-1'0'70,"1"0"0,0 0 1,0-1-1,-1 1 0,1 0 0,0 0 1,0 0-1,-1-1 0,1 1 0,0 0 0,-1 0 1,1 0-1,0 0 0,-1 0 0,1 0 1,0 0-1,-1 0 0,1 0 0,0 0 1,-1 0-1,1 0 0,0 0 0,-1 0 0,1 0 1,0 0-1,-1 0 0,-12 7 760,-12 13-89,22-17-416,-5 4-170,1 0 1,0 0-1,1 0 1,0 1-1,-6 8 1,11-13-130,-1-1 0,1 0 0,0 1 0,0-1 0,0 0 0,1 1 0,-1-1 0,0 1 0,1 0 0,0 4 0,0-6-3,0 1 0,0 0 0,1-1-1,-1 1 1,0-1 0,1 1 0,0-1-1,-1 1 1,1-1 0,0 1 0,0-1-1,0 0 1,0 1 0,0-1 0,0 0-1,0 0 1,0 0 0,0 0 0,2 1-1,2 1 59,-1 0-1,1-1 1,0 1 0,0-1-1,0 0 1,0-1-1,0 1 1,1-1-1,-1 0 1,0 0-1,9 0 1,1-1 88,-1-1 0,1 0 0,15-3 0,-10 0-70,7 0 180,32-10 0,-51 12-199,-1-1 0,1 0 0,-1 0-1,0 0 1,0-1 0,0 0 0,-1-1 0,0 1 0,7-7 0,-11 9-49,-1 0 0,1 0 1,0 0-1,-1 0 0,1-1 0,-1 1 0,0 0 1,0-1-1,0 1 0,0-1 0,0 0 0,0 1 1,-1-1-1,1-5 0,-1 4 9,0-1-1,0 0 1,-1 0 0,1 1 0,-1-1-1,0 0 1,-1 1 0,-1-5-1,-1 0-34,0 0-1,-1 0 0,0 1 0,-1-1 0,1 1 0,-2 1 0,-11-13 1,11 13-71,-1 1 0,0 1 0,0-1 0,0 1 0,0 0 0,-1 1 0,-15-6 0,17 9-381,12 3 276,11 4 314,19-3 85,70 0 0,6-1 260,-104-1-462,0 0-1,0 0 1,0 1 0,0 0-1,0 0 1,0 1 0,-1 0 0,1 0-1,-1 0 1,0 1 0,0 0-1,0 0 1,0 1 0,-1 0-1,1 0 1,-1 0 0,-1 0-1,1 1 1,-1 0 0,0 0 0,6 10-1,-1 2 157,-4-8-186,1 0 1,12 17-1,-17-25 94,1 0-1,-1 0 0,1-1 0,0 1 0,0 0 1,0-1-1,0 1 0,0-1 0,0 0 1,0 0-1,0 0 0,0 0 0,1 0 1,-1 0-1,0 0 0,1-1 0,-1 1 1,5-1-1,-4 0 30,0-1 0,0 1 0,-1-1 0,1 0 0,0 0 0,0 0-1,0 0 1,-1 0 0,1-1 0,-1 1 0,5-4 0,25-23 206,-30 26-296,120-106 80,-107 97-237,1 0-1,0 1 1,1 1 0,0 0-1,0 1 1,28-8 0,-43 15 120,1 1 0,-1-1 0,1 1 0,-1-1 0,1 1 0,-1 0 1,1 0-1,-1 0 0,0 1 0,1-1 0,-1 0 0,1 1 0,-1 0 0,0-1 0,1 1 0,2 2 1,-2-1 3,0 0 1,0 0 0,-1 0 0,1 0-1,0 1 1,-1 0 0,0-1 0,0 1 0,0 0-1,3 4 1,-1 2 19,0 0 0,0 0 0,-1 1 0,-1-1 0,1 1-1,-1-1 1,0 14 0,-3 22 104,0-14 27,-2-24 138,1-7 148,2-5-111,6-8-235,0 0 1,1 1-1,1 0 1,15-21 0,-18 27-30,7-12-112,1 2 1,1 0 0,1 1-1,29-25 1,-43 39 42,1 0 0,0 0 0,0 0-1,-1 0 1,1 1 0,0-1 0,0 0 0,0 1 0,0-1-1,0 1 1,0 0 0,0 0 0,0 0 0,0 0-1,0 0 1,0 0 0,1 0 0,-1 1 0,0-1 0,0 1-1,-1-1 1,1 1 0,0 0 0,0 0 0,0 0-1,0 0 1,-1 0 0,1 0 0,0 0 0,-1 1 0,3 2-1,1 1 12,0 0-1,0 0 1,0 1-1,-1 0 0,0 0 1,0 0-1,5 12 0,-4-6 23,0 1-1,-1 0 0,0 1 1,2 13-1,1 11 352,-7-36-175,2-2-22,0-1-119,1 1-1,-1-1 1,0 1 0,1-1-1,-1 0 1,0 0 0,1 0 0,-1 0-1,0 0 1,0-1 0,0 1 0,0 0-1,0-1 1,2-2 0,27-30-10,-22 22-1,7-6-91,0 1 1,1 0-1,1 1 1,0 1 0,40-25-1,-57 39 31,0 1 0,-1 0 0,1-1 0,0 1 0,-1 0 0,1 0 0,0-1 0,0 1 0,-1 0 0,1 0 0,0 0 0,0 0 0,-1 0 0,1 0 0,0 0 0,0 0 0,-1 0 0,1 0-1,0 0 1,0 1 0,-1-1 0,1 0 0,0 1 0,0-1 0,-1 0 0,1 1 0,-1-1 0,1 1 0,0-1 0,-1 1 0,1-1 0,-1 1 0,1-1 0,-1 1 0,1 0 0,-1-1 0,1 1 0,-1 0 0,0-1 0,1 1 0,-1 0 0,0-1 0,0 1 0,0 0 0,1 1 0,0 4 15,0-1 0,0 1 0,0 0 0,0 9 0,-2 29 148,0-17-199,3 41-1,-2-67 64,0 1-1,0 0 1,1-1 0,-1 1-1,0-1 1,1 1 0,-1-1-1,1 1 1,0-1 0,-1 1 0,1-1-1,0 1 1,0-1 0,0 0-1,0 1 1,0-1 0,0 0-1,0 0 1,0 0 0,1 0-1,-1 0 1,0 0 0,1 0-1,-1 0 1,1-1 0,-1 1-1,1 0 1,-1-1 0,1 0-1,-1 1 1,1-1 0,-1 0-1,1 1 1,0-1 0,-1 0-1,1 0 1,0 0 0,-1-1-1,1 1 1,-1 0 0,3-1-1,3-1 48,0 0 0,0 0 0,-1-1 0,1 0 0,-1 0 0,1 0 0,-1-1 0,7-5 0,3-5-8,-1-1 1,25-30-1,6-7-316,-46 52 260,0 0 0,0-1-1,0 1 1,0 0 0,0 0-1,0 0 1,0 0 0,0 0-1,0 0 1,0 0 0,1 0-1,-1 0 1,0 0 0,0 0-1,0 0 1,0 0 0,0 0-1,0 0 1,0 0-1,0 0 1,0 0 0,0 0-1,1 0 1,-1 0 0,0 0-1,0 0 1,0 0 0,0 0-1,0 0 1,0 0 0,0 0-1,0 0 1,0 0 0,0 0-1,1 0 1,-1 0 0,0 1-1,0-1 1,0 0 0,0 0-1,0 0 1,0 0-1,0 0 1,0 0 0,0 0-1,0 0 1,0 0 0,0 0-1,0 0 1,0 1 0,0-1-1,0 0 1,0 0 0,0 0-1,0 0 1,0 0 0,0 0-1,2 11-131,-2 21-17,0-25 76,-1 21-150,0-19 256,1 1-1,0 0 1,1 13 0,0-14-43,-1-7 58,0 0 0,0 0 0,1 0 1,-1 0-1,0 0 0,1 0 0,-1 0 1,2 3-1,-1-4 270,1-2-159,2-1-134,0 0 0,1-1 0,-1 1 1,0-1-1,0 0 0,-1-1 0,1 1 0,4-5 0,0-1 104,-5 6-237,-3 3 106,0 0-1,0 0 0,0 0 1,0-1-1,0 1 1,0 0-1,0 0 1,0 0-1,0 0 1,0 0-1,0 0 0,0 0 1,0 0-1,0 0 1,0 0-1,1 0 1,-1 0-1,0 0 0,0 0 1,0 0-1,0 0 1,0 0-1,0 0 1,0-1-1,0 1 1,0 0-1,0 0 0,0 0 1,0 0-1,1 0 1,-1 0-1,0 0 1,0 0-1,0 0 0,0 0 1,0 0-1,0 1 1,0-1-1,0 0 1,0 0-1,0 0 1,0 0-1,1 0 0,-1 0 1,0 0-1,0 0 1,0 0-1,0 0 1,0 0-1,0 0 0,0 0 1,0 0-1,0 0 1,0 0-1,0 0 1,0 0-1,0 1 1,0-1-1,0 0 0,0 0 1,0 0-1,0 0 1,0 0-1,0 0 1,0 0-1,0 0 0,3 3 52,14 21 99,-15-23-107,5-1 13,1 0-1,-1 0 0,0-1 0,0 0 1,1 0-1,-1-1 0,0 0 0,0 0 1,0-1-1,-1 0 0,1 0 0,-1 0 1,1-1-1,-1 0 0,0-1 0,8-6 1,-9 5-27,0 0 0,0-1 0,-1 1 0,0-1 0,0 0 0,-1 0 0,4-11 0,5-9-37,-11 25 1,0 1 0,-1-1 0,1 1 0,-1-1 0,1 1 0,-1-1 0,1 0 0,-1 1 0,0-1-1,0-2 1,0 4-88,0 1-123,-1 8 154,0 1-1,-1-1 1,0 0-1,-5 14 1,-6 24-85,12-4 26,1-28 189,0-13 31,2-2 181,1 1-242,0 0-1,0-1 1,1 0 0,-1 1 0,0-1 0,0 0 0,0 0 0,1-1 0,-1 1-1,0-1 1,0 0 0,0 0 0,0 0 0,4-1 0,8-4 56,20-13 1,-34 19-79,14-9 9,-1-1 0,0-1-1,-1 1 1,0-2 0,-1 0 0,0-1-1,-1 0 1,-1 0 0,0-1 0,0-1-1,13-29 1,-8 11 104,-1-1 0,-2-1 0,-2 0 0,10-59-1,-17 78-191,-1-1 0,-1 0-1,0 0 1,-2 1 0,0-1-1,0 0 1,-7-25 0,8 41 55,0 0 1,-1 0 0,1 0-1,0 0 1,-1 0 0,1 0-1,-1 0 1,1 0 0,-1 0-1,1 1 1,-1-1 0,0 0-1,0 0 1,1 0-1,-1 1 1,0-1 0,0 0-1,0 1 1,1-1 0,-3 0-1,2 1-3,0 0-1,0 0 1,0 0 0,0 0-1,0 0 1,0 0-1,0 0 1,1 1-1,-1-1 1,0 0-1,0 1 1,0-1-1,0 0 1,0 1-1,0-1 1,0 1 0,1 0-1,-1-1 1,0 1-1,0-1 1,1 1-1,-1 0 1,0 1-1,-3 3-19,0 0-1,1 0 0,0 0 1,0 0-1,0 0 0,1 1 1,-4 11-1,-7 42-96,6-13 129,3 1 0,1-1 0,3 1 0,2 0 0,10 66-1,-9-100 32,0 1-1,1-1 0,1 0 1,0 0-1,0 0 0,1-1 1,8 13-1,-12-22-4,0 0 0,0 0 0,0-1 1,1 1-1,-1 0 0,1-1 0,-1 0 0,1 0 0,0 1 0,0-1 1,0-1-1,0 1 0,0 0 0,0-1 0,6 2 0,-5-2 3,1 0 1,-1-1-1,1 1 0,-1-1 0,1-1 0,-1 1 0,1 0 0,-1-1 1,0 0-1,9-2 0,3-4 24,0-1 0,0 0 0,-1-1 0,0 0 1,14-12-1,-4 2 19,-10 7-69,0 1 0,23-13 0,-4 4 56,-29 16-60,1 0 1,1 0-1,-1 0 0,1 1 0,9-3 0,-15 6 11,0-1-1,0 1 1,0 0-1,0-1 1,0 1-1,0 0 1,-1-1-1,1 1 0,0-1 1,0 1-1,0-1 1,0 0-1,-1 1 1,1-1-1,0 0 1,0 0-1,-1 0 0,1 1 1,-1-1-1,1 0 1,-1 0-1,1 0 1,0-1-1,-15 1-173,10 2 152,1-1 0,-1 1-1,0 0 1,0 0-1,0 0 1,1 1 0,-1-1-1,1 1 1,-1 0 0,1 0-1,0 0 1,0 1-1,-4 2 1,-5 6-16,-17 19 0,15-14 22,0 1-1,1 0 1,1 1 0,0 1-1,-13 30 1,24-46 61,0 0 0,0 0 0,0 0 0,1 0 0,-1 0 0,1 6 0,0-8 69,6-1-31,0-1 0,0 0 0,0-1 0,0 0 0,0 0 0,0 0 0,0-1 0,-1 1 0,11-8 0,3-3 21,20-18 1,-36 28-100,22-22 190,-21 20-291,1 0 1,-1 1-1,1 0 0,0-1 0,0 2 1,0-1-1,8-4 0,1 22-40,-5-3 31,1-2 1,0 1 0,12 8-1,-5-6 169,-1-2 0,1 0-1,0-1 1,1-1 0,36 12-1,-46-18-310,0 0 0,16 2 0,3-5-5829,-17-2 3551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5:47.2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278 2 1984,'16'-2'6405,"-18"6"-6166,-1 1 0,0-1 1,1 0-1,-1 0 0,-1-1 0,-5 6 0,-9 12 44,-17 29 3,-16 21 548,37-54-626,0 2 0,2-1 0,-19 36 0,14-15-149,2 1 0,2 0-1,2 0 1,-9 55 0,18-82-30,-4 21 263,-2 59 0,7-84-185,1 0 0,1 0 0,0 1 0,0-1 0,1 0 0,0 0 1,1 0-1,0-1 0,0 1 0,0 0 0,8 11 0,-6-14 12,-1-1 0,1 1-1,-1-1 1,2 0 0,-1-1-1,0 1 1,1-1 0,0 0-1,0-1 1,0 1 0,1-1 0,-1 0-1,1-1 1,-1 1 0,1-1-1,10 1 1,8 1 332,1-2-1,0 0 1,29-3 0,-19 0-224,-35 1-219,-1 0 0,0 1 0,1-1 1,-1 0-1,0 0 0,1 0 0,-1 0 0,0 0 0,1 0 0,-1-1 0,0 1 1,1 0-1,-1 0 0,0 0 0,1 0 0,-1 0 0,0 0 0,1 0 1,-1-1-1,0 1 0,0 0 0,1 0 0,-1 0 0,0-1 0,0 1 0,1 0 1,-1 0-1,0-1 0,0 1 0,0 0 0,1-1 0,-1 1 0,0 0 0,0-1 1,0 1-1,0 0 0,0 0 0,0-1 0,-3-10-2858,2 8 1442,-8-13-4773,0 9 1605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5:49.0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166 208 2560,'3'-3'279,"1"0"-1,0 0 1,0 1 0,7-5-1,-7 6 154,-1-1-1,0 1 0,0-1 1,0 0-1,0 0 1,0 0-1,0-1 0,-1 1 1,1-1-1,3-4 0,-6 7-386,0 0-1,1-1 1,-1 1-1,0 0 1,0 0-1,0-1 0,0 1 1,1 0-1,-1 0 1,0-1-1,0 1 1,0 0-1,0 0 1,0-1-1,0 1 0,0 0 1,0 0-1,0-1 1,0 1-1,0 0 1,0-1-1,0 1 1,0 0-1,0 0 0,0-1 1,0 1-1,0 0 1,0 0-1,0-1 1,-1 1-1,1 0 0,0 0 1,0-1-1,0 1 1,0 0-1,-1 0 1,1 0-1,0-1 1,0 1-1,0 0 0,-1 0 1,1 0-1,0 0 1,0-1-1,-1 1 1,1 0-1,0 0 0,0 0 1,-1 0-1,1 0 1,0 0-1,0 0 1,-1 0-1,1 0 1,0 0-1,-1 0 0,1 0 1,-1 0-1,0 0-11,-1 0 0,0 0 0,1 0 0,-1 0-1,0 1 1,1-1 0,-1 1 0,-2 0 0,-4 4-27,1 0 0,0 0 1,0 1-1,0-1 0,-11 14 1,-26 38 326,39-51-331,-5 9 108,1 1 1,0 0-1,-10 25 1,-14 54 428,28-76-356,-4 35 0,1-9 214,8-45-375,0 1 0,0-1 0,0 0 0,1 1 0,-1-1-1,0 0 1,0 1 0,0-1 0,0 0 0,1 1 0,-1-1 0,0 0 0,0 0 0,0 1 0,1-1 0,-1 0 0,0 0 0,1 1 0,-1-1 0,0 0-1,1 0 1,-1 0 0,0 1 0,1-1 0,-1 0 0,0 0 0,1 0 0,8 3 324,-7-3-307,-1 0 1,0 0-1,0 0 0,0 0 1,0 0-1,1 0 1,-1 0-1,0 0 0,0-1 1,0 1-1,0 0 1,0-1-1,0 1 0,0-1 1,0 1-1,0-1 0,2-1 1,14-16 105,-10 10-60,10-10 48,-2-1 0,1-1 1,-2 0-1,-1-1 0,-1 0 0,0-1 1,14-40-1,-24 53-148,0 0-1,-1 0 1,0 0 0,-1 0-1,0-14 1,-1 4 80,1 18-118,0 21-379,1 16 285,2-1-1,7 37 1,17 35 733,-26-105-546,-1 0 0,1-1 0,-1 1 0,1-1-1,0 1 1,0-1 0,0 1 0,0-1 0,0 0 0,0 1-1,0-1 1,0 0 0,0 0 0,0 0 0,1 0 0,-1 0 0,0 0-1,1 0 1,2 1 0,-2-2 28,0 1-1,0-1 1,1 1 0,-1-1 0,0 0-1,0 0 1,0 0 0,1-1-1,-1 1 1,0 0 0,0-1-1,4-1 1,3-1 81,0-1 0,-1-1 0,0 1 0,0-2 0,12-9 0,4-8-195,0 0 0,-2-2-1,36-52 1,-12 16-52,-43 57 89,1-1 0,-1 1 0,1 1 1,0-1-1,0 0 0,1 1 0,-1 0 0,1 0 0,-1 0 0,1 1 0,7-4 0,-11 7 0,0-1-1,-1 1 0,1 0 0,-1-1 1,1 1-1,-1 0 0,1 0 0,-1-1 0,1 1 1,-1 0-1,0 0 0,1 1 0,-1-1-7,5 10-32,-1 1 0,-1 0-1,0 0 1,0 0 0,-2 0-1,1 0 1,-1 13-1,1-2 115,5 20 217,-5-31 132,-2-12-402,1 0 0,-1 0 0,0 0 0,0 0 0,0 0 0,0 0 0,0 0 0,1 0 0,-1 0 0,0 0 0,0 0 0,0 0 0,0 0 0,0 0 0,1 0 0,-1 0 0,0 0 0,0 0-1,0 0 1,0 0 0,0 0 0,1 0 0,-1 0 0,0 0 0,0 0 0,0 0 0,0 0 0,0 0 0,0 0 0,1 0 0,-1 0 0,0-1 0,0 1 0,0 0 0,0 0 0,0 0 0,0 0 0,13-18 556,-10 13-597,5-9 47,-1 0-1,9-25 0,1-2 70,-10 26-127,11-22-330,-16 35 361,-1-1 0,1 1 0,0-1 1,-1 1-1,1 0 0,1-1 0,-1 1 1,0 0-1,0 0 0,5-2 0,-7 4-3,0 0 0,1 0 0,-1 0 0,1 0 0,-1 0-1,0 1 1,1-1 0,-1 0 0,1 0 0,-1 0 0,0 0-1,1 1 1,-1-1 0,1 0 0,-1 0 0,0 1-1,1-1 1,-1 0 0,0 0 0,0 1 0,1-1 0,-1 0-1,0 1 1,0-1 0,1 1 0,-1-1 0,0 0 0,0 1-1,0-1 1,0 1 0,0-1 0,0 0 0,1 1 0,-1-1-1,0 1 1,0-1 0,-1 1 0,5 22-50,-3-21 48,4 38 11,17 59 0,-21-92 31,1-1 0,1 1 0,-1-1 0,1 0-1,5 8 1,-7-13-16,0 1-1,1-1 0,-1 1 1,0-1-1,1 0 1,-1 1-1,1-1 1,-1 0-1,1 0 1,-1 0-1,1 0 1,0-1-1,0 1 1,-1 0-1,1-1 1,0 1-1,0-1 0,0 1 1,0-1-1,-1 0 1,1 0-1,0 0 1,0 0-1,2-1 1,12-1 19,-1-2 1,0 0 0,0 0 0,-1-2-1,1 0 1,-1 0 0,-1-1 0,16-11-1,3-4 203,59-53-1,-85 69-194,0 0 0,9-12 1,-13 15-52,-1 1 1,1-1 0,-1 1 0,1-1 0,-1 1-1,0-1 1,0 0 0,0 0 0,0 0 0,0-5-1,-1 8 11,0 0 0,0-1-1,0 1 1,0 0 0,0-1-1,0 1 1,0 0-1,0 0 1,0-1 0,0 1-1,0 0 1,0-1 0,0 1-1,-1 0 1,1 0 0,0-1-1,0 1 1,0 0 0,0 0-1,-1-1 1,1 1-1,0 0 1,0 0 0,0 0-1,-1 0 1,1-1 0,0 1-1,0 0 1,-1 0 0,1 0-1,0 0 1,-1 0-1,1 0 1,0 0 0,0-1-1,-1 1 1,1 0 0,0 0-1,-1 0 1,1 0 0,0 0-1,0 1 1,-1-1-1,1 0 1,0 0 0,-1 0-1,1 0 1,0 0 0,-15 7-189,4 5 141,1-1-1,0 1 1,0 0 0,1 1-1,1 1 1,0-1-1,0 1 1,2 0-1,0 1 1,-4 15-1,8-27 56,1 0 0,0 1 0,0-1 0,1 1-1,-1 0 1,1-1 0,0 1 0,0-1 0,0 1-1,0 0 1,0-1 0,1 1 0,0-1 0,0 1-1,0-1 1,0 1 0,0-1 0,1 0 0,-1 0-1,1 1 1,0-1 0,3 4 0,-4-6 6,1 0 0,-1 0 0,0 0 0,1-1 0,-1 1 0,0 0 0,1-1 0,-1 1 0,1-1 0,-1 1 0,1-1 0,-1 1 0,1-1 0,-1 0 0,1 0 0,-1 0 0,1 0 0,-1 0 0,1 0 0,-1-1 0,1 1 0,-1 0 0,1-1 1,-1 1-1,1-1 0,-1 0 0,1 1 0,0-2 0,5-1 33,0-1 1,-1 0-1,0 0 0,10-8 1,-2-3-8,-1 0 1,0-1 0,-2 0 0,17-28 0,-13 18-47,1-4 102,-1 0 0,-1-1 0,-2-1 0,8-35 0,-18 59-103,0 0 1,-1 0 0,0 0 0,0 0-1,-1 0 1,0-1 0,0 1 0,-1 0 0,0 0-1,-4-11 1,4 2-105,-1-9-71,2 25 163,0 0 0,0 0-1,0 0 1,-1 0 0,1 1 0,0-1 0,-1 0 0,1 0 0,0 0-1,-1 0 1,1 1 0,-1-1 0,1 0 0,-1 1 0,0-1-1,1 0 1,-1 1 0,1-1 0,-1 1 0,-1-2 0,2 2 9,-1 0 1,1 0 0,0 0-1,-1 0 1,1 0 0,0 0-1,-1 1 1,1-1 0,0 0-1,0 0 1,-1 0 0,1 0-1,0 0 1,-1 0 0,1 1-1,0-1 1,0 0 0,-1 0-1,1 0 1,0 1 0,0-1-1,-1 0 1,1 0-1,0 1 1,0-1 0,0 0-1,-1 1 1,1-1 0,0 0-1,0 1 1,0-1 0,-5 12-70,5-10 50,-7 21-29,2-1 0,1 1 0,1 0-1,0 0 1,2 1 0,2 32 0,9 21 11,-3-31-25,-5-30 1,0 0 0,1-1 0,1 0 1,1 1-1,0-2 0,1 1 0,0 0 0,11 16 0,-15-29-509,0 1 0,0-1 0,1 1 0,-1-1 0,1 0 0,-1 0 0,1 0 0,0-1-1,0 1 1,0 0 0,4 1 0,-1-1-177,11 6-4803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5:51.6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240 436 1984,'-4'-30'1141,"4"27"-964,0 1-1,-1 0 1,1 0-1,0 0 0,0 0 1,0 0-1,1 0 1,-1 0-1,1-1 0,-1 1 1,1 0-1,-1 0 1,1 0-1,0 0 1,0 1-1,1-3 0,4-12 1150,-5 15-1218,-1 0-1,0-1 0,1 1 1,-1 0-1,0-1 0,0 1 1,0 0-1,0-1 0,0 1 0,0 0 1,-1-1-1,1 1 0,0 0 1,-1-1-1,1 1 0,-1 0 1,1 0-1,-1 0 0,0-1 0,1 1 1,-1 0-1,0 0 0,0 0 1,0 0-1,0 0 0,0 0 0,0 0 1,0 1-1,0-1 0,0 0 1,0 0-1,0 1 0,-1-1 1,1 1-1,0-1 0,-3 0 0,0 0-100,-1 1 0,1-1 0,-1 0-1,1 1 1,-1 0 0,0 0-1,1 1 1,-1-1 0,-7 3 0,3 0-19,0 0 1,1 0-1,0 1 1,0 0-1,0 1 1,0-1 0,1 2-1,-1-1 1,1 1-1,1 0 1,-1 1-1,1-1 1,-7 11 0,4-5 41,2 0 1,-1 1 0,1-1-1,1 2 1,1-1 0,0 1-1,-6 24 1,10-34 31,1 0-1,-1 0 1,1 0-1,0 0 1,0 0 0,0 0-1,1 0 1,-1 0-1,1 0 1,0 0 0,0 0-1,0 0 1,4 6 0,-5-8-19,1-1 1,0 0-1,0 0 1,0 1-1,0-1 1,0 0-1,0 0 1,1 0-1,-1 0 1,0 0-1,0 0 1,1 0-1,-1-1 1,0 1-1,1 0 1,1 0-1,-1-1 11,0 1 1,0-1-1,0 0 0,0 0 0,0 0 0,0 0 0,1 0 1,-1-1-1,0 1 0,0-1 0,0 1 0,0-1 1,0 0-1,0 0 0,1-1 0,3-1 58,0-1 0,-1 0-1,1 0 1,-1 0 0,0-1-1,0 0 1,-1 0 0,1 0-1,-1 0 1,0-1 0,3-7-1,5-10 329,15-39 0,-17 36-260,-1 3-169,-2-1-1,10-48 1,-13 44-843,-4 28 683,4 12-171,2 32 235,0-6 19,9 76-124,-7 175 350,-8-278-117,-1-1 1,-1 1 0,0-1 0,0 1 0,-8 19-1,8-25 18,0 0-1,0-1 0,0 0 1,-1 1-1,0-1 0,0 0 1,0-1-1,0 1 0,-1 0 1,1-1-1,-1 0 0,0 1 1,0-2-1,-9 6 1,8-5 47,-1-1 1,0 0 0,0 0 0,0 0 0,0-1 0,0 0 0,0 0 0,0-1-1,0 1 1,-9-2 0,10 1-14,1-1 0,-1 0-1,1 0 1,-1 0 0,1-1 0,-1 1-1,1-1 1,0 0 0,0-1-1,0 1 1,0-1 0,1 1 0,-1-1-1,-6-6 1,9 6-95,-1 1-1,0 0 1,1-1-1,0 1 1,-1 0-1,1-1 1,0 0-1,0 1 1,1-1-1,-1 0 1,0 1-1,1-1 1,0 0-1,-1 0 1,1 1-1,0-1 1,0 0-1,1 0 1,-1 1-1,1-1 1,-1 0-1,1 0 1,0 1-1,1-4 1,2-2-66,0 0 1,0 0 0,0 0 0,1 1-1,0 0 1,10-11 0,12-8-144,2 1 1,40-27 0,-37 28 390,211-142-726,-242 165 536,0 0 0,0 1 0,0-1-1,0 0 1,0 1 0,0-1 0,1 1-1,-1 0 1,0-1 0,0 1 0,1 0 0,1 0-1,-2 9-55,-2-2 76,0 0 0,0 0-1,-3 10 1,2-10-46,1 1-1,-1-1 1,1 12 0,0-2 4,0-7 33,1 1-1,0 0 1,3 14 0,-3-23 4,0 0-1,0-1 1,1 1 0,-1 0 0,1-1 0,-1 1 0,1 0 0,0-1 0,-1 1 0,1-1 0,0 1 0,0-1 0,0 0 0,0 1 0,1-1 0,-1 0 0,0 1 0,0-1 0,1 0 0,-1 0 0,1 0 0,-1 0 0,1-1 0,-1 1 0,1 0 0,-1-1 0,3 1 0,-2 0 32,0-1 0,0 0 0,1 0 0,-1-1 0,0 1 0,0 0 0,0-1 0,0 1 0,1-1 0,-1 0 0,0 0 0,0 0 0,0 0 0,-1 0 0,1 0 0,0 0 0,0-1 0,2-1 0,4-5-24,-1 1 1,10-14-1,-10 12 99,0 0-93,-1 0 1,0 0-1,-1-1 0,0 0 1,0 0-1,-1 0 0,-1 0 1,1 0-1,-2-1 0,1 0 1,-2 0-1,1 1 0,-1-1 1,-1 0-1,0 0 0,-1 0 1,0 0-1,0 0 0,-4-11 1,4 20-31,1 0 0,-1 0 0,0 1 0,0-1 0,0 1 0,0-1 1,0 1-1,-1-1 0,1 1 0,0-1 0,-1 1 0,1 0 0,-1 0 0,1 0 1,-1 0-1,0 0 0,1 0 0,-1 0 0,0 0 0,0 1 0,1-1 0,-1 1 0,0-1 1,0 1-1,0 0 0,0 0 0,0 0 0,-3 0 0,-4 0-57,-1 1 1,0 0-1,1 1 0,-10 2 0,7 0 93,21-6-77,22-4 73,-10 3-45,0 0 0,0 1 0,37 2 0,65 12 84,-23-1-276,-84-10 304,21 3 28,-25-3-86,-12-1-30,1 0-1,-1 0 0,0 0 1,0 1-1,1-1 1,-1 0-1,0 0 0,1 0 1,-1 0-1,0 1 1,0-1-1,0 0 1,1 0-1,-1 1 0,0-1 1,0 0-1,0 0 1,0 1-1,1-1 0,-1 0 1,0 0-1,0 1 1,0-1-1,0 0 0,0 1 1,0-1-1,0 0 1,0 1-1,0-1 1,0 0-1,0 0 0,0 1 1,0-1-1,0 0 1,0 1-1,0-1 0,-5 10-51,4-9 32,-14 27 338,5-10-480,-10 26 0,18-38 145,0 0 0,0 0 0,0-1 0,1 1 0,0 1-1,0-1 1,0 0 0,1 0 0,0 0 0,0 0 0,3 12 0,-3-17 19,0 0-1,0-1 1,1 1 0,-1-1-1,0 1 1,1-1 0,-1 1 0,0-1-1,1 1 1,-1-1 0,1 0-1,-1 1 1,0-1 0,1 1 0,-1-1-1,1 0 1,-1 0 0,1 1 0,0-1-1,-1 0 1,1 0 0,-1 1-1,1-1 1,-1 0 0,1 0 0,0 0-1,-1 0 1,1 0 0,-1 0 0,1 0-1,0 0 1,-1 0 0,1 0-1,-1 0 1,1-1 0,0 1 0,-1 0-1,1 0 1,-1-1 0,2 1-1,0-1 23,1 0-1,-1-1 0,0 1 0,1 0 0,-1-1 0,0 1 0,0-1 0,3-3 0,2-3 39,0-1 0,-1-1 0,-1 1 0,1-1 0,-1 0 0,-1-1 0,0 1 0,0-1 0,2-12-1,-4 14-50,-1 0 0,0 0 0,0 0 0,-1-1 0,0 1 0,-1 0 0,1 0 0,-2 0 0,1 0 0,-2 0 0,-4-14 0,6 21-46,0 0 0,0 0 0,0 0 0,0 1 0,-1-1 0,1 0 0,0 1 0,-1-1 0,0 0-1,1 1 1,-1 0 0,0-1 0,1 1 0,-1 0 0,0 0 0,0 0 0,0 0 0,0 1 0,-3-2 0,4 2-122,2 1 16,3 3 128,1 0-1,-1-1 1,1 1-1,0-1 1,0-1-1,0 1 0,0-1 1,1 0-1,-1 0 1,1 0-1,-1-1 1,1 0-1,9 1 0,7 0-25,0-2-1,28-3 1,-15 0 98,-5 2-40,214-7-127,-243 8 103,1 1 1,0-1 0,-1 0 0,1 0-1,0 1 1,-1-1 0,1 1-1,-1 0 1,1-1 0,-1 1 0,2 1-1,-2-2 5,-1 0-1,0 1 1,0-1-1,1 0 0,-1 0 1,0 1-1,0-1 1,1 0-1,-1 1 0,0-1 1,0 0-1,0 1 1,1-1-1,-1 0 1,0 1-1,0-1 0,0 0 1,0 1-1,0-1 1,0 0-1,0 1 1,0 0-1,0-1 3,0 1-1,-1 0 1,1 0 0,0-1 0,-1 1 0,1 0-1,0-1 1,-1 1 0,1-1 0,-1 1-1,1-1 1,-1 1 0,1-1 0,-1 1 0,0-1-1,0 1 1,-19 13 25,1 0-1,0 2 0,1 0 1,1 1-1,-27 33 1,39-42 37,-1-1-61,1 0-1,0 0 0,1 1 1,0 0-1,0-1 0,1 1 1,-6 17-1,9-25 1,0 1-1,0 0 1,0 0-1,0 0 1,-1 0-1,1 0 1,0 0-1,0-1 1,0 1-1,1 0 1,-1 0-1,0 0 1,0 0 0,0 0-1,1-1 1,-1 1-1,0 0 1,1 0-1,-1 0 1,1 0-1,0 0 0,0-1 1,-1 1-1,1-1 0,0 0 0,-1 1 0,1-1 1,0 0-1,-1 1 0,1-1 0,0 0 0,0 0 0,-1 0 1,1 0-1,0 1 0,0-1 0,-1 0 0,1-1 1,1 1-1,1 0 19,0-1 1,0 0-1,0 0 0,0 0 1,0 0-1,0 0 1,0-1-1,-1 1 0,1-1 1,3-3-1,16-17 163,-1-2 0,24-34 1,-12 16-143,61-89 169,-82 110-210,0-1-1,-2 0 1,-1 0 0,-1-1-1,10-40 1,-15 46-105,-1 0 0,0 0 1,-1-33-1,-1 44 13,0 5 81,1 1-1,-1-1 1,0 1 0,0-1-1,0 1 1,0 0 0,0-1-1,0 1 1,0-1 0,0 1-1,0-1 1,0 1 0,0 0-1,0-1 1,-1 1-1,1-1 1,0 1 0,0 0-1,0-1 1,0 1 0,-1 0-1,1-1 1,0 1 0,0 0-1,-1-1 1,1 1 0,0 0-1,-1-1 1,1 1 0,0 0-1,-1 0 1,1-1 0,0 1-1,-1 0 1,1 0 0,-1 0-1,1-1 1,0 1-1,-1 0 1,0 1-23,0-1-1,0 1 1,0-1-1,0 1 1,0-1-1,0 1 1,0 0-1,0-1 0,1 1 1,-1 0-1,0 0 1,1 0-1,-1 0 1,0-1-1,1 1 1,-1 0-1,0 2 1,-9 22-153,1 1 0,1 0 0,-9 51 0,9-28 384,2 0 0,2 0 0,4 84 0,1-126-555,0 0 0,0 0 0,0 0 0,1 0 0,-1-1 0,6 12 1,-6-17 81,-1 1 0,1-1 0,0 1 0,0-1 1,0 0-1,0 1 0,0-1 0,0 0 0,0 1 1,1-1-1,-1 0 0,0 0 0,1 0 0,-1 0 0,1 0 1,-1-1-1,1 1 0,-1 0 0,1-1 0,-1 1 1,1-1-1,0 1 0,-1-1 0,1 0 0,0 0 1,-1 0-1,1 0 0,0 0 0,0 0 0,-1 0 1,1 0-1,0-1 0,2 0 0,26-13-3284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5:54.2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1 870 2720,'0'-1'84,"-1"1"0,1-1-1,0 1 1,0 0 0,0-1 0,0 1 0,0-1 0,0 1-1,0 0 1,0-1 0,1 1 0,-1 0 0,0-1 0,0 1-1,0-1 1,0 1 0,0 0 0,1-1 0,-1 1 0,0 0-1,0-1 1,1 1 0,-1-1 0,8 4 2810,-7-2-2705,0 0 0,1-1 0,-1 1-1,1-1 1,-1 1 0,1-1 0,-1 1 0,1-1 0,2 0-1,0 0-9,-1 0 0,1-1-1,0 0 1,-1 0 0,1 0-1,-1 0 1,0-1 0,1 0-1,-1 1 1,4-4 0,33-25 247,-32 24-316,24-23 96,51-59 1,-28 28-76,9-3-128,-34 35 108,-2-1 0,0-1 0,43-63 1,-53 60-34,-1-1 1,-1 0-1,-2-1 0,-1-1 1,-2-1-1,7-39 1,-13 54-128,4-23-118,-8 42 118,-1-1 1,0 1 0,0 0 0,0 0 0,0 0-1,-1 0 1,1 0 0,-1-1 0,0 1-1,-2-5 1,3 7 33,0 1 1,0 0-1,0 0 0,0 0 0,0-1 0,0 1 0,0 0 0,0 0 1,-1 0-1,1-1 0,0 1 0,0 0 0,0 0 0,0 0 0,-1 0 1,1-1-1,0 1 0,0 0 0,0 0 0,-1 0 0,1 0 0,0 0 1,0 0-1,0 0 0,-1 0 0,1 0 0,0-1 0,0 1 0,0 0 1,-1 0-1,1 0 0,0 0 0,0 0 0,-1 0 0,1 1 0,0-1 1,0 0-1,0 0 0,-1 0 0,1 0 0,0 0 0,0 0 0,-1 0 1,1 0-1,0 0 0,0 1 0,0-1 0,0 0 0,-1 0 0,1 0 1,0 0-1,0 1 0,0-1 0,0 0 0,0 0 0,0 0 0,-1 1 1,1-1-1,-8 16-225,7-15 194,-14 40 84,2-1 1,2 2 0,-7 52-1,7-42 211,4-22-35,2 1 0,-4 52 0,9-58 5,7 52 0,-5-68-72,0 0 0,0 0 0,1 0 0,0 0 0,0-1 1,1 1-1,0-1 0,1 0 0,5 8 0,-9-16-96,-1 1 1,1 0-1,0 0 0,-1-1 0,1 1 0,0 0 0,0-1 1,0 1-1,-1-1 0,1 1 0,0-1 0,0 1 0,0-1 1,0 0-1,0 1 0,0-1 0,0 0 0,0 0 0,0 0 1,0 0-1,1 0 0,1 0 20,-1 0 0,0-1 0,0 1 0,0-1 0,0 0-1,0 0 1,0 0 0,0 0 0,3-2 0,1-1 16,-1 0 0,0-1 0,1 0 0,-2 0 0,8-9 0,98-144 89,-100 142-1029,-14 25 790,0 0 0,0 0-1,1 0 1,0 0 0,1 0 0,-2 11 0,1 1 15,-1 38 0,4-52 123,0 1 0,1-1 0,0 0 0,0 0 0,0 0 0,1 0 0,0 0 0,0 0 1,1 0-1,0 0 0,4 7 0,-6-13-51,0 0 1,0 0-1,-1 0 1,1 0-1,0 0 1,0 0-1,1 0 0,-1 0 1,0 0-1,0-1 1,0 1-1,1 0 1,-1-1-1,0 1 1,1-1-1,-1 0 1,0 1-1,1-1 1,-1 0-1,0 0 0,1 0 1,-1 1-1,1-2 1,-1 1-1,0 0 1,1 0-1,-1 0 1,1-1-1,-1 1 1,0 0-1,1-1 0,-1 0 1,0 1-1,2-2 1,4-2 90,1-1 1,-1 1-1,0-2 1,8-7 0,-10 9-105,17-18 84,0 0 1,34-51-1,-44 58-125,-5 4-27,-3 4-338,-6 15 116,1-6 260,-5 16-48,0 1 0,0 0 0,2 0 0,1 0 0,-3 35 0,6-44 96,0-1-1,1 1 0,0 0 1,1 0-1,0 0 0,5 14 1,-6-22-1,0 0-1,0 1 1,0-1 0,0 0 0,0 0 0,1 1 0,-1-1-1,1 0 1,0 0 0,-1 0 0,1-1 0,0 1 0,0 0-1,0-1 1,0 1 0,1-1 0,-1 0 0,0 0-1,1 0 1,-1 0 0,0 0 0,1 0 0,-1-1 0,1 1-1,0-1 1,-1 1 0,1-1 0,-1 0 0,1 0 0,3-1-1,6-1 82,0 0-1,-1-1 1,1 0-1,-1-1 0,1 0 1,-1 0-1,16-11 0,-1-1-101,41-33-1,33-23 0,-69 55-193,-30 16 528,-2 2-362,0-1 0,-1 0 0,1 1 0,0-1 0,0 1 0,0-1 0,0 1 0,1 0 0,-1-1 0,0 1 0,0 0 0,0 0 0,0 0 0,1-1 0,-1 1 0,0 0 0,1 0 0,-1 0 0,0 2 0,-5 6-39,-4 2-7,0 0 0,1 0 0,0 1 0,-11 20-1,9-12 71,6-12 15,1-1 0,0 1 0,0 0 0,1 1-1,0-1 1,0 1 0,0-1 0,2 1 0,-3 12 0,4-11-10,0-3 16,0-1 1,0 0 0,1 0 0,-1 1-1,3 6 1,-3-11-9,1-1 0,-1 1 0,1-1 1,0 1-1,-1-1 0,1 1 0,0-1 0,0 0 0,0 1 0,0-1 1,0 0-1,1 0 0,-1 0 0,0 0 0,0 0 0,1 0 0,-1 0 1,1 0-1,-1 0 0,1-1 0,-1 1 0,1 0 0,-1-1 0,1 0 1,2 1-1,-1-1 5,0 0 1,0 0 0,0-1 0,0 1-1,0-1 1,0 1 0,-1-1-1,1 0 1,0 0 0,0-1-1,0 1 1,-1 0 0,1-1 0,-1 0-1,5-3 1,5-5 71,17-19 0,-8 5-39,24-39-1,-3 4 16,96-131 75,-106 144-139,-23 31-29,0-1-1,-1 0 1,0 0-1,-1 0 0,-1-1 1,-1 0-1,0-1 0,-1 1 1,-1-1-1,-1 1 1,0-1-1,-2-19 0,-3 15-60,3 22 79,0-1-1,0 1 1,0 0 0,0-1-1,-1 1 1,1 0 0,0-1-1,0 1 1,0 0 0,0-1-1,0 1 1,-1 0 0,1-1-1,0 1 1,0 0-1,-1 0 1,1 0 0,0-1-1,0 1 1,-1 0 0,1 0-1,0 0 1,-1-1 0,1 1-1,0 0 1,-1 0 0,1 0-1,0 0 1,-1 0 0,1 0-1,0 0 1,-1 0 0,1 0-1,0 0 1,-1 0 0,1 0-1,0 0 1,-1 0 0,1 0-1,0 0 1,-1 0 0,1 0-1,0 0 1,-1 1 0,1-1-1,0 0 1,0 0-1,-1 0 1,1 1 0,0-1-1,-1 0 1,1 0 0,0 1-1,0-1 1,0 0 0,-1 0-1,1 1 1,-5 5-92,0 0 0,0 0 0,1 1 0,-1-1 1,-4 12-1,-14 39 9,16-39 88,-16 42-41,3 2 1,3 0 0,-18 125-1,32-152 183,1-12 29,-5 26-1,6-43 449,2-8-272,5-14-173,6-16-62,-5 18-74,1 1 0,0 1 0,1-1-1,1 2 1,0-1 0,0 1-1,1 1 1,1-1 0,22-14 0,-12 11-127,0 1 1,2 2-1,-1 0 1,49-15-1,-59 22 31,0 1 0,0 0-1,0 1 1,0 1-1,0 0 1,17 0-1,-29 1 47,0 0-1,0 0 0,0 1 0,1-1 0,-1 0 0,0 0 0,0 1 1,0-1-1,0 0 0,0 1 0,1-1 0,-1 1 0,0 0 0,0-1 1,0 1-1,0 0 0,-1-1 0,1 1 0,0 0 0,0 0 1,0 0-1,-1 0 0,2 2 0,-1-2 9,-1 1 0,0 0 0,1-1 0,-1 1 0,0 0 0,0-1 0,0 1 0,0 0 0,0-1 0,-1 1-1,1 0 1,0-1 0,-1 1 0,0 2 0,-2 3 13,0-1 0,0 0 0,0 0 0,-1 0 0,0-1 0,-9 11 0,10-13 35,-1 1-1,1-1 0,-1 0 0,0 0 0,0 0 0,0-1 0,0 1 0,0-1 0,-1 0 0,1 0 1,-1 0-1,0-1 0,1 0 0,-1 0 0,0 0 0,0 0 0,1-1 0,-9 0 0,13 0-47,8 20-512,-5-11 466,-1 0 0,0 1 1,0-1-1,0 11 1,1 11 191,0-18-99,2 0-1,-1 0 1,1-1 0,13 23 0,-13-25-6,40 69 711,-44-78-630,-1-1-112,0 0 0,1 0 0,-1 1 0,0-1 0,1 0-1,-1 0 1,0 0 0,1 0 0,-1 0 0,0 0 0,1 0 0,-1 0 0,0 0 0,1-1 0,-1 1 0,0 0-1,1 0 1,-1 0 0,0 0 0,1 0 0,-1-1 0,0 1 0,1 0 0,-1 0 0,0 0 0,0-1 0,1 1-1,-1 0 1,0 0 0,0-1 0,0 1 0,1 0 0,-1-1 0,-7-12-4828,-1 2 2125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3:06.78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7 236 2080,'0'0'7952,"0"9"-6667,-2-5-986,1-2-192,1 0 0,-1 1 0,0-1 0,1 1 0,-1-1 0,1 0 0,0 1 1,0-1-1,0 1 0,0-1 0,1 3 0,0 3 159,0 0-1,-1 0 1,0 0 0,-1 13-1,0 3 172,2-13-251,0 1 0,1-1 0,0 1-1,6 15 1,-4-12 136,4 23 1,-7-32-240,1-1 1,-1 0 0,1 0 0,0 0 0,0 0 0,0 0 0,4 5 0,5 13 124,-7-17-126,0 1-1,1-1 0,0 0 0,0 0 0,1-1 1,0 1-1,0-1 0,11 7 0,-13-9-55,-1-1 0,1 0 0,0-1 0,6 3 0,9 4 111,-10-3-77,1-1 0,-1 0 0,1 0 1,0-1-1,-1 0 0,1-1 0,0 0 1,19 1-1,-5-2 161,-1-1 0,41-6 0,-44 3-183,1-2 0,-1 0 0,-1-1 0,1-1 1,-1 0-1,22-13 0,-20 8-49,-10 7 108,0-1 0,-1-1 0,0 1 0,9-9 0,-7 4-154,1 1-1,0 1 1,0 0-1,18-8 0,-23 14 53,0 0-1,0 0 0,0 1 0,1 0 0,-1 0 0,1 1 1,-1 0-1,1 0 0,0 1 0,14 2 0,14 0 23,-30-2 3,0 1 0,-1-1 0,1 1 0,0 0 0,0 0 0,0 1 1,-1 0-1,10 4 0,2 5-16,0 1 1,-1 1 0,0 0-1,-2 1 1,18 19 0,-26-26-71,5 7 125,-1-1-1,0 1 0,11 21 0,-8-13-8,-9-13 39,-1 0 1,1 1-1,2 12 0,3 3-185,-8-17 215,0 0 0,0 1-1,1 14 1,-3-20-142,-1 16 142,1-19-109,0 1-1,0-1 1,0 1-1,0-1 1,0 1 0,0-1-1,0 0 1,-1 1 0,1-1-1,0 1 1,0-1 0,0 1-1,-1-1 1,1 0-1,0 1 1,0-1 0,-1 0-1,1 1 1,0-1 0,-1 0-1,1 1 1,0-1 0,-1 0-1,1 0 1,-1 1 0,1-1-1,0 0 1,-1 0-1,1 0 1,-1 1 0,0-1 21,1 0-1,0-1 1,0 1 0,0 0 0,0 0 0,0 0-1,0 0 1,0-1 0,0 1 0,0 0 0,0 0-1,-1 0 1,1 0 0,0-1 0,0 1 0,0 0 0,0 0-1,0 0 1,0-1 0,0 1 0,0 0 0,0 0-1,0 0 1,1 0 0,-1-1 0,0 1 0,0 0 0,0 0-1,0 0 1,0 0 0,0-1 0,0 1 0,0 0-1,0 0 1,1 0 0,-1 0 0,3-12 98,0 0-107,0 0 0,1 1 0,0-1 0,1 1 0,1 0 0,-1 1-1,2-1 1,12-16 0,-1 5 42,21-24-357,-22 29 305,1 1 0,1 1 0,22-14 0,-24 19-13,-1 1 0,2 0 1,-1 2-1,1 0 0,0 0 0,26-4 1,-18 6-11,-1 1 0,1 1 1,0 1-1,0 2 0,0 0 1,30 5-1,-47-4 18,19 3 23,-1 0-1,50 15 1,-57-12 17,-1 1 1,0 0-1,0 1 0,-1 2 1,0-1-1,0 2 0,17 15 1,-29-21 7,0-1 1,1 0-1,-1 0 1,1-1 0,0 0-1,0 0 1,1-1 0,-1 0-1,1 0 1,0-1-1,-1 0 1,1 0 0,9 0-1,10-2 90,1-1 0,-1-2 0,1 0 1,-1-2-1,0-1 0,-1-2 0,0 0 0,0-2 0,45-23 0,-42 17 79,-2-2 0,0 0-1,-1-2 1,-1-1 0,24-27 0,-8 4-64,63-90 1,-93 116-533,0 1 0,-2-1-1,9-23 1,16-59-9085,-22 62 2729,6-7 1128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5:54.7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0 109 2976,'1'-3'109,"0"0"0,0 1 0,-1-1 0,1 1 0,1-1 0,-1 1 0,0-1 0,1 1 0,-1 0 0,1 0 0,-1 0 0,3-2 1,2-2 234,0 2 0,0-1 0,8-4 0,12-11 1498,-23 17-1392,1-1 0,0 1 0,0 0 0,0 0 0,1 0 0,-1 0 0,1 1 0,-1 0 0,9-3 0,-12 5-413,0 0 1,0 0 0,-1 0 0,1 0 0,0 0-1,0 0 1,-1 0 0,1 0 0,0 1-1,-1-1 1,1 0 0,0 0 0,0 1 0,-1-1-1,1 0 1,-1 1 0,1-1 0,0 1-1,-1-1 1,1 1 0,-1-1 0,1 1 0,-1-1-1,1 1 1,-1 0 0,0-1 0,1 1-1,-1-1 1,0 1 0,1 0 0,-1 0 0,0-1-1,0 1 1,1 0 0,-1-1 0,0 2-1,1 4 123,0 0-1,-1 0 1,0 9-1,0-11-50,-2 28 285,-1 0 0,-2 0 0,-18 60 1,3-14 161,-7 57 158,25-119-611,-1 1 667,-1 29 0,4-44-877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5:55.1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34 5216,'2'-3'186,"0"0"0,1 1 0,-1-1 0,1 1 0,-1 0 0,1-1 0,0 1 0,0 0 0,0 1-1,0-1 1,0 0 0,0 1 0,0 0 0,1 0 0,-1 0 0,0 0 0,1 0 0,-1 1 0,1-1 0,-1 1 0,1 0 0,3 1 0,16 0 6470,-23 0-6556,0 0 1,1 1-1,-1-1 0,0 0 1,0 0-1,1 1 0,-1-1 1,0 0-1,0 1 0,-1-1 1,1 0-1,0 0 0,0 1 1,-1-1-1,1 0 0,0 0 1,-1 1-1,0 0 0,-14 27 437,9-20-410,2-2-172,0 0 0,0 0 0,1 0 0,0 0 0,1 0 0,-1 1 0,1-1 0,-1 11 0,16-36-11308,4-1 8257,-14 16 2831,24-28-2055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5:55.5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36 43 4384,'26'-30'1424,"-25"29"-1375,1-1 1,0 1 0,-1 0-1,1 0 1,0 0 0,0 0-1,0 0 1,0 0 0,0 0-1,0 1 1,0-1-1,0 1 1,1 0 0,-1-1-1,0 1 1,0 0 0,0 0-1,0 0 1,1 1-1,-1-1 1,0 0 0,3 2-1,-1-1 34,1 1-1,-1-1 0,1 1 1,-1 1-1,0-1 0,0 1 1,0-1-1,4 5 0,-1-1 82,-1 1 0,0 0-1,0 0 1,-1 0-1,8 15 1,17 45 633,-23-51-698,60 159 1239,-52-129-1009,-3 1 0,6 49 0,-9-15-112,-4 0 0,-4-1 0,-10 105 0,-4-84 107,-3 0 0,-37 121 0,38-169 36,-4-1 1,-32 67-1,38-94-709,-1 0 1,-2-1-1,0 0 0,-1-1 0,-2-2 1,-28 29-1,6-15-1528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5:56.1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83 3488,'13'-13'1123,"2"-1"0,0 2 0,0 0 1,21-12-1,-34 23-976,0 0 1,0 0 0,0 0-1,0 0 1,0 1-1,0-1 1,0 0 0,0 1-1,0 0 1,0-1 0,0 1-1,0 0 1,1 0-1,-1 0 1,0 1 0,0-1-1,2 1 1,-1 0-13,1 0 0,-1 1 0,0-1 0,0 1 0,0 0 1,0 0-1,-1 0 0,1 0 0,4 4 0,2 5 32,-1-1 0,0 1 0,0 1 0,6 14 0,-13-24-146,5 7-183,11 26 842,-16-33-934,0 0 1,-1 0 0,1 0-1,-1 0 1,1 0-1,-1 1 1,0-1 0,0 0-1,0 0 1,0 0 0,0 1-1,-1-1 1,1 0-1,-1 0 1,0 2 0,-14 19-2243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2:30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1 324 4064,'-1'-2'271,"1"1"-1,1-1 1,-1 1 0,0 0 0,0-1-1,0 1 1,1 0 0,-1-1-1,1 1 1,-1 0 0,1 0 0,-1-1-1,1 1 1,0 0 0,0 0 0,-1 0-1,1 0 1,0 0 0,0 0 0,2-1-1,-3 1-126,1-1-429,0 10-491,9 11 1073,-1 2 1,-1-1 0,10 37-1,8 70 991,-16-77-1084,38 213 2420,-47-257-2609,5 21 1581,-6-27-1571,0 0 0,0 0 0,0 0 1,0 0-1,0 0 0,0 1 0,0-1 0,0 0 0,0 0 1,0 0-1,1 0 0,-1 0 0,0 0 0,0 1 0,0-1 1,0 0-1,0 0 0,0 0 0,0 0 0,0 0 0,0 0 1,0 0-1,1 0 0,-1 0 0,0 0 0,0 0 0,0 1 1,0-1-1,0 0 0,0 0 0,1 0 0,-1 0 0,0 0 1,0 0-1,0 0 0,0 0 0,0 0 0,1 0 0,-1 0 1,0 0-1,0 0 0,0 0 0,0 0 0,0 0 0,0-1 1,1 1-1,-1 0 0,6-14 1044,-2-10-672,-1-1-1,1-45 1,-2 11-163,22-378-794,-23 424 396,0-1 0,1 0-1,1 1 1,0 0 0,9-24 0,-9 32 130,-1-1 0,1 1 1,0 1-1,0-1 0,0 0 1,1 1-1,0-1 1,0 1-1,0 0 0,0 0 1,0 1-1,1-1 0,0 1 1,0 0-1,0 0 0,6-2 1,14-3 102,-1 1 0,1 2 1,0 0-1,47-2 0,-10 1-10,70-16-125,46-5 95,-173 26-8,0 1 0,0 0 0,0 0 0,0 0 0,0 1 0,7 1 0,-10-1-10,0 0 1,0 0-1,-1-1 0,1 1 0,0 0 1,-1 0-1,1 0 0,-1 1 0,1-1 1,-1 0-1,1 1 0,-1-1 1,0 1-1,0-1 0,0 1 0,0-1 1,0 1-1,0 0 0,0-1 1,0 3-1,3 9 87,0 0 1,-1 1-1,-1-1 0,0 0 1,0 1-1,-2-1 0,0 1 1,-2 21-1,1-13 99,1 27 0,2-7 902,-2-41-1765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4:05.2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64 5312,'0'-3'5034,"2"4"-4378,1 2-480,1 1 0,-1 0-1,1 0 1,-1 0 0,-1 0 0,1 0-1,0 0 1,-1 1 0,0-1-1,0 1 1,-1 0 0,2 5 0,2 10 525,3 34 1,-4-29-454,4 62 238,3 10 873,-10-88-590,0-12 689,-3-16-415,-11-68-536,7 56-419,1 0 0,2-1 0,1-60-1,3 64-108,-1 21 37,-1 1 0,2 0 0,-1-1 0,1 1 0,0 0 0,0-1 0,4-10 0,-2 9-73,-2 7 27,0-1 1,-1 0-1,1 0 0,0 0 0,1 0 0,-1 1 0,2-3 0,-2 3 23,-1 1-1,1-1 1,0 1-1,0-1 1,-1 1 0,1 0-1,0-1 1,0 1-1,0 0 1,-1 0-1,1 0 1,0 0-1,0-1 1,0 1-1,0 0 1,-1 0 0,1 1-1,0-1 1,0 0-1,0 0 1,0 0-1,-1 1 1,2-1-1,7 4 59,0 0 0,-1 1-1,1 0 1,-1 0 0,0 1 0,7 6-1,18 13 406,-18-15-334,-6-4-7,-1-1 0,1 0 1,0 0-1,11 4 1,-17-8-42,-1-1 1,0 1 0,1-1-1,-1 0 1,1 0-1,3-1 1,0 1 160,-5 0-171,2-8-1114,8-9-7734,-1 10 3770,2 6 1692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3:49.9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179 46 3136,'7'-7'1317,"-5"4"-832,1 0 1,0 1-1,0-1 0,0 1 1,3-2-1,29-17 5307,-35 24-5526,0 1 0,0 0 0,-1-1 0,1 1-1,-1-1 1,-1 5 0,-8 21 729,-23 49-1,19-48-426,-13 37 0,-45 221 695,34-127-872,31-131-278,0-2 70,-18 51 1,24-77-519,-2 5 589,4-19-9352,5-5 6288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3:50.3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310 14 4224,'8'-14'1365,"-8"14"-1321,0 0 1,0 1-1,0-1 0,0 0 0,0 0 1,0 0-1,0 0 0,0 0 1,0 0-1,0 0 0,0 0 0,0 1 1,0-1-1,0 0 0,0 0 0,0 0 1,0 0-1,0 0 0,0 0 0,1 0 1,-1 0-1,0 0 0,0 1 0,0-1 1,0 0-1,0 0 0,0 0 1,0 0-1,0 0 0,0 0 0,0 0 1,0 0-1,0 0 0,1 0 0,-1 0 1,0 0-1,0 0 0,0 0 0,0 0 1,0 0-1,0 0 0,0 0 0,0 0 1,1 0-1,-1 0 0,0 0 1,0 0-1,0 0 0,0 0 0,0 0 1,0 0-1,0 0 0,0 0 0,0 0 1,1 0-1,-1 0 0,0 0 0,0 0 1,0 0-1,0 0 0,0 0 0,0 0 1,0 0-1,0-1 0,1 9 1346,-1 8-569,-2 0 0,0 0-1,0 0 1,-2-1 0,-5 16 0,-32 76 1803,14-41-1720,-22 67-6,-25 68-303,10-32-51,39-109-832,25-60 179,0 1 0,0-1-1,-1 1 1,1-1 0,0 0 0,-1 1 0,1-1-1,0 0 1,0 1 0,-1-1 0,1 0 0,-1 1-1,1-1 1,0 0 0,-1 0 0,1 0 0,-1 1-1,1-1 1,-1 0 0,0 0 0,0 0-198,1 0-1,-1 0 1,1 0 0,-1 0 0,0 0 0,1 0 0,-1 0 0,1-1-1,-1 1 1,0 0 0,1 0 0,-1-1 0,1 1 0,-1 0 0,1-1-1,-1 1 1,1-1 0,-1 1 0,1 0 0,0-1 0,-1 1-1,1-1 1,0 1 0,-1-1 0,1 0 0,-1 0 0,0-7-2765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3:50.8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90 5408,'-15'-7'1728,"15"7"-1616,0 0-1,-1 0 1,1 0 0,0-1 0,0 1-1,-1 0 1,1 0 0,0-1 0,0 1 0,0 0-1,-1 0 1,1-1 0,0 1 0,0 0-1,0-1 1,0 1 0,-1 0 0,1 0 0,0-1-1,0 1 1,0 0 0,0-1 0,0 1 0,0 0-1,0-1 1,0 1 0,0 0 0,0-1 702,0 1-754,0 0 0,0 0 0,0 0 0,0 0 0,0 0 0,-1 0 0,1 0 0,0 0 0,0 0 0,0 0 0,0 0 0,0 0-1,0 0 1,-2-1 1259,2 1-1259,0 0 0,0 0 0,0 0-1,0 0 1,0 0 0,0 0 0,0-1 0,0 1 0,0 0 0,0 0 0,0 0 0,11 0 3749,20 5-2320,-1 0-707,-1-5-340,0 0 0,0-2 0,41-8 0,-10 1-125,273-23 88,-115 12-287,-165 14-170,-1 2 1,72 6-1,-116-2-678,5 2-27,-5 2-3185,-8-4 3865,0 0 1,1 0 0,-1 0-1,0 0 1,0 0-1,0 1-534,0-1 535,0 0-1,1 0 1,-1 0-1,0 0 1,0 0 0,0 0-1,0 1 1,0-1-1,0 0 1,0 0 0,0 0-1,0 0 1,0 0-1,0 0 1,0 0 0,0 1-1,0-1 1,0 0-1,0 0 1,0 0 0,-1 0-1,1 0 1,0 0-1,0 0 1,0 1 0,0-1-1,0 0 1,0 0-306,-7 5-2349,4-3 1469,-12 9-1975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3:51.2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27 263 2912,'-26'1'4463,"33"2"-2048,14 1 653,-8-3-2317,0 0 0,0-1-1,0-1 1,0 0-1,0-1 1,0 0 0,13-5-1,220-71 2084,-36 10-2276,-88 36-362,246-34-1,-157 51-4916,-164 15 2028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3:55.4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306 175 2912,'2'-4'489,"0"0"0,1 0 0,-1 0 0,0 1 0,1-1 0,0 1 0,0 0 0,0-1 0,0 1 0,0 1 0,6-5 0,-1 1 816,-8 6-1041,9-6 1943,-7 8-1611,-5 5-516,-11 53 970,2-33-488,-1-1 1,-1-1-1,-35 47 0,26-41-249,-25 47 0,-44 130 156,20 14 503,54-162 29,18-60-952,0 1-1,0-1 0,0 0 1,0 1-1,0-1 0,0 0 1,0 0-1,0 1 0,0-1 1,0 0-1,-1 0 0,1 1 1,0-1-1,0 0 0,0 0 1,0 1-1,0-1 0,-1 0 1,1 0-1,0 0 0,0 1 1,0-1-1,-1 0 0,1 0 1,0 0-1,0 0 0,0 1 1,-1-1-1,1 0 0,-1-13 870,11-32-640,5-10-187,-1 2-6,21-56 0,-4 43-79,46-77 1,12-24 33,-61 105 43,23-81 0,-32 71-57,-19 71-35,0 1-1,0-1 1,0 1-1,0-1 1,0 0-1,0 1 0,1-1 1,-1 1-1,0-1 1,0 1-1,1-1 1,-1 0-1,0 1 0,0-1 1,1 1-1,-1-1 1,1 1-1,-1 0 1,0-1-1,1 1 1,-1-1-1,1 1 0,-1 0 1,1-1-1,-1 1 1,1 0-1,-1 0 1,1-1-1,1 1 1,-1 0 9,0 0 1,0 1 0,0-1 0,0 0 0,0 1 0,0-1-1,0 1 1,-1-1 0,1 1 0,0 0 0,0-1 0,0 1-1,-1 0 1,1 0 0,1 1 0,2 3-14,1 1 0,-1 1 0,7 12 0,1 15-40,0 0 0,11 64 0,-1-7 116,31 143 86,-14-25-31,-23-133 50,0 4 117,-15-70-350,0-13-2591,-2-20-4492,0 13 5716,1-5-845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3:55.8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47 4384,'-14'-10'1693,"13"10"-1592,1 0 0,0 0 0,-1-1 0,1 1 0,0 0 0,0 0-1,-1-1 1,1 1 0,0 0 0,-1 0 0,1-1 0,0 1 0,0 0 0,0-1 0,-1 1 0,1 0 0,0-1 0,0 1-1,0 0 1,0-1 0,0 1 0,0 0 0,0-1 0,0 1 0,-1-1 0,1 1 0,0 0 0,1-1 0,-1 1 0,0 0-1,0-1 1,16-9 5424,7 4-3721,23-1-866,-45 7-778,51-4 922,69 5-1,-43 0-796,-61-1-711,59 3 1322,-38 3-2063,-1 8-3661,-15-3 1564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3:57.1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86 190 3072,'-4'-1'1167,"0"-1"0,1 1 0,-1 1 0,0-1 1,0 1-1,-7-1 0,-7-1 1500,16 2-2388,0-1 1,0 1-1,0 0 1,0-1-1,0 1 1,0 0-1,0 0 1,-3 1-1,-8-1 1787,132-4 967,78 1-2770,-31 7-428,53 4 586,-97-7-207,-68-2-199,-43-2 24,-10 3-29,0-1 0,-1 1 0,1 0-1,0-1 1,-1 1 0,1 0 0,0 0 0,-1-1-1,1 1 1,0 0 0,0 0 0,-1 0-1,1 0 1,0 0 0,0 0 0,-1 0 0,1 0-1,0 0 1,1 1 0,-1-1 65,5-12 591,-8 8-627,-1 0 0,0 0 0,-1 0 0,1 0-1,-1 0 1,-4-3 0,2 0-7,-58-54 230,45 43-230,-22-20-203,25 31 48,16 7 123,-3-3-2,5 1 15,-1 2-16,0 0 0,0-1 0,0 1 0,0 0 0,0 0 0,0 0 0,0 0-1,0 0 1,0 0 0,0 0 0,0 0 0,0 0 0,0 1 0,0-1 0,2 1 0,25 6-94,-24-7 104,37 9 152,-29-8-196,1 2 0,-1 0 0,0 0 0,15 7 0,-13-4 28,-2 1 1,1 1-1,-1-1 0,19 17 1,-31-24 3,1 1 1,-1 0-1,0-1 0,1 1 1,-1-1-1,1 1 0,-1 0 1,0-1-1,0 1 1,1 0-1,-1-1 0,0 1 1,0 0-1,0-1 0,0 1 1,0 0-1,0-1 0,0 1 1,0 0-1,0 1 0,-6 19-22,-21 22 115,22-34-46,-134 225 1190,138-233-1224,1 0-1,-1 1 1,1-1 0,-1 0-1,0 1 1,0-1-1,0 0 1,0 0-1,0 0 1,0 1 0,0-1-1,0 0 1,0-1-1,0 1 1,0 0-1,-1 0 1,1 0 0,-2 0-1,3-1-188,-1 0 0,1-1 0,-1 1-1,1 0 1,0 0 0,-1-1 0,1 1-1,0 0 1,-1-1 0,1 1 0,0 0-1,-1-1 1,1 1 0,0-1 0,0 1-1,-1 0 1,1-1 0,0 1 0,0-1-1,0 1 1,0-1 0,0 1 0,0 0-1,-1-1 1,1 1 0,0-1 0,0 1-1,0-1 1,0 1 0,1-1 0,-1 0-1,1-14-6801,8 6 3127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3:57.9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540 113 2496,'2'-7'14325,"-13"1"-14427,-23-18 1638,-66-38 0,96 60-1493,0 0 0,-1 0 1,1 1-1,-1-1 0,1 1 0,-1 0 0,0 0 0,1 1 0,-1-1 0,0 1 0,1 0 0,-6 1 0,3 0-41,0 1 0,1-1 0,-1 2 0,1-1 0,-1 1 0,1 0 0,-9 6 0,-6 5 73,1 0 0,-34 32-1,26-19-15,8-9 65,1 1-1,1 0 1,0 1-1,2 1 1,-18 29-1,30-41-44,0 0-1,1 0 0,0 0 0,0 0 1,1 0-1,0 1 0,1-1 1,0 1-1,1 0 0,0-1 0,0 1 1,1-1-1,0 1 0,1-1 1,0 1-1,4 10 0,0 0 133,2-1-1,0 1 1,2-2 0,0 0-1,0 0 1,20 24 0,-23-33-140,1 0 0,-1-1 0,2 0 0,-1-1 0,1 0 0,0 0 0,0 0 0,1-2 1,-1 1-1,2-1 0,-1 0 0,0-1 0,1 0 0,0-1 0,0 0 0,0-1 0,0 0 1,0-1-1,0 0 0,23-2 0,3-1 74,0-2 0,46-10-1,72-29-3917,-113 31 1206,0 3-3420,-14 4 2142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4:00.0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10 195 2656,'-10'4'19855,"48"-4"-19641,307 13 399,-306-10-559,0-1 1,1-2-1,-1-2 1,43-7-1,98-3 17,-87 9-89,-1-1-61,58-5 281,-91 6-261,-23 3 315,-35 0 59,-1-1-281,0 1 0,0-1-1,0 0 1,0 0 0,-1 1 0,1-1 0,0 0-1,0 0 1,-1 1 0,1-1 0,0 0 0,-1 1-1,1-1 1,-1 0 0,1 1 0,-1-1-1,1 0 1,-1 1 0,0-1 0,1 1 0,-1-1-1,0 0 1,-19-7 19,8 4 2,-154-71 415,145 69-371,-9-5 13,28 11-113,1-1 0,-1 0 0,1 1 1,0-1-1,-1 0 0,1 0 0,0 0 0,0 0 0,0-1 0,0 1 0,0 0 0,0 0 1,0-1-1,0 1 0,-1-3 0,2 4 2,-1-1 1,1 0-1,0 0 1,0 0 0,0 1-1,0-1 1,0 0-1,0 0 1,0 0-1,0 0 1,0 1-1,1-1 1,-1 0-1,0 0 1,0 1-1,1-1 1,-1 0-1,0 0 1,1 1 0,-1-1-1,1 0 1,-1 1-1,1-1 1,-1 1-1,1-1 1,0 0-1,-1 1 1,1-1-1,0 1 1,-1 0-1,1-1 1,0 1-1,-1-1 1,1 1 0,0 0-1,1-1 1,3-1-49,1 0-1,0 1 1,9-2 0,-12 2 40,13 0-42,1-1 0,-1 2-1,1 0 1,-1 1-1,27 6 1,-26-5 153,-12 0-135,0-1 0,0 1 0,-1 1 0,1-1 0,-1 0 0,1 1-1,7 6 1,2 1-24,-9-6 55,0-1 0,0 1 0,0 0 0,-1 0 0,0 0 0,0 1 0,5 6 0,0-1 0,-8-9 0,0-1 0,0 1 0,-1-1 0,1 1 0,0 0 0,-1-1 0,1 1 0,-1 0 0,1 0 0,-1-1 0,1 1 0,-1 0 0,0 0 0,1 0 0,-1 0 0,0 0 0,0 0 0,1-1 0,-1 1 0,0 0 0,0 2 0,2 12 29,-1-13-26,-1-1 0,1 0 0,-1 1 0,0-1 0,0 0 0,1 1 0,-1-1 0,0 0 0,0 1 0,0-1 0,-1 1 0,1-1 0,0 0 0,0 1 0,-1-1 0,0 3 0,-5 5 18,1 0 0,-1 0 0,-1 0-1,0 0 1,0-1 0,0 0 0,-14 10-1,0 2 102,8-7-101,-6 7 176,-1-2 1,-24 18 0,26-28-1255,12-8-2011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2:30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71 3808,'-2'-4'369,"0"1"0,-1 0 0,1-1-1,-1 1 1,-3-6 3525,6 9-3836,0 0 0,0 0 0,0 0 0,0 0 0,0 0 0,0 0 0,0 0 0,0 0 0,0 0 0,0 0 0,0-1 0,0 1 0,0 0 0,0 0 0,0 0 0,0 0 0,0 0 0,0 0 0,0 0 0,0 0 0,0 0 0,0 0 0,-1-1 0,25-11 3126,-9 5-2662,1 0 0,29-6 0,-39 11-482,1 1-1,-1 1 0,0-1 0,0 1 1,0 0-1,1 1 0,-1-1 0,0 1 1,0 0-1,0 1 0,7 2 1,-11-3-30,0 0 0,0 0 0,0 0 0,0 0 0,-1 1 0,1-1 0,0 1 0,-1 0 0,1-1 0,-1 1 0,1 0 0,-1 0 0,0 0 0,0 0 0,0 0 0,0 0 0,0 0 0,0 0 0,0 0 0,-1 1 0,1-1 0,-1 0 0,0 0 0,1 4 0,-1 6 77,0 1 0,0 0 1,-3 15-1,2-20-41,-3 11 106,0 1-1,-1-2 1,-15 37 0,20-55-151,-32 68 199,3-8-32,28-58-128,1-1 0,-1 0 0,0 0 0,1 1-1,-1-1 1,1 0 0,0 1 0,-1-1 0,1 1 0,0-1 0,0 1 0,0-1 0,0 0 0,0 1 0,0-1 0,0 1 0,1-1 0,-1 1 0,0-1-1,1 0 1,-1 1 0,1-1 0,0 0 0,-1 1 0,1-1 0,0 0 0,0 0 0,0 0 0,0 0 0,0 0 0,0 0 0,0 0 0,0 0-1,2 1 1,0 0 70,0-1-1,1 0 0,-1 1 0,1-1 0,-1 0 0,1-1 0,0 1 0,-1-1 0,1 1 0,0-1 1,0 0-1,4-1 0,11-1-227,-6 1 596,23-4 1,-33 4-680,0 0-1,0 0 1,0 0 0,0 0 0,0-1 0,0 1 0,-1-1 0,1 1-1,0-1 1,-1 0 0,1 0 0,2-3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4:01.1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289 116 3232,'0'-1'41,"0"1"0,0 0 1,-1-1-1,1 1 0,0-1 1,0 1-1,0 0 0,-1-1 0,1 1 1,0 0-1,0-1 0,0 1 1,0-1-1,0 1 0,0-1 0,0 1 1,0 0-1,0-1 0,0 1 1,0-1-1,0 1 0,1 0 0,-1-1 1,0 1-1,0 0 0,0-1 1,0 1-1,1-1 0,-1 1 0,0 0 1,0-1-1,1 1 0,-1 0 1,0 0-1,0-1 0,1 1 0,-1 0 1,0 0-1,1-1 0,-1 1 1,1 0-1,-1 0 0,0 0 0,1-1 1,7-4 2265,-5 5-197,-2 6-156,-3 14 498,1-12-2461,-1 13 764,-8 32 0,2-10-217,1-10-101,-2 0 0,-1-1 0,-16 34 1,-41 72 543,-10 24 107,39-77-786,-9 25 756,45-100-441,8-20 665,21-54-804,49-85 1,-45 94-494,-2-1 0,31-90 0,-7-56 313,-19 65 353,-21 91-355,1-4-715,3 164 453,-8-36-25,-7-64-25,31 168-26,-24-146 151,1-1 0,2 1 0,17 34 1,2-5 588,51 78 1,-77-138-293,-2-6-504,-3-13-1278,-5-21-3801,4 29 3566,-1 0 0,0 0 1,0 1-1,-4-9 1,-3-3-1590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4:01.5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9056,'0'0'4096,"23"8"-3552,-5-5 1600,9 1-1281,10-4 769,-3 0-928,8 0 96,-2 5-480,-4-5-256,-1 3-64,-3-3-64,-4 0 0,-1 0-1632,-6 5 928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4:08.3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15 689 4800,'0'0'1557,"3"1"-954,15 5 1434,0 0-1,35 5 1,-46-10-1633,1 0-1,-1 0 1,0-1-1,1 0 1,-1-1-1,1 0 1,-1 0-1,0 0 1,1-1-1,11-4 1,-18 5-352,1 1 1,0-1 0,-1 0-1,1 1 1,0-1 0,-1 0-1,1 0 1,-1 0 0,0 0-1,1-1 1,-1 1 0,0 0-1,0-1 1,1 1 0,-1 0-1,0-1 1,0 1 0,-1-1-1,1 0 1,0 1 0,0-1-1,-1 0 1,1-3 0,0 2-47,-1 0 0,-1 0 1,1 1-1,0-1 0,-1 0 1,1 0-1,-1 0 0,0 1 1,0-1-1,0 0 1,0 1-1,-1-1 0,1 1 1,-1-1-1,1 1 0,-1 0 1,0-1-1,0 1 0,0 0 1,0 0-1,0 1 0,-1-1 1,1 0-1,0 1 0,-1-1 1,0 1-1,1 0 0,-1 0 1,1 0-1,-1 0 0,0 0 1,0 1-1,0-1 0,1 1 1,-1-1-1,-6 2 0,-1 0-6,-1 1-1,1 0 0,0 1 0,0 0 0,0 0 1,0 1-1,1 1 0,0-1 0,-1 2 0,2-1 0,-1 1 1,-13 12-1,20-15 44,0-1-1,0 0 1,0 0 0,0 1 0,1 0 0,-1-1 0,1 1-1,0 0 1,0-1 0,0 1 0,0 0 0,0 0 0,0 0-1,1 0 1,-1 0 0,1 0 0,0 0 0,0 0 0,0 0-1,1 0 1,-1 0 0,1 0 0,-1 0 0,1 0 0,0-1 0,0 1-1,0 0 1,0 0 0,3 3 0,1 2 165,0 0 0,1 0 0,-1-1 0,2 0 0,-1 0 0,1 0 0,15 11 0,-10-9-11,1 0 1,0-1-1,1 0 0,-1-1 1,28 9-1,-36-14-131,0-1 0,1 1 0,-1-1 0,0-1 1,1 1-1,-1-1 0,1 0 0,-1 0 0,1-1 0,-1 0 0,1 0 1,-1 0-1,0 0 0,1-1 0,-1 0 0,0 0 0,0 0 0,0-1 0,7-4 1,0-3-12,-1-1 0,0 0 0,0 0 0,13-20 1,7-7 94,-7 10-55,-13 14-102,0 1-1,1 0 0,1 1 0,19-15 1,-27 24-24,-1 0 0,1 0 0,-1 1 0,1 0 1,0 0-1,0 0 0,0 0 0,0 1 0,1 0 1,-1 0-1,0 0 0,0 1 0,1 0 0,-1 0 0,0 0 1,0 1-1,1-1 0,-1 1 0,7 3 0,2 0-67,0 2-1,0 0 0,23 14 0,37 31 39,-11-8 371,-62-42-272,0 0 0,0 0 0,1 0-1,-1-1 1,0 1 0,1-1 0,-1 1 0,1-1-1,-1 1 1,3-1 0,-3 0-23,0 0-1,-1 0 1,1 0 0,-1 0 0,1-1 0,0 1 0,-1 0-1,1-1 1,-1 1 0,1 0 0,-1-1 0,1 1-1,-1 0 1,1-1 0,-1 1 0,1-1 0,-1 1-1,0-1 1,1 1 0,-1-1 0,0 1 0,1-1 0,-1 0-1,0 1 1,0-1 0,1 1 0,-1-2 0,2-3 25,-1-1 0,0 1 0,0 0 0,0-1 0,0 1 0,-1 0 0,0-11 0,-1 13-43,1 0 0,-1 0 0,0 0-1,0-1 1,0 1 0,0 0 0,0 0 0,-1 0-1,1 0 1,-1 1 0,0-1 0,0 0 0,0 1-1,0-1 1,-4-2 0,2 1-24,0 1 1,0 0-1,0 0 1,-1 0-1,1 1 1,-1-1-1,1 1 1,-1 0-1,0 0 1,0 1-1,-6-2 1,4 2-4,0 1 1,-1 0-1,1 0 1,0 1 0,0-1-1,0 2 1,-13 2 0,5 0-34,0 1 0,0 1 0,0 0 0,0 1 1,1 0-1,0 1 0,1 1 0,-18 14 0,26-18 56,0-1 0,0 1-1,1-1 1,0 1-1,0 0 1,0 1 0,0-1-1,1 1 1,0 0 0,0 0-1,1 0 1,-1 0-1,2 0 1,-1 0 0,0 0-1,1 1 1,0-1 0,1 1-1,-1-1 1,1 1-1,1-1 1,-1 1 0,3 9-1,-2-10 52,1 0 1,0 0-1,0 0 0,1 0 0,0 0 0,0-1 0,0 1 1,0-1-1,1 0 0,6 7 0,-8-10-30,0 0 0,0 0 0,0-1 0,0 1 0,1 0 0,-1-1 0,0 1 0,1-1 0,-1 0 0,1 0 0,0 0 0,-1 0 0,1-1 0,0 1 0,-1-1 0,1 1 0,0-1 0,-1 0 0,1 0 0,0 0 0,0 0 0,-1-1 0,1 1 0,0-1 0,0 0 0,3-1 0,3-2 62,0-1 0,-1 0 0,1 0 0,14-13 0,32-33 106,-39 35-175,53-51-62,-67 64 7,1 0 0,-1 1 0,1 0 0,0 0 0,0 0 0,0 0 0,0 0 0,0 0 0,5-1 0,-6 3 33,-1-1-1,1 1 0,0-1 0,0 1 1,-1 0-1,1 0 0,0 0 1,-1 0-1,1 0 0,0 0 1,0 0-1,-1 1 0,1-1 0,0 0 1,-1 1-1,1 0 0,0-1 1,-1 1-1,1 0 0,1 1 1,13 9 24,32 15 1,-45-25 6,0 0-1,0-1 1,0 1-1,0-1 1,0 1 0,1-1-1,-1 0 1,0 0-1,0-1 1,1 1 0,-1-1-1,0 0 1,0 1-1,0-1 1,0-1 0,0 1-1,4-2 1,4-3 65,0 0 1,-1 0 0,15-12-1,-8 4-92,2-2-61,1 1 0,0 0 1,25-12-1,-38 23 115,56-25-135,-56 27 73,1-1-1,0 1 1,-1 0-1,1 1 1,0 0-1,10 0 1,-12-2 51,-10 4-29,-52 30-201,40-23 144,0 0 1,1 1 0,0 0 0,-15 14 0,24-18 55,0 1 0,1-1 1,0 1-1,0 0 1,0 1-1,-4 8 1,8-13 2,0 0 0,0-1 1,0 1-1,0 0 1,1 0-1,-1 0 1,1 0-1,0-1 0,-1 1 1,1 0-1,0 0 1,0 0-1,0 0 0,0 0 1,0 0-1,1 0 1,-1 0-1,1-1 1,-1 1-1,1 0 0,-1 0 1,1 0-1,0-1 1,0 1-1,0 0 0,0-1 1,0 1-1,1-1 1,-1 1-1,0-1 1,2 2-1,0-1 8,0-1-1,0 1 1,0 0 0,0-1-1,0 0 1,0 0 0,1 0 0,-1 0-1,0 0 1,0-1 0,1 0-1,-1 1 1,0-1 0,1 0 0,-1-1-1,0 1 1,5-1 0,8-2 32,0-1 1,19-7 0,-26 8-23,116-43 158,-104 37-117,-1-1 0,0-1 0,32-24 0,-39 24-48,-1-1-1,0-1 0,0 0 1,-2 0-1,0-1 0,0-1 1,13-27-1,41-113 204,-59 141-208,99-326-423,-102 335 423,-1 3-46,0 0 0,-1-1 0,1 1 0,-1 0-1,1 0 1,-1 0 0,0-1 0,1 1 0,-1 0 0,0 0 0,-1 0-1,1-4 1,-1 6 28,1-1-1,0 1 1,-1 0 0,1 0-1,-1 0 1,1 0-1,0 0 1,-1 0 0,1 0-1,0 0 1,-1 0-1,1 0 1,-1 0-1,1 0 1,0 0 0,-1 0-1,1 0 1,-1 0-1,1 0 1,0 0 0,-1 1-1,1-1 1,0 0-1,-1 0 1,1 0 0,0 1-1,-1-1 1,1 0-1,0 0 1,-1 1 0,1-1-1,0 0 1,0 1-1,-1-1 1,1 1-1,-3 2-34,0-1 19,0-1-1,0 2 0,0-1 1,0 0-1,0 1 0,1-1 1,-1 1-1,1 0 0,0-1 1,0 1-1,-2 4 0,-11 25-18,2 1 0,1 1 0,1 0 0,-7 48 0,-11 143-19,27-207 75,-6 137-69,9-141 123,0-1-1,1 0 0,1 0 0,6 22 1,-8-33-58,-1-1 1,0 0 0,1 1 0,-1-1 0,1 0-1,0 1 1,-1-1 0,1 0 0,0 0 0,0 0 0,0 1-1,0-1 1,0 0 0,0 0 0,0 0 0,0-1-1,0 1 1,0 0 0,2 1 0,-2-2 4,0 0 1,1 0 0,-1 1-1,1-1 1,-1 0-1,0 0 1,1 0-1,-1 0 1,0-1-1,1 1 1,-1 0-1,0 0 1,1-1 0,-1 1-1,0-1 1,2 0-1,5-4 69,0-1-1,0 1 1,0-1-1,11-12 0,-8 7-58,15-12 34,41-34-221,-67 56 141,1 0 0,0 1 0,0-1 1,0 0-1,0 1 0,0-1 1,0 1-1,0-1 0,0 1 1,1-1-1,-1 1 0,0 0 1,0-1-1,0 1 0,0 0 0,0 0 1,1 0-1,0 0 0,-1 0 8,-1 1 0,1-1 0,0 0 0,-1 1 0,1-1-1,-1 0 1,1 1 0,-1-1 0,0 1 0,1-1 0,-1 1 0,1-1-1,-1 1 1,0 0 0,1-1 0,-1 1 0,0-1 0,0 1 0,1 0-1,-1-1 1,0 1 0,0 0 0,0 0 0,1 5-19,-1 1 0,0-1-1,0 1 1,-2 10 0,1-12 44,0-1-1,1 0 1,0 1-1,0-1 1,0 1-1,1-1 1,-1 1-1,1-1 1,0 0-1,0 1 1,1-1-1,3 7 1,-4-9 3,0 0 0,1 0 0,0 0-1,-1 0 1,1 0 0,0 0 0,0-1 0,0 1 0,0-1 0,0 1 0,0-1 0,1 0-1,-1 0 1,0 0 0,1 0 0,-1 0 0,0 0 0,1-1 0,-1 1 0,1-1 0,0 0-1,-1 0 1,4 0 0,7 0 57,-1-2 0,1 1 0,-1-2 0,23-6 0,47-23-26,-71 28-43,10-5 70,-1 0 0,0-2 0,0 0-1,-1-1 1,34-29 0,-32 24-262,-20 16-26,-2 2 8,-9 8-34,1-1 121,-1 0 50,-1 2 0,1 0 1,-16 19-1,24-26 72,0-1-1,1 1 1,-1-1 0,1 1 0,-1 0 0,1-1 0,0 1 0,0 0 0,0 0-1,0 0 1,1 0 0,-1 0 0,1 0 0,0 0 0,0 0 0,0 1 0,0-1-1,0 0 1,1 0 0,-1 0 0,1 0 0,0 0 0,1 4 0,-1-5 18,0 0 0,0-1 1,1 1-1,-1 0 1,0 0-1,1-1 1,-1 1-1,1 0 1,-1-1-1,1 0 0,0 1 1,0-1-1,0 0 1,-1 0-1,1 0 1,0 0-1,0 0 1,0 0-1,1-1 1,-1 1-1,0-1 0,0 1 1,0-1-1,3 0 1,-2 0 16,1 0 0,0 0 1,-1-1-1,1 0 0,0 1 0,-1-1 1,1 0-1,-1-1 0,0 1 0,1 0 1,-1-1-1,0 0 0,4-2 1,-3 1-33,-1 0 1,1-1-1,-1 1 1,1-1-1,-1 1 1,0-1-1,0 0 1,-1 0-1,1 0 1,-1-1-1,0 1 1,0-1-1,-1 1 1,1-1-1,-1 1 1,0-1-1,0 0 1,0 0-1,-1 0 1,0 1-1,0-1 1,0 0-1,0 0 1,-1 0 0,0 1-1,-2-10 1,2 12-8,-1-1 1,1 1 0,0-1-1,-1 1 1,1-1 0,-1 1 0,0 0-1,0 0 1,0 0 0,0 0 0,0 0-1,-1 0 1,1 0 0,-3-1 0,-2 0-67,1-1 1,-1 1-1,0 1 1,-10-3 0,16 5 79,1 0 1,-1 0-1,0-1 1,0 1 0,0 0-1,0 0 1,0-1-1,1 1 1,-1-1 0,0 1-1,0 0 1,0-1-1,1 0 1,-1 1 0,0-1-1,1 1 1,-1-1-1,1 0 1,-2-1 0,22-8-244,-5 3 211,1 1-1,0 1 0,0 1 0,19-4 1,-28 7-16,0 0 0,0 1 1,1 0-1,-1 0 0,0 0 1,0 1-1,0 0 0,0 0 1,0 1-1,-1 0 0,1 0 1,10 6-1,-14-7 28,0 1 0,0 0 0,-1 0 0,1 0-1,-1 0 1,0 0 0,1 1 0,-1-1 0,0 1 0,0-1 0,-1 1 0,1 0 0,0 0 0,-1 0-1,0 0 1,0 0 0,0 0 0,2 6 0,-2 0-26,0 0 1,-1 1-1,0-1 1,0 0-1,-2 10 0,-5 1 36,6-18 51,1 0 1,-1-1-1,0 1 0,0 0 0,1 0 0,-1 0 1,1 0-1,-1 3 0,1-5-48,0 1 1,0-1 0,0 0-1,0 0 1,0 0-1,1 0 1,-1 0-1,0 0 1,0 0 0,0 1-1,0-1 1,0 0-1,0 0 1,0 0-1,0 0 1,0 0-1,0 0 1,0 0 0,1 0-1,-1 0 1,0 1-1,0-1 1,0 0-1,0 0 1,0 0 0,0 0-1,0 0 1,1 0-1,-1 0 1,0 0-1,0 0 1,0 0 0,0 0-1,0 0 1,0 0-1,1 0 1,-1 0-1,0 0 1,0 0-1,0 0 1,0 0 0,0 0-1,0 0 1,0 0-1,1-1 1,-1 1-1,0 0 1,0 0 0,0 0-1,0 0 1,0 0-1,0 0 1,10-6 200,-8 5-181,23-15-62,-1 2 1,2 1-1,0 1 0,0 1 0,1 2 0,43-10 1,-65 18-2,0 1 1,0-1 0,0 1 0,0 1 0,0-1 0,0 1 0,0 0 0,-1 0 0,1 0-1,0 1 1,0-1 0,-1 1 0,1 1 0,7 4 0,3 3 12,-1 1 0,24 23-1,-23-19 64,-13-13-18,0 0 1,0 0 0,1 0-1,-1-1 1,1 1 0,-1-1 0,1 1-1,-1-1 1,1 0 0,0 0-1,0 0 1,-1 0 0,1 0-1,0-1 1,0 0 0,0 1 0,0-1-1,0 0 1,0 0 0,0 0-1,0-1 1,0 1 0,0-1 0,-1 0-1,1 1 1,0-1 0,0-1-1,-1 1 1,1 0 0,0-1 0,2-1-1,4-4 65,-1 1 0,0-1 0,0-1 0,-1 1-1,0-1 1,0-1 0,8-13 0,49-98-165,-49 91-2,-15 28 58,0 1 0,0-1 0,0 1 0,1-1 0,-1 1 0,0-1 0,0 1 0,0-1 0,1 1 1,-1 0-1,0-1 0,1 1 0,-1-1 0,0 1 0,1 0 0,-1-1 0,0 1 0,1 0 0,-1-1 0,1 1 0,-1 0 0,0 0 0,1 0 0,-1-1 0,1 1 1,0 0-1,-1 0 7,1 1 1,-1-1-1,1 1 1,-1-1-1,0 1 1,1-1-1,-1 1 1,0 0 0,1-1-1,-1 1 1,0-1-1,0 1 1,0 0-1,0-1 1,1 1-1,-1 1 1,1 35-36,-1-35 45,-2 25-30,-1-1-1,-1 1 1,-2-1-1,-10 31 0,7-25 140,7-24-35,-7 20 182,9-27-211,0 1 0,-1-1 0,0 0 0,1 0-1,-1 0 1,1 0 0,-1 0 0,0 0 0,0 0 0,1 0-1,-1 0 1,0-1 0,0 1 0,0 0 0,0 0 0,0-1 0,0 1-1,-2 0 1,2-1-20,0 0-1,0 0 1,0 0-1,0 0 1,0 0-1,0 0 1,0 0-1,0-1 1,0 1-1,0 0 1,0-1-1,1 1 1,-1-1-1,0 1 1,0-1-1,0 1 1,0-1-1,1 1 1,-1-1-1,0 0 1,1 1-1,-1-1 1,0 0-1,1 0 0,-1 0 1,1 1-1,-1-1 1,1 0-1,0 0 1,-1 0-1,1 0 1,0 0-1,-1-1 1,0-1-23,1 0 0,-1 1-1,0-1 1,1 0 0,-1 0 0,1 0-1,0 1 1,0-1 0,1-5 0,-1 7-1,1-1 1,-1 1 0,1 0-1,-1 0 1,1 0 0,-1-1-1,1 1 1,0 0 0,0 0-1,-1 0 1,1 0-1,0 0 1,0 0 0,0 1-1,0-1 1,0 0 0,0 0-1,0 1 1,1-1 0,-1 1-1,2-2 1,11-3-30,1 1-1,-1 0 1,22-3 0,-5 1 112,39-3-223,-24 3-2446,-36 4-1393,-4 5 1168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4:08.7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89 6880,'-13'-45'3136,"31"33"-2720,-9 1 256,4 7-448,5-4-96,1 3-64,-1 2 0,-2 3-32,-6 0-3552,-1 8 1952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4:09.1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55 7040,'-8'-32'3200,"61"29"-2752,-16-2 1344,-1 5-1056,36-6 640,12 1-832,38 1-160,-4 8-224,-2 4-128,-13 3 0,-12 1-1248,-14 5 672,-6-1-6464,-13-4 3872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4:11.8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0 480 2496,'21'-5'851,"-14"3"95,1 1 0,-1-1-1,14 0 1,-15 1-438,1 0-1,-1 0 0,0-1 0,1 0 1,-1-1-1,0 1 0,6-4 0,9-4-223,105-32 802,-23 8-572,-50 14-245,1 3 0,0 2 1,59-8-1,-17 13 35,104 3 0,-5 4 219,211-5-1,-133 0-323,129 4 93,24 15-255,163-14 520,-60 1-431,-352-3-78,129-1-75,104-16 246,-240 9-177,131-9 177,221-13-267,-236 15 109,2 1 107,-88 10-158,465-8-169,-380 16 346,95 3-11,-48 2-201,-7 0 2,233 3 285,-338-9-172,135-8 107,-4 0-58,-77 0 189,-55 1-246,144-3 252,106-2-172,-114 0 147,-8 0 1,-194 11-59,-140 0-1150,-10 1-504,-8 3-1111,-1 0 893,-19 3-2713,11-2 2757,-26 1 0,-38-6-2263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4:13.7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214 70 3136,'11'-3'1759,"-11"2"-1711,0 1 1,0 0 0,0 0 0,1 0 0,-1 0-1,0 0 1,0 0 0,0-1 0,0 1 0,1 0-1,-1 0 1,0 0 0,0 0 0,0 0 0,1 0-1,-1 0 1,0 0 0,0 0 0,0 0 0,1 0-1,-1 0 1,0 0 0,0 0 0,0 0 0,1 0-1,-1 0 1,0 0 0,0 0 0,0 0-1,0 0 1,1 0 0,-1 1 0,0-1 0,0 0-1,1 0 63,-1 0 0,1 1 0,0-1-1,-1 0 1,1 0 0,-1 0 0,1 0-1,-1 0 1,1 0 0,0 0-1,-1 0 1,1 0 0,-1 0 0,1 0-1,0 0 1,-1 0 0,1-1 0,-1 1-1,1 0 1,-1 0 0,1-1-1,-1 1 1,1 0 0,-1 0 0,1-1-1,12-8 1786,-13 9-1791,0-1 20,1 1-1,0 0 1,-1-1-1,1 1 1,-1-1-1,1 1 0,-1-1 1,1 1-1,-1-1 1,0 0-1,1 1 1,-1-1-1,1 0 0,-1 1 1,0-1-1,0 0 1,1 1-1,-1-1 1,0 0-1,0 1 1,0-1-1,0 0 0,0 0 1,0 1-1,0-1 1,0 0-1,0 1 1,0-1-1,0 0 1,-1 0-1,1 1 0,0-1 1,0 0-1,-1 1 1,1-1-1,0 0 1,-1 1-1,1-1 1,-1 1-1,1-1 0,-1 1 1,1-1-1,-1 1 1,1-1-1,-1 1 1,0-1-1,0 1 0,-6-4 26,-1 0 0,0 1 0,0 0 0,0 0 0,0 1 0,0 0 0,-1 0-1,1 1 1,-1 0 0,1 1 0,-1 0 0,1 0 0,-1 1 0,1 0-1,0 0 1,-1 1 0,1 0 0,0 1 0,-12 5 0,-49 27-17,68-34-130,0-1 0,0 1 1,0-1-1,1 0 0,-1 1 0,0 0 1,1-1-1,-1 1 0,1-1 0,-1 1 1,0 0-1,1 0 0,-1-1 0,1 1 0,0 0 1,-1 0-1,1-1 0,0 1 0,-1 0 1,1 0-1,0 0 0,0 0 0,0 0 0,0-1 1,-1 1-1,1 0 0,0 0 0,1 0 1,-1 1-1,1 0 13,0 0 0,-1 0 0,1 0 0,1 0-1,-1-1 1,0 1 0,0 0 0,1-1 0,-1 1 0,3 1 0,10 8 43,0 0 0,1-1-1,0-1 1,18 8 0,-11-6 149,23 16-1,-30-16-39,0-1 33,-1 0 1,0 1-1,18 18 1,-30-26-137,1 0 0,-1 0 0,1 0 0,-1 0 0,0 0 0,0 1 0,0-1 0,-1 1 1,1-1-1,-1 1 0,0 0 0,0 0 0,0-1 0,0 1 0,-1 0 0,1 0 0,-1 0 0,0 0 0,0 0 0,-1-1 0,0 6 1,0-6-13,0 0 0,-1 0 0,1 0 0,-1 0 0,0 0 1,0 0-1,0 0 0,0-1 0,0 1 0,0-1 0,-1 1 1,1-1-1,-1 0 0,-3 2 0,-4 2 46,0 0-1,-16 7 1,19-10-88,-1 0-1,0 0 1,0 0 0,-1-1-1,1-1 1,0 1 0,-1-1-1,1-1 1,-1 1 0,1-1-1,0-1 1,-1 0 0,-16-3-1,3-3-1424,14 4 292,0 1-1,0 0 1,-11-1-1,17 7-2282,2-4 3243,0 0 0,0 0 0,0 0-1,0 1 1,0-1 0,0 0 0,0 0 0,0 1 0,0-1 0,0 0-1,0 0 1,0 0 0,1 1 0,-1-1-162,4 8-2204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4:14.4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25 193 6048,'-2'-6'906,"7"-8"8921,32 10-7814,-29 3-1670,1-1 0,-1-1 0,0 1 0,13-7 0,2-1 257,-17 8-452,0 0 1,0-1 0,-1 0-1,1 0 1,-1 0-1,0-1 1,9-8 0,-12 11-84,0-1 0,0-1 0,-1 1 1,1 0-1,-1 0 0,1-1 0,-1 1 0,0 0 1,0-1-1,0 1 0,0-1 0,0 0 1,-1 1-1,1-1 0,-1 0 0,0 1 0,1-1 1,-1 0-1,0 0 0,-1 1 0,0-4 1,1 3-48,0 1-24,0 1 0,-1-1-1,1 0 1,0 0 0,-1 0-1,1 1 1,-1-1 0,1 0-1,-1 1 1,0-1 0,0 0-1,0 1 1,0-1 0,0 1-1,0-1 1,0 1 0,-1 0-1,1 0 1,0-1 0,-1 1-1,1 0 1,-1 0 0,-1-1-1,-3 0 3,1 0 0,-1 0 0,0 0 0,1 1 0,-1 0 0,0 0 0,0 0 0,0 1 0,0 0 0,0 0 0,1 0 0,-9 2 0,10-1 55,0 0 0,-1 0 0,1 1 0,0-1-1,0 1 1,0 0 0,0 0 0,0 0 0,1 1 0,-1-1 0,1 1 0,-1 0 0,1 0 0,0 0 0,0 1-1,0-1 1,-3 7 0,-1 3-12,2 0 0,-1 0 0,2 0 0,0 1 0,0-1 0,2 1 0,-1 0 0,2 0 0,0 0-1,1 21 1,2 4 124,3 1 1,12 57-1,-15-89-68,0-1 1,1 1 0,-1-1 0,1 1-1,1-1 1,5 10 0,-8-16-60,0 1 0,0 0 0,0-1 0,1 1 0,-1-1 0,0 1 0,1-1 0,-1 0 0,1 1 0,0-1 0,-1 0 0,1 0 0,0 0 0,-1 0 0,1 0 0,0-1 0,0 1 0,0-1 0,0 1 0,0-1 0,0 1 0,0-1 0,0 0 0,0 0 0,0 0 0,0 0 0,0-1 0,0 1 0,0 0 0,3-2 0,5-2 15,0-1 1,0 0-1,-1 0 0,0-1 0,9-7 0,42-40-3036,-34 29-1739,-11 9-407,3 3 1633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4:14.9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338 2 2656,'17'4'15788,"-26"-5"-13518,-6-1-1933,-1 1 1,1 0-1,-1 1 1,1 0-1,0 2 1,-1 0-1,1 0 0,0 2 1,0 0-1,0 0 1,1 1-1,-25 13 1,29-12-302,0-1 1,1 2 0,0-1-1,0 1 1,1 1 0,0-1 0,0 1-1,-7 11 1,10-12 2,0 0 0,1 0 0,0 1 0,0-1-1,1 1 1,0 0 0,1 0 0,-1 0 0,2 0 0,-1 1 0,0 13 0,2-14 30,0 1 0,1 0 0,0-1 0,1 1 0,0 0 0,0-1 0,1 0 1,0 1-1,1-1 0,-1 0 0,1-1 0,1 1 0,0-1 0,0 0 0,0 0 0,1 0 0,0-1 0,10 9 1,-5-6 6,0 0 0,1 0 0,0-2 0,0 1 0,1-2 0,0 1 0,0-2 0,1 0 0,-1 0 0,24 3 0,-15-5-427,-1-1 0,1-1 0,0-1 0,26-3 0,41-11-4603,-34 2 2207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4:16.8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1 1152,'-14'7'2491,"-5"-3"575,15-3-2507,4-1-420,0 1 1,0-1-1,-1 0 0,1 0 0,0 0 1,-1 0-1,1 0 0,0 0 0,-1 0 0,1 0 1,0 0-1,0 0 0,-1 0 0,1 0 1,0 0-1,-1 0 0,1 0 0,0 0 1,-1 0-1,1 0 0,0 0 0,0-1 0,-1 1 1,1 0-1,0 0 0,-1 0 0,1 0 1,0-1-1,-1 1 0,-1-1 499,-1 1 0,1 0 0,-1 0 0,1 0 0,-1 0 0,1 0 1,-1 0-1,1 1 0,-1-1 0,1 1 0,-1 0 0,1 0 0,-5 1 0,4 1 1744,0-2-368,4-1-1157,1 2-514,-2-1-333,1-1 0,-1 0 0,0 1-1,0-1 1,0 0 0,1 1 0,-1-1-1,0 0 1,0 1 0,1-1 0,-1 0-1,0 0 1,0 1 0,1-1 0,-1 0-1,0 0 1,1 1 0,-1-1-1,1 0 1,-1 0 0,0 0 0,1 0-1,-1 0 1,1 1 0,60 6 288,119 1 0,-36-4-73,103 24-81,-221-23 35,-17-3-98,1 0 0,16 1-1,-23-3-85,0 0 0,0-1 0,0 1 0,0-1 0,0 1 0,0-1 0,0 0 0,-1 0-1,1 0 1,0 0 0,2-2 0,7-5-2843,-5 3-514,-3 5 1228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2:13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76 1984,'15'-10'1529,"-14"10"-1380,0 0 0,0-1 0,0 1 1,0-1-1,0 1 0,-1-1 0,1 1 0,0-1 1,0 1-1,-1-1 0,1 1 0,0-1 0,-1 0 1,1 0-1,0 1 0,-1-1 0,1 0 1,-1 0-1,1 0 0,-1 1 0,0-1 0,1 0 1,-1 0-1,0 0 0,0 0 0,0 0 0,1 0 1,-1 0-1,0-2 0,0 2 35,-1-1-1,1 0 1,0 0 0,-1 0-1,1 1 1,-1-1 0,1 0-1,-1 1 1,0-1 0,0 0-1,0 1 1,0-1 0,0 1-1,0-1 1,0 1 0,0 0-1,0-1 1,-1 1 0,1 0-1,-1 0 1,1 0 0,-1 0-1,1 0 1,-1 0 0,0 1-1,1-1 1,-1 0 0,0 1-1,1-1 1,-1 1 0,-2-1-1,-2 0 35,-1 0 0,1 1 0,-1-1 0,1 1 0,0 1 0,-1-1 0,-11 3 0,8 0-102,1 0-1,0 1 1,0 0-1,0 0 1,1 1-1,0 0 1,-1 1-1,2-1 1,-1 2-1,1-1 1,0 1-1,0 0 1,1 0-1,0 1 1,-6 9-1,-4 10-157,1 0 0,1 0 0,-15 46 0,23-58 39,1 1-1,-6 25 0,10-36 14,1 1 0,-1-1 0,1 1 0,0-1 0,0 0 0,1 1-1,0-1 1,-1 1 0,2-1 0,-1 0 0,1 0 0,2 6-1,0-2 108,1-1 0,0 1 0,0-1-1,0-1 1,1 1 0,0-1-1,1 0 1,10 9 0,-14-14-71,0 0 0,0 0 1,0 0-1,0 0 0,0-1 0,0 1 1,0-1-1,1 0 0,-1 0 0,0 0 0,1 0 1,-1-1-1,1 1 0,-1-1 0,1 0 1,-1 0-1,1-1 0,-1 1 0,1 0 0,-1-1 1,0 0-1,1 0 0,-1 0 0,0 0 1,1-1-1,2-1 0,0-1 8,0 0 0,-1 0 0,0 0 0,0-1 0,0 1 0,-1-1 0,7-9 0,0-2 36,12-22 1,-16 23-76,0-1 0,-1 0-1,-1 0 1,0-1 0,-1 1-1,-1-1 1,0 0 0,-2 0-1,0 0 1,0 0 0,-4-27-1,0 14 100,-1 0 0,-11-36 0,15 66-124,0-1 0,0 1 0,0 0 0,0 0 0,0 0 0,0-1 0,0 1 0,0 0 0,0 0 0,0-1 1,0 1-1,0 0 0,0 0 0,0-1 0,0 1 0,-1 0 0,1 0 0,0 0 0,0-1 0,0 1 0,0 0 0,0 0 0,-1 0 1,1 0-1,0-1 0,0 1 0,0 0 0,-1 0 0,1 0 0,0 0 0,0 0 0,-1 0 0,1 0 0,0 0 0,-4 7-104,0 16 149,7 60-280,-2-48 247,1 0 1,2 0 0,16 66-1,-17-90 45,0 0 0,1-1 0,0 0-1,1 0 1,0 0 0,1-1 0,0 1 0,0-1-1,1-1 1,0 1 0,1-1 0,16 14-1,-23-22-5,0 1 0,0 0 0,0 0-1,0-1 1,0 1 0,0 0 0,0-1-1,0 1 1,0-1 0,0 0 0,0 1-1,0-1 1,0 0 0,1 1 0,-1-1-1,0 0 1,0 0 0,0 0 0,1 0-1,-1 0 1,0-1 0,0 1 0,0 0-1,0 0 1,0-1 0,2 0 0,-1 0-539,0-1 0,0 0 0,0 0 1,0 0-1,0 0 0,0-1 1,0 1-1,1-4 0,-2 5-112,0 0 169,0 0 0,-1 0 1,1 1-1,0-1 0,-1 0 0,1 1 0,0-1 0,0 1 0,0-1 0,0 1 1,0-1-1,-1 1 0,1-1 0,2 1 0,7-1-2220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2:32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 5216,'1'-8'2611,"3"8"-474,-3 0-2003,-1 1 0,1 0 0,0-1 0,-1 1 0,1 0 0,-1 0 0,1 0 0,-1 0 0,1 0 0,-1 0 0,0-1 0,1 1 0,-1 2 0,2 12 412,-1-1 1,0 1-1,-2-1 1,-2 26 0,0-3 58,-3 356 1729,6-302-919,-4-112-7710,0 10 3492,4-6 270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4:17.5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72 4160,'-8'-4'2764,"-4"6"6582,-4 0-3569,102-18-2966,177-12-1515,-88 12-1216,7 5-159,-106 11-4269,-73 0 3938,9 1-3070,-3 2-1632,3 4 1075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4:31.9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5 3648,'7'-4'12054,"-6"4"-11786,5 12 2938,1 22-2324,-6 103 1133,-2-105-1747,-17 462 2356,17-424-2559,-6 86-45,6-133-1233,2-15-1681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4:32.8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13 3904,'-14'-12'14090,"21"13"-13199,32 16 189,-21-10-799,0 0 1,-1 2-1,0 0 1,-1 1-1,0 0 1,21 18-1,-22-13-105,-1 1-1,0 1 0,-1 0 0,-1 1 0,-1 0 0,0 1 1,-1 0-1,7 22 0,0 8 323,-2 0 1,10 63-1,-21-89-282,-2-1-1,0 1 1,-2 0-1,-2 31 1,-20 89 184,-2-54-55,15-61-1773,9-28 1371,0-1-1,0 1 1,0 0 0,0 0 0,0 0-1,0 0 1,0 0 0,0 0-1,0 0 1,0 0 0,0-1 0,0 1-1,0 0 1,0 0 0,-1 0 0,1 0-1,0 0 1,0 0 0,0 0-1,0 0 1,0 0 0,0 0 0,0 0-1,0 0 1,0 0 0,-1 0 0,1-1-1,0 1 1,0 0 0,0 0 0,0 0-1,0 0 1,0 0 0,0 0-1,-1 0 1,1 0 0,0 0 0,0 0-1,0 1 1,0-1 0,0 0 0,0 0-1,0 0 1,0 0 0,-1 0-1,1 0 1,0 0 0,0 0 0,0 0-1,0 0 1,0 0 0,0 0 0,0 0-1,0 0 1,0 1 0,0-1 0,0 0-1,0 0 1,-1 0 0,1 0-1,0 0 1,0 0 0,0 0 0,0 1-1,0-7-1316,0 1 0,0-1 1,0 1-1,0-1 0,1 1 0,0-1 0,0 1 0,2-6 0,-2 9 982,6-23-3538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4:33.5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318 12 3392,'1'-1'567,"-1"1"0,1-1 0,0 0 0,-1 0 0,1 0 0,0 1 1,0-1-1,-1 0 0,1 1 0,0-1 0,0 1 0,0-1 0,0 1 0,0-1 0,0 1 0,0 0 0,-1-1 1,1 1-1,0 0 0,2-1 0,-4 5-135,-1-1 1,1 0-1,0 0 0,-1 0 1,0 0-1,0-1 1,0 1-1,0 0 0,-3 2 1,-2 4 139,-29 43 900,-51 93 0,57-86-962,-51 102 343,58-109-591,-20 65 1,41-109-255,0 0 1,0 0 0,1 1 0,0-1 0,0 1 0,1-1 0,0 1-1,1-1 1,0 1 0,0-1 0,1 1 0,3 10 0,0-7-53,-1-1 1,2 0-1,0 0 0,0 0 1,1-1-1,0 0 0,1 0 1,9 8-1,-14-15-318,0 0 0,0 0 0,1 0 0,-1 0 0,1-1 0,-1 0 0,1 0 0,0 0 0,8 3 0,-11-5 5,1 1-1,-1-1 0,1 0 1,-1 1-1,1-1 0,-1 0 0,1 0 1,-1 0-1,1 0 0,-1 0 0,1-1 1,-1 1-1,1 0 0,-1-1 1,1 1-1,-1-1 0,1 0 0,-1 1 1,0-1-1,1 0 0,-1 0 0,0 0 1,0 0-1,1 0 0,-1 0 1,0 0-1,0 0 0,0 0 0,1-2 1,6-10-2747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4:33.9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 2976,'-5'0'11112,"12"7"-7916,15 9-1435,-10-11-1163,1 0 1,-1-1-1,0-1 1,25 4-1,53 0-568,-69-6-7,105 3-2098,-85-4 811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4:36.0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256 37 2976,'2'-1'222,"-1"0"-1,1-1 1,-1 1 0,1 0-1,-1 0 1,1 0 0,0 0-1,-1 0 1,1 1 0,0-1-1,0 0 1,3 0 0,-4 1 240,0 0 0,0-1 0,0 1 0,0 0 1,1-1-1,-1 1 0,0-1 0,0 1 0,0-1 1,0 0-1,0 0 0,1 0 0,-11-2 4660,-33-9-3209,29 11-1664,1 0 1,0 2-1,0-1 0,0 1 1,0 1-1,0 1 1,0-1-1,0 2 1,1-1-1,0 2 0,-1 0 1,-10 6-1,16-7-209,0 0 0,0 0-1,1 1 1,-1-1-1,1 1 1,0 1 0,1-1-1,-1 0 1,1 1-1,0 0 1,0 0 0,1 1-1,0-1 1,-5 14 0,7-15-7,0 0 0,0 0 1,0 1-1,0-1 1,1 1-1,0-1 0,0 0 1,0 1-1,1-1 1,-1 1-1,2-1 1,-1 0-1,0 0 0,1 0 1,0 0-1,0 0 1,1 0-1,-1 0 0,1 0 1,5 6-1,-3-6 39,0 0 0,0 0 0,0 0 0,1-1-1,0 0 1,0 0 0,0-1 0,0 1 0,12 3 0,8 2 27,31 7 0,-38-11-104,1 0 22,0-1 0,0-1 0,40 1 0,-8-7-3935,-39 2 2328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4:36.9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259 6 3552,'-5'-5'10751,"4"5"-10404,-13 0 2746,-12 4-2063,6 2 188,0 0 0,-23 11 0,33-12-999,0 0 1,1 1-1,-1 0 0,1 1 0,1 0 1,-9 8-1,11-9-218,1 0 0,0 1 0,0 0 0,0-1 0,1 2 0,0-1 0,1 0 1,-1 1-1,1-1 0,-3 16 0,4-11 2,0-1 0,0 1-1,2-1 1,-1 1 0,2 0 0,2 22 0,-2-31 25,-1 0 0,1 0 0,0 0 0,0 0 0,0 0 0,0 0 0,1 0 0,-1 0 0,1 0 0,0-1 0,0 1 0,0-1 0,0 1 0,0-1 0,0 0 0,1 1 0,-1-1 0,1 0 0,-1-1 0,1 1 0,0 0 0,0-1 0,4 2 0,-6-3-13,0 1 1,1-1-1,-1 0 1,0 0-1,1 0 0,-1 0 1,1 0-1,-1-1 1,0 1-1,0 0 0,1 0 1,-1-1-1,0 1 1,1-1-1,-1 1 1,0-1-1,0 0 0,0 0 1,0 1-1,0-1 1,0 0-1,0 0 0,0 0 1,0 0-1,0 0 1,1-2-1,2-2-6,0-1 1,0 0-1,4-11 0,6-13-77,-2-1-1,-1 0 1,-2 0-1,0-1 1,3-37 0,-11 50 61,-1 15-3,0 1 1,0-1-1,1 0 0,-1 1 0,1-1 0,0 0 0,2-5 0,1 33 608,37 82 426,-24-57-873,2 0 0,28 48 0,-47-96-250,0-1 0,1 1 0,-1-1 0,0 1 0,0 0 0,1-1 0,-1 1 0,1-1 0,-1 1 0,0-1 0,1 1 0,-1-1-1,1 1 1,-1-1 0,1 1 0,-1-1 0,1 0 0,-1 1 0,1-1 0,0 0 0,-1 1 0,1-1 0,-1 0 0,1 0 0,0 1 0,-1-1 0,1 0 0,0 0 0,-1 0 0,1 0 0,0 0 0,-1 0 0,1 0 0,0 0 0,0-1 0,2 0-792,-1-1 1,0 1 0,0-1-1,1 0 1,-1 1-1,0-1 1,2-3 0,3-3-832,6-8-3724,0 1 1788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4:37.4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0 5216,'4'3'9967,"-4"-3"-9691,-3 8 4308,-13 13-3638,9-11 395,5-8-1201,-2 5 56,-1 0 0,1 0 0,0 1-1,-4 11 1,8-17-169,-1 0 0,1 0-1,-1-1 1,1 1 0,0 0-1,0 0 1,-1 0 0,1 0 0,1 0-1,-1-1 1,0 1 0,0 0-1,1 0 1,-1 0 0,1 0-1,-1-1 1,1 1 0,0 0-1,0-1 1,0 1 0,0 0 0,0-1-1,0 1 1,0-1 0,0 0-1,3 3 1,-2-3 14,0 1 0,0-1 1,0 0-1,1 0 0,-1 0 0,0 0 1,0-1-1,0 1 0,1 0 0,-1-1 1,0 0-1,1 1 0,-1-1 0,1 0 1,-1 0-1,4-1 0,-2 0 14,0 1 0,-1-1 0,1 0 0,-1-1 0,1 1 0,-1 0 0,0-1 0,1 0 0,-1 0 1,4-3-1,-3 1 48,0 0 1,0 0 0,0 0 0,-1-1 0,1 1 0,-1-1 0,0 0 0,0 0 0,3-8 0,-6 11-85,1 0 1,0 0-1,-1 0 1,1 0-1,-1 0 1,1 0-1,-1 0 1,0 0-1,0 0 0,0 0 1,0 0-1,0 0 1,-1 0-1,1 0 1,0 0-1,-1 0 1,0 0-1,1 0 1,-1 0-1,0 0 1,0 1-1,0-1 0,0 0 1,0 1-1,-1-1 1,1 0-1,0 1 1,-1 0-1,1-1 1,-3-1-1,3 2-69,-1 0 0,1 0 0,-1 0 1,1 0-1,-1 0 0,1 0 0,-1 1 0,0-1 0,0 0 0,1 1 0,-1-1 0,0 1 0,0 0 1,1-1-1,-1 1 0,0 0 0,0 0 0,0 0 0,0 0 0,1 1 0,-1-1 0,0 0 0,0 1 1,1 0-1,-1-1 0,0 1 0,-2 1 0,-29 9-1224,3-1-2933,14-1-3805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4:39.6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 2720,'0'0'891,"14"-8"2042,1-4 144,-15 12-2797,0 0 1,1-1 0,-1 1-1,0-1 1,1 1 0,-1 0 0,0-1-1,1 1 1,-1 0 0,1 0-1,-1-1 1,0 1 0,1 0 0,-1 0-1,1-1 1,-1 1 0,1 0-1,0 0 1,4 2 1356,-4-2-1552,-1 0 1,0 0-1,1 0 0,-1 0 0,1 1 0,-1-1 0,0 0 0,1 0 0,-1 0 1,0 0-1,1 1 0,-1-1 0,0 0 0,0 1 0,1-1 0,-1 0 1,0 0-1,0 1 0,1-1 0,-1 0 0,0 1 0,0-1 0,0 0 0,1 1 1,-1 0-1,2 6 178,0 0 1,0 0-1,0 0 1,-1 0-1,0 1 1,0-1-1,-1 0 1,0 1-1,-1 7 1,0 5 55,-4 198 550,0-61-431,-6 133 655,1-30-261,9-214-742,1 0-1,3-1 0,8 51 1,-10-94-127,-1 1-41,1 0 0,-1 0 1,1 0-1,0 0 1,0 0-1,0 0 1,0 0-1,0 0 0,1 0 1,0-1-1,-1 1 1,5 4-1,-5-7-49,-1 1-1,1-1 0,0 0 0,-1 1 1,1-1-1,0 0 0,-1 0 1,1 0-1,0 1 0,0-1 0,-1 0 1,1 0-1,0 0 0,0 0 1,-1 0-1,1-1 0,0 1 0,-1 0 1,1 0-1,0 0 0,0-1 0,-1 1 1,1 0-1,-1-1 0,1 1 1,0 0-1,-1-1 0,1 1 0,-1-1 1,1 1-1,0-1 0,0 0 1,2-2-916,0 0 0,-1 0 0,1-1 0,3-5 0,7-8-1639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4:40.4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8 143 4320,'-8'-12'19023,"24"-2"-18711,-7 6-247,0 1 1,1-1 0,0 1 0,13-6-1,-8 5-92,13-7 123,1 2 0,0 0 0,34-8 1,-59 20-104,0 0-1,1 1 1,-1-1 0,0 1 0,0 0 0,0 0 0,0 0 0,8 2 0,-11-2-1,1 0 1,-1 1-1,1-1 1,-1 1-1,1 0 1,-1-1-1,0 1 1,1 0-1,-1 0 1,0 0-1,0 0 1,0 0-1,0 0 1,1 0-1,-1 1 1,-1-1-1,1 0 1,0 0-1,0 1 1,0-1-1,-1 1 1,1-1-1,-1 1 0,1-1 1,-1 1-1,1 1 1,-1 2 26,0 0 0,0 0 0,0 0 0,0 0-1,-1-1 1,0 1 0,0 0 0,0 0 0,-1-1 0,1 1 0,-1 0 0,-5 6 0,-1 3-16,0 0 1,-17 19-1,-52 53 559,10-12 108,66-73-649,0-1-1,1 1 1,-1 0-1,0 0 1,0 0 0,1-1-1,-1 1 1,1 0-1,-1 0 1,1 0 0,-1 0-1,1 0 1,-1 0-1,1 0 1,0 1 0,0-1-1,0 0 1,-1 0 0,1 0-1,0 0 1,0 0-1,0 0 1,1 0 0,-1 0-1,0 1 1,0-1-1,1 0 1,-1 0 0,0 0-1,1 0 1,-1 0 0,1 0-1,-1 0 1,1 0-1,0-1 1,-1 1 0,1 0-1,0 0 1,0 0-1,0-1 1,-1 1 0,1 0-1,0-1 1,0 1 0,0-1-1,0 1 1,0-1-1,0 1 1,0-1 0,0 0-1,3 1 1,17 4 122,0-1 0,1 0 0,-1-2 0,29 0 0,-2 0-165,10-2-619,-10 0-2211,-2 5-4977,-27 2 4368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2:32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52 8384,'-1'-1'303,"1"0"1,-1 0 0,1-1-1,0 1 1,-1 0 0,1-1-1,0 1 1,0 0-1,0 0 1,0-1 0,0 1-1,1-3 1,-1 4-212,1-1 1,-1 0-1,0 1 0,1-1 1,-1 1-1,1-1 0,-1 1 1,1-1-1,-1 1 0,1-1 1,0 1-1,-1-1 0,1 1 1,-1-1-1,1 1 0,0 0 1,-1 0-1,1-1 1,0 1-1,0 0 0,-1 0 1,1 0-1,0 0 0,0 0 1,29-4 1848,25-4-53,-32 4-1601,0 0 0,0 2 1,0 1-1,1 1 0,31 4 1,32 9-1094,-4 6-5472,-69-15 3537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4:43.6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0 312 4896,'1'-3'5084,"-1"3"-4995,11-2 2284,18 2-465,-20 0-162,0 0-1512,0-1 1,0-1 0,0 0 0,-1 0-1,1-1 1,10-4 0,21-7 484,-14 7-410,178-38 1249,-99 36-1329,140 6-1,-142 4-275,49 0 217,262-7-206,-138-9 132,-32 2 76,-77 6-211,203 1 72,-247 7-45,321 24 188,-321-14-183,135 9-82,-33 1 177,-17-2-37,49-8-17,-102-6 12,283-12 512,-420 6-503,437-38 244,-214 21-142,10-1-202,185-25 250,-226 25 22,-52 1-103,47-4 211,149-14 67,193-13 300,-332 42-489,-158 7-114,58 7 0,-105-7-89,55 8 93,49 1-1257,-114-9 1070,1 0 0,-1 0 0,0 0 0,0 0-1,1 0 1,-1 0 0,0 0 0,0 0 0,0 0 0,1 0-1,-1 0 1,0-1 0,0 1 0,0 0 0,1 0 0,-1 0-1,0 0 1,0 0 0,0 0 0,0-1 0,1 1-1,-1 0 1,0 0 0,0 0 0,0-1 0,0 1 0,0 0-1,0 0 1,0 0 0,1-1 0,-1 1 0,0 0 0,0 0-1,0 0 1,0-1 0,0 1 0,0 0 0,0 0 0,0-1-1,0 1 1,0 0 0,0 0 0,0 0 0,-1-1-1,-2-9-3814,3 9 3299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4:45.2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2 427 3968,'-1'-6'755,"1"2"121,0 1-1,0-1 1,0 1 0,0-1-1,1 1 1,-1-1-1,3-6 608,-3 10-1362,0 0 0,0 0 1,0 0-1,0-1 0,1 1 1,-1 0-1,0 0 0,0 0 1,0 0-1,0-1 1,0 1-1,0 0 0,0 0 1,0 0-1,0-1 0,0 1 1,0 0-1,0 0 1,0 0-1,0 0 0,0-1 1,0 1-1,0 0 0,-1 0 1,1 0-1,0 0 1,0-1-1,1 9 865,8 25 243,6 44-1,-7-37-655,18 196 983,-18-131-1224,-3-72-39,-1 9 400,-4-83 593,0-12-1396,-14-297-202,-2 193 376,13 123 141,2-62 0,2 83-145,0 1 0,1-1 0,1 0 0,0 0 0,0 1 1,2-1-1,9-19 0,-10 25-22,0 0 0,1 0 0,0 0 0,0 1 0,1 0-1,-1 0 1,1 1 0,1 0 0,-1 0 0,1 0 0,0 1 0,0-1 0,0 2 0,1-1 0,-1 1 0,1 0 0,13-2 0,19 0-19,1 1 1,57 4-1,-52 3 53,47 2 358,-91-5-421,1 0 0,-1 0 1,0 1-1,0-1 1,0 1-1,0-1 0,0 1 1,0 0-1,0 0 1,0 0-1,0 0 0,0 1 1,0-1-1,0 0 1,-1 1-1,1-1 0,-1 1 1,1-1-1,-1 1 1,1 0-1,-1 0 0,0 0 1,2 3-1,1 4 137,0 0-1,-1 0 1,4 18-1,-6-24-104,32 166 486,-17-79-537,-14-80-112,-2-4-48,1-1 0,0 1 0,1-1 0,0 0 0,4 11 1,-6-16 107,0 0 1,0 0 0,0 0-1,0 0 1,0 0-1,0 0 1,0 1 0,0-1-1,0 0 1,0 0 0,0 0-1,0 0 1,0 0 0,1 0-1,-1 0 1,0 1 0,0-1-1,0 0 1,0 0 0,0 0-1,0 0 1,0 0 0,1 0-1,-1 0 1,0 0 0,0 0-1,0 0 1,0 0 0,0 0-1,1 0 1,-1 0 0,0 0-1,0 0 1,0 0 0,0 0-1,0 0 1,1 0-1,-1 0 1,0 0 0,0 0-1,0 0 1,0 0 0,0 0-1,0 0 1,1 0 0,-1 0-1,0 0 1,0 0 0,0-1-1,0 1 1,0 0 0,5-9-4922,-1 2 2292,9-7-642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4:46.2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1 107 3488,'0'-6'1023,"0"9"1106,0-13 3903,0 10-5854,0-3 882,0 0 0,0 1 0,0-1 0,0 1 0,0-1 0,2-4 0,-1 6-991,0 0 0,-1 0 0,1-1 0,0 1 0,0 0 0,0 0 0,0 0 0,1 0 1,-1 0-1,0 0 0,0 0 0,0 1 0,3-2 0,8-6 63,0 1 1,1 1-1,1 0 1,-1 0 0,1 2-1,23-6 1,-10 6-123,41-1 1,-64 5-2,-1 0-1,1 1 1,-1-1 0,0 1-1,1 0 1,-1 0 0,1 0-1,5 3 1,-8-4-4,0 1-1,0-1 1,0 1-1,-1 0 1,1-1 0,0 1-1,0 0 1,0-1-1,0 1 1,-1 0-1,1 0 1,0 0 0,-1 0-1,1 0 1,-1 0-1,1 0 1,-1 0 0,0 0-1,1 0 1,-1 0-1,0 0 1,1 0-1,-1 0 1,0 0 0,0 0-1,0 0 1,0 0-1,0 0 1,0 0 0,-1 1-1,1-1 1,-1 1-1,-3 8 83,-2 0-1,1 0 0,-2-1 0,1 0 1,-1 0-1,-9 8 0,2 0 68,-39 43 162,27-33 96,1 2 0,-40 62 0,65-90-402,-1-1 0,1 1-1,-1 0 1,1-1 0,-1 1 0,1 0 0,-1 0 0,1 0 0,0-1 0,0 1 0,-1 0 0,1 0 0,0 0 0,0 0 0,0 0 0,0 0 0,0-1 0,0 1 0,0 0 0,0 0 0,0 0 0,1 0 0,-1 0 0,0-1 0,0 1 0,1 0 0,-1 0 0,1 0 0,-1-1 0,0 1-1,1 0 1,0 0 0,-1-1 0,1 1 0,-1-1 0,1 1 0,0 0 0,-1-1 0,1 1 0,0-1 0,0 1 0,-1-1 0,1 0 0,0 1 0,0-1 0,1 0 0,5 2 77,0 0 0,0-1 0,0 0-1,13 0 1,-11 0-45,35 0 38,0-1 0,60-9 0,-73 4-734,9-1-2158,-13 6-2565,-12 3 2391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4:47.5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 1152,'4'-5'51,"-3"4"342,-1-1 0,1 1 0,0 0 0,0 0 0,0-1 0,0 1-1,0 0 1,0 0 0,0 0 0,0 0 0,17-3 15191,-18 23-15256,4 166 1840,-2 37-1434,-3-119-428,1-31-1416,-6-81-5722,-14-23-2463,14 22 6911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4:47.9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84 5312,'-22'-10'1701,"16"6"32,8 0-365,7 1 283,30-2 1575,44-5 518,20 6-786,200-20-129,-270 18-3093,37-5-2102,-25 9-5302,-34 2 1966,2 3 1852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4:48.8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307 21 3072,'0'-1'93,"0"0"0,17-17 15880,-24 27-14488,3-3-1252,-20 25 619,1 2 0,-28 52 0,-25 74 183,22-42-552,39-87-392,2 0 0,2 2-1,-15 61 1,18-46-25,2 0 0,2 1 1,2-1-1,3 1 0,1 0 1,13 71-1,-12-104 10,1 0-1,0-1 1,1 1 0,10 20-1,-11-28-110,0 0 1,0 0-1,0-1 0,1 1 0,0-1 0,1 0 0,-1 0 0,1-1 0,0 1 0,10 5 1,-12-9-445,0 0 1,1 0 0,-1 0 0,1-1 0,8 2-1,6 2-1057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4:49.6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17 6048,'-7'-11'1952,"9"9"-1009,3-2 2940,-5 4-3840,5 10 4181,-2 7-3115,-1 0 0,-1 0 0,-2 34 0,-11 52 342,6-58-965,-6 37-29,-7 77-39,12-79-254,-2 62 61,9-138-217,0 6 68,0-1-1,3 15 1,-3-23-54,0 1 0,0-1 0,0 0 0,1 1 0,-1-1 0,0 0 0,1 1 1,-1-1-1,1 0 0,-1 0 0,1 1 0,0-1 0,0 0 0,-1 0 0,1 0 1,0 0-1,0 0 0,0 0 0,0 0 0,0 0 0,1 0 0,-1-1 0,0 1 1,0 0-1,0-1 0,2 1 0,8 0 41,1-1 0,-1-1 0,0 0 0,1 0 0,-1-1 0,0-1 1,0 0-1,11-4 0,30-8 94,83-13-941,-135 28 621,1 0 0,0 0 0,0 0 0,0-1 0,-1 1 0,1 0 0,0 0 0,0 0 0,0 0 0,0 0 0,0 1 0,-1-1 0,3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4:49.9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9 187 7040,'-2'-4'180,"-4"-13"3460,6 16-3385,0 0 0,0 0 0,0 0 0,1 1 0,-1-1 0,0 0 0,1 0 0,-1 1 1,0-1-1,1 0 0,-1 0 0,1 1 0,-1-1 0,1 0 0,0 1 0,-1-1 0,1 1 0,1-2 0,12-10 740,2 1-1,-1 0 1,2 1-1,-1 1 0,23-9 1,90-26-119,-66 30-628,-45 10-1577,1 0 0,19-7 0,-32 9-1519,-1 5 934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4:50.3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83 8896,'-11'-16'2869,"11"15"-2765,0 1 1,0-1-1,0 1 0,0-1 1,0 1-1,0 0 0,0-1 0,0 1 1,1-1-1,-1 1 0,0-1 1,0 1-1,0 0 0,1-1 1,-1 1-1,0 0 0,0-1 1,1 1-1,-1 0 0,0-1 0,1 1 1,-1 0-1,0-1 0,1 1 1,-1 0-1,1 0 0,-1 0 1,0-1-1,1 1 0,-1 0 1,1 0-1,-1 0 0,1 0 1,46-12 3559,74-7 0,52 5-3421,-76 8 73,15 1-1345,-90 7-1558,-21-2 2237,0 1-1,0-1 1,0 1-1,0-1 1,0 1-1,0-1 1,0 1-1,-1-1 1,1 1-1,0 0 1,0-1-1,-1 1 1,1 0-1,0 0 1,-1 0-1,1 0 1,0 1-1,4 6-2555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4:50.6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239 14 6304,'0'-1'74,"0"1"0,0 0 0,0-1 0,0 1 1,0 0-1,0-1 0,0 1 0,0 0 0,0-1 0,0 1 0,0 0 1,0 0-1,0-1 0,1 1 0,-1 0 0,0-1 0,0 1 0,0 0 1,0 0-1,1-1 0,-1 1 0,0 0 0,0 0 0,0-1 0,1 1 1,-1 0-1,0 0 0,0 0 0,1 0 0,-1-1 0,0 1 0,1 0 1,-1 0-1,0 0 0,0 0 0,1 0 0,-1 0 0,7 0 6138,-7 0-5986,0 0-1,0-1 1,-1 1-1,1 0 1,0-1 0,-1 1-1,1 0 1,0 0 0,0-1-1,-1 1 1,1 0 0,-1 0-1,1 0 1,0 0 0,-1-1-1,1 1 1,0 0 0,-1 0-1,1 0 1,-1 0-1,1 0 1,0 0 0,-1 0-1,1 0 1,-1 0 0,1 0-1,0 0 1,-1 0 0,-26 9 746,-28 12 0,27-9-682,13-7-166,0 1-1,0 1 1,0 1-1,1 0 0,0 1 1,-14 11-1,27-19-115,0 0-1,-1 0 1,1 0-1,0 1 1,0-1-1,0 0 1,0 0-1,0 1 1,0-1-1,0 1 1,1-1-1,-1 0 1,1 1-1,-1 0 1,1-1-1,-1 1 1,1-1-1,0 1 1,-1-1-1,1 1 0,0 2 1,1-2 5,0-1 0,-1 1 0,1 0 0,0-1 0,0 1 0,0-1 0,0 1 0,0-1-1,0 1 1,0-1 0,0 0 0,1 1 0,-1-1 0,1 0 0,-1 0 0,1 0 0,-1 0 0,3 1 0,6 2 56,0 0 0,1-1 1,-1 0-1,1 0 0,-1-2 0,21 2 1,-22-2-59,9 0-283,0 0 0,-1-2-1,33-4 1,18-8-5663,-41 8 3493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2:33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34 4992,'0'-14'1589,"0"14"-1560,0 0-1,0-1 1,0 1 0,0 0-1,0 0 1,0 0-1,0-1 1,0 1 0,0 0-1,0 0 1,0 0-1,0-1 1,0 1 0,0 0-1,1 0 1,-1 0-1,0-1 1,0 1 0,0 0-1,0 0 1,0 0-1,1 0 1,-1-1 0,0 1-1,0 0 1,0 0-1,1 0 1,-1 0 0,0 0-1,0 0 1,0 0-1,1 0 1,-1-1 31,0 1 1,1 0-1,-1 0 0,0 0 0,0 0 1,0 0-1,1 0 0,-1 0 1,0-1-1,0 1 0,0 0 0,1 0 1,-1 0-1,0-1 0,0 1 1,0 0-1,0 0 0,1 0 0,-1-1 1,0 1-1,0 0 0,0 0 1,0-1-1,0 1 0,0 0 0,0 0 1,0-1-1,0 1 0,0 0 1,0 0-1,0-1 0,0 1 0,0-1-5,0 1 0,0 0 0,0 0 0,0 0 0,0 0 0,0-1 0,0 1 0,-1 0 0,1 0 0,0-1 0,0 1 0,0 0 0,0 0 0,0 0-1,0-1 1,0 1 0,0 0 0,1 0 0,-1 0 0,0-1 0,0 1 0,0 0 0,0 0 0,0 0 0,0-1 0,0 1 0,0 0 0,0 0 0,1 0 0,-1 0-1,0-1 1,0 1 0,0 0 0,0 0 0,1 0 0,-1 0 0,0 0 0,0 0 0,0 0 0,0-1 0,1 1 0,-1 0 0,0 0 0,1 0 0,-1 1 50,0 0 0,1-1 1,-1 1-1,0 0 0,0 0 0,0 0 1,0-1-1,1 1 0,-1 0 1,0 0-1,0 0 0,-1-1 1,1 1-1,0 0 0,0 0 1,0-1-1,-1 2 0,-7 31 370,-2 0 0,-1-1-1,-2-1 1,-19 34 0,-24 31 49,32-57-395,1 0 0,-23 59 0,27-47-127,-23 103 0,36-120 87,1 0 0,2-1 0,1 1 0,4 49-1,0-67-22,1 1-1,0-1 1,2 0-1,-1 0 1,2 0-1,9 17 1,-3-9 237,1-1-1,2 0 1,18 22 0,-31-43-447,0 1 0,0-1 0,0 1 0,0-1 0,1 0 0,0 0 0,-1 0 0,1 0 0,0 0 0,0-1 0,5 3 0,11 0-1029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4:51.1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57 4576,'-7'-5'1222,"7"5"-950,-1-1 0,1 1 0,-1 0 0,0-1 0,1 1 0,-1-1 0,0 1 0,1 0 0,-1 0 0,0-1-1,1 1 1,-1 0 0,0 0 0,1 0 0,-1 0 0,-1 0 0,17-5 9160,44-2-7398,-46 6-1885,214-23 284,-183 17-2959,-20 4-2553,-10 2 2055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4:53.1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203 21 3808,'0'-1'145,"-1"1"0,1-1 0,0 1 0,0-1 0,-1 1 0,1-1 0,0 1 0,0-1 0,0 1 0,0-1-1,0 1 1,0-1 0,0 1 0,0-1 0,0 1 0,0-1 0,0 1 0,0-1 0,0 1 0,0-1 0,0 0 0,0 1 0,1-1 0,-1 1 0,0 0 0,0-1 0,1 1 0,-1-1 0,8-5 7005,-8 7-7091,3 6 2307,-3-6-2259,0 0 1,1 0-1,-1-1 1,0 1-1,0 0 0,1 0 1,-1-1-1,0 1 1,0 0-1,0 0 1,0-1-1,0 1 1,0 0-1,0 0 1,0 1-1,-4 17 734,-2 9 42,-8 27 1,-42 178 300,17-62-731,27-126-26,-32 76 0,35-101-444,0-3 209,2 1 0,-8 25 1,15-42-171,0 0 1,0 0-1,0 0 1,-1-1-1,1 1 1,0 0-1,0 0 1,1 0-1,-1 0 1,0 0-1,0-1 1,0 1-1,0 0 1,1 0-1,-1 0 1,0 0-1,1-1 1,-1 1-1,1 0 1,-1 0-1,1-1 1,-1 1-1,1 0 1,0-1-1,-1 1 1,1-1-1,0 1 1,-1-1-1,1 1 1,0-1-1,0 1 1,-1-1-1,1 0 1,0 1-1,0-1 1,0 0-1,-1 0 1,1 0-1,0 1 1,0-1-1,1 0 1,7 1 46,-1-1 0,0 0 0,14-1 0,-12 0 22,294-39 647,-299 39-746,61-6-824,-58 2-2236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4:53.4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34 174 5472,'-26'-28'3152,"26"28"-2970,0-1 0,-1 1 0,1 0 0,0 0 0,-1 0 1,1-1-1,0 1 0,-1 0 0,1 0 0,0 0 0,-1 0 0,1 0 1,0 0-1,-1 0 0,1 0 0,0-1 0,-1 1 0,1 0 0,0 0 1,-1 1-1,0-1 0,9 1 4248,36 0-1099,-23 1-2671,-1-2-1,1-1 1,-1 0-1,23-6 1,-20 1-467,0-1 0,-1-2 0,42-21 1,16-18-2812,-77 46 2145,0 0 1,0 0 0,0-1 0,-1 1-1,1 0 1,-1-1 0,1 1-1,2-6 1,3-4-1282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4:53.8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46 7808,'-11'-7'2506,"11"7"-2353,0-1 0,0 1 0,0-1 0,0 1 0,0-1 0,1 1 0,-1-1 1,0 0-1,0 1 0,0-1 0,1 1 0,-1-1 0,0 1 0,0 0 0,1-1 0,-1 1 0,0-1 0,1 1 0,-1-1 0,1 1 0,-1 0 0,0-1 0,1 1 0,-1 0 0,1-1 0,8-1 977,-1 0 0,0 1-1,0 0 1,13 0 0,-2 0-203,183-11 2104,-105 7-3001,-20 4-795,-28 4-3142,-34 0-455,-2 5 1370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4:54.6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252 3 5472,'-2'-2'9929,"-4"4"-6846,-11 8-3346,13-8 1311,-82 46 1612,49-28-2280,23-13-288,3-1-15,-1 0 0,1 1 0,-15 12 0,24-17-69,0 0 0,-1 0-1,2 0 1,-1 0-1,0 0 1,0 0 0,1 0-1,-1 1 1,1-1 0,0 1-1,-1-1 1,1 1-1,0-1 1,1 1 0,-1 0-1,0-1 1,1 1 0,0 0-1,-1 0 1,1-1-1,0 1 1,1 3 0,-1-4 10,1 1-1,0-1 1,0 0 0,0 1 0,0-1 0,1 0 0,-1 0 0,0 0 0,1 0 0,0 0-1,-1 0 1,1 0 0,0-1 0,0 1 0,0-1 0,0 1 0,0-1 0,0 0 0,1 1-1,-1-1 1,0 0 0,1-1 0,-1 1 0,0 0 0,4 0 0,3 1 64,1 0 1,0-1-1,0 0 1,0-1-1,10 0 1,-13 0-122,-1-1 0,1 0 0,-1 0 0,1 0 1,-1 0-1,0-1 0,1 0 0,-1-1 1,0 1-1,9-7 0,-8 4 45,0 0 1,0 0-1,-1-1 1,1 0-1,-1-1 0,-1 1 1,1-1-1,-1 0 1,-1-1-1,1 1 0,-1-1 1,0 0-1,-1 0 1,0 0-1,0 0 0,-1 0 1,0-1-1,0 1 1,0-16-1,0 47 440,0-1 0,9 40 1,-5-41-358,10 25 1,-16-45-88,6 10 225,0 0-1472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4:55.0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3 6976,'-7'-2'7414,"6"2"-7092,-8 5 2675,-8 14-2531,13-14 500,0 0-660,1 1 1,-1-1 0,1 0 0,0 1-1,0 0 1,-3 11 0,5-16-276,0 1-1,1-1 1,-1 1 0,1-1 0,0 1 0,0 0 0,-1-1 0,1 1 0,0-1 0,0 1 0,1 0 0,-1-1-1,0 1 1,0 0 0,1-1 0,-1 1 0,1-1 0,0 1 0,-1-1 0,1 1 0,0-1 0,0 0-1,0 1 1,0-1 0,0 0 0,0 1 0,0-1 0,0 0 0,0 0 0,1 0 0,1 1 0,3 1 40,0-1 1,0 0 0,0 0 0,1-1 0,-1 0 0,0 0-1,0 0 1,1-1 0,-1 0 0,1 0 0,-1 0-1,0-1 1,1 0 0,6-2 0,1-1 93,0 0 1,-1-1-1,0 0 0,0-1 1,19-11-1,-28 14-98,1 0-1,-1 0 1,0-1-1,-1 1 1,1-1-1,-1 0 1,4-4 0,-7 7-67,1 0 1,-1 1-1,1-1 1,0 0 0,-1 0-1,0 0 1,1 0-1,-1 1 1,0-1-1,1 0 1,-1 0 0,0 0-1,0 0 1,0 0-1,0 0 1,0 0 0,0 0-1,0 0 1,0 0-1,0 0 1,0 0-1,0 0 1,-1 1 0,1-1-1,0 0 1,-1 0-1,1 0 1,0 0-1,-1 0 1,1 1 0,-1-1-1,0 0 1,1 0-1,-1 1 1,0-1 0,1 0-1,-1 1 1,0-1-1,0 1 1,1-1-1,-1 1 1,0-1 0,0 1-1,0 0 1,0-1-1,-1 1 1,-4-2-91,-1 0 0,0 0 0,1 1 0,-1 0 0,0 0 0,0 1 0,0 0 0,0 0 0,-9 2 0,-3 0-496,0 2 1,-19 6 0,28-7 102,-37 13-2640,43-14 2075,-1 0 0,1 0 0,0 0 1,0 1-1,0-1 0,0 1 0,-5 5 0,2 5-2365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4:55.9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27 5408,'-4'-16'1728,"4"15"-1594,0 0-1,1 1 1,-1-1 0,1 0 0,-1 1 0,0-1-1,1 1 1,-1-1 0,1 1 0,-1-1 0,1 1-1,-1-1 1,1 1 0,0-1 0,-1 1-1,1 0 1,-1-1 0,1 1 0,0 0 0,-1 0-1,1-1 1,1 1 0,3 1 361,0-1 1,0 1-1,1 0 0,-1 1 0,0-1 1,0 1-1,0 0 0,-1 0 0,1 1 1,0-1-1,6 6 0,5 4 77,23 23 1,26 27 64,-4 3 0,-2 3 1,57 86-1,-97-123-439,-1 1-1,-2 1 1,-1 0 0,-2 1-1,11 39 1,-10-16 235,-2 1 0,5 78 0,-15-111-254,-1 1-1,-1-1 1,-1 0-1,-1 1 0,-2-1 1,-1 0-1,0 0 1,-2-1-1,-1 0 1,-15 33-1,9-29-214,-1-1-1,-2 0 1,-1-1 0,-25 28 0,-28 19-1030,62-66 280,1 0-1,-1-1 1,0 1 0,-1-2-1,0 1 1,-17 6-1,3-3-1463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4:56.5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 8128,'2'-8'6579,"4"4"-3792,12 2-2577,-6 0 784,12-2-562,0 1 0,1 1 0,-1 1 0,0 2 0,1 0 0,-1 1 0,25 6 0,-43-7-390,-1 1 0,1 0 0,0 0 0,8 5 0,-13-6-24,1 0 0,-1 0 0,1 0-1,-1 0 1,1 0 0,-1 0 0,0 0-1,0 1 1,1-1 0,-1 0 0,0 1-1,0-1 1,0 1 0,0-1 0,-1 1-1,1 0 1,0-1 0,-1 1 0,1 3-1,-1 2 71,-1 0-1,0 0 0,0 0 1,-1 0-1,0 0 0,0 0 1,-7 13-1,-7 11 279,-3-1 1,-40 51-1,23-31 92,10-18-193,-8 11 146,31-38-314,0 0 0,0-1 0,1 1 0,-1 1 0,1-1 0,-2 10 0,4-14-76,-1 1 1,1-1-1,0 0 1,0 1-1,1-1 0,-1 1 1,0-1-1,0 1 1,1-1-1,-1 0 1,1 1-1,-1-1 1,1 0-1,-1 1 0,1-1 1,0 0-1,0 0 1,0 1-1,0-1 1,0 0-1,0 0 0,0 0 1,0 0-1,0 0 1,0-1-1,0 1 1,1 0-1,-1 0 0,0-1 1,3 2-1,3 1 20,0-1 0,0 0 0,1 1 0,12 0 0,1 0-29,1-2-1,-1 0 1,33-4-1,64-13-2952,-28 2-5950,-58 13 5094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5:02.2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32 251 3072,'-31'-7'9767,"31"6"-9638,0 1-1,0-1 0,0 1 0,-1 0 0,1-1 0,0 1 0,0-1 0,0 1 0,0-1 0,0 1 0,0-1 0,0 1 0,0-1 1,0 1-1,0 0 0,0-1 0,1 1 0,-1-1 0,0 1 0,0-1 0,0 1 0,0 0 0,1-1 0,-1 1 0,0-1 1,1 1-1,-1 0 0,0-1 0,0 1 0,1 0 0,-1 0 0,1-1 0,-1 1 0,45-29 1786,-13 9-1327,27-19-103,1 2-1,121-53 1,-175 87-447,1 1 1,-1 0-1,1 0 0,-1 0 0,1 1 1,0 0-1,12-1 0,-17 2-24,0 0 1,0 0-1,-1 1 1,1-1-1,0 0 1,0 1-1,-1-1 0,1 1 1,-1 0-1,1-1 1,0 1-1,-1 0 1,1 0-1,-1 0 0,0 0 1,1 0-1,-1 1 1,0-1-1,1 0 1,-1 1-1,0-1 0,0 0 1,0 1-1,0-1 1,-1 1-1,1 0 1,0-1-1,-1 1 0,1 0 1,-1-1-1,1 1 1,-1 0-1,0 0 1,0 2-1,1 2 26,-1-1 0,-1 0 0,1 1 0,-1-1-1,0 1 1,0-1 0,0 0 0,-1 0 0,-4 10 0,-3 4 9,-16 23 0,12-21 16,-176 311 1659,87-156-982,76-124-138,26-52-593,0 0 1,0 1 0,-1-1-1,1 0 1,0 1-1,0-1 1,0 0-1,0 1 1,-1-1-1,1 0 1,0 1-1,0-1 1,0 0-1,0 1 1,0-1 0,0 0-1,0 1 1,0-1-1,0 0 1,0 1-1,0-1 1,0 1-1,0-1 1,0 0-1,0 1 1,1-1 0,-1 0-1,0 1 1,0-1-1,0 0 1,0 1-1,1-1 1,-1 0-1,0 0 1,0 1-1,1-1 1,-1 0 0,0 0-1,1 1 1,-1-1-1,0 0 1,0 0-1,1 0 1,-1 0-1,0 1 1,1-1-1,-1 0 1,1 0-1,-1 0 1,1 0 0,24 0 171,-12-1-86,45 1 269,8-1-227,80 10-1,-29-2-505,-93-2-982,-6-2-6959,-17-3 7947,-1 0 0,1 0-1,0 0 1,-1 0 0,1 0-1,-1 0 1,1-1-1,0 1 1,-1 0 0,1 0-1,-1-1 1,1 1-1,-1 0 1,1-1 0,-1 1-1,1-1 1,4-3-1952,12-3-1147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5:03.2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25 403 7968,'-5'-16'7917,"5"24"-4896,-5 158 718,-5 149-2038,7-272-1331,2-29-252,0-1 1,2 17-1,-1-6 170,0-21 123,5-23 165,-1 6-459,2-26 1,25-155 244,-17 117-324,-2 2 274,3-147-1,-10 60 255,-5 162-558,0-1 1,0 0-1,0 0 1,0 1-1,0-1 1,0 0-1,1 0 1,-1 1-1,1-1 1,-1 0-1,1 1 1,0-1-1,-1 1 1,1-1-1,0 1 1,0-1-1,0 1 1,0 0-1,1-1 1,1-1-1,1 1 8,0 0-1,0 0 1,0 0 0,0 1 0,0 0-1,0 0 1,8-1 0,65-12-39,83-16 156,-129 22-104,0-1 0,58-26 0,-58 18-21,-24 13 15,0-1 1,0 1 0,1 1 0,-1-1 0,1 1-1,0 1 1,0-1 0,0 2 0,12-3-1,-19 4-21,0 0-1,0 1 0,0-1 0,0 0 0,0 0 1,0 1-1,-1-1 0,1 1 0,0-1 0,0 1 0,0-1 1,0 1-1,-1-1 0,1 1 0,0 0 0,-1-1 0,1 1 1,0 0-1,-1-1 0,1 1 0,-1 0 0,1 0 0,-1 0 1,1 1-1,7 23-20,-4 7 45,-1-1 0,-1 59 0,-3-53-13,1 190 253,-1-227-713,0 0 0,0-1 0,0 1 0,0-1 0,0 0 0,0 1 0,1-1-1,-1 0 1,0 1 0,0-1 0,0 0 0,1 0 0,-2-1 0,-1-1-1432,-2 2-324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2:33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9 5984,'2'-9'2939,"4"11"-1086,-5-1-1738,0 0-1,0 0 1,0 0-1,-1 0 0,1 0 1,0 1-1,0-1 0,-1 0 1,1 0-1,-1 1 1,1 1-1,-1 4 102,0 0 0,0-1 1,-1 1-1,0 0 0,-1 0 0,0-1 0,0 1 1,0-1-1,-1 1 0,-3 5 0,-1 5 57,-67 222 1090,31-88-529,18-78-464,-12 41 972,36-111-1244,0 0 0,0 1 1,1-1-1,-1 0 0,1 0 0,0 0 1,0 0-1,0 0 0,1 4 0,-1-6-44,1 0 0,-1 1 1,1-1-1,-1 0 0,1 0 0,-1 0 0,1 0 0,0 0 0,-1 0 0,1 0 0,0-1 0,0 1 0,0 0 0,0 0 0,0 0 0,0-1 0,0 1 0,0-1 0,0 1 0,0-1 0,0 1 0,0-1 0,0 1 0,0-1 1,1 0-1,-1 0 0,2 0 0,8 1 177,0-1 1,0 0-1,15-2 0,13-1 33,175-3 515,-190 4-738,-1 2-1,40 3 1,-62-3-82,17 2-123,-6-1-3023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5:05.7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 7456,'0'-14'10938,"11"32"-8568,-3-4-1721,-2 1-403,0 0 0,-1 0 0,-1 1 0,-1-1 0,0 1 0,-1 0 0,0 25 0,-1-35 32,0 0 0,0 1 1,0-1-1,4 11 1,0-23-195,0 0-1,-1-1 1,5-9 0,4-4 23,-6 9-106,2-4 7,1 1 0,1 0 1,0 1-1,0 0 0,1 1 1,20-16-1,-31 27 13,1 0 0,-1 0 0,1 0 0,0 0 0,-1 0 0,1 0 0,-1 1 0,1-1 0,0 1 0,0-1 0,-1 1 0,1 0 0,0 0 0,0 0 0,-1 0 0,1 0 0,0 0 0,0 0 0,0 0 0,-1 1 0,1-1 0,0 1 0,-1-1 0,1 1 0,0 0 0,-1 0 0,1-1 0,-1 1 0,1 0 0,-1 0 0,1 1 0,-1-1 0,0 0 0,0 0 0,2 3 0,4 4 98,-1 1 0,-1 0 0,1 0 0,6 17 1,-8-17-251,24 44-647,-28-52 178,1 0 1182,11 8-9322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5:08.1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15 4576,'-16'3'11591,"24"0"-4527,29 2-6987,73 0 0,-64-5-17,262 1 36,133-1 37,-212 2-122,334-8 426,-236-13-266,-265 11-2409,-55 7-3088,-34 6-3313,4 2 5061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5:09.1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128 132 6816,'0'-20'2197,"3"11"-1344,2-2 333,2 1 0,10-14 0,-5 5 933,-10 15-1770,0 1-1,-1 0 1,1 0 0,1-1-1,-1 2 1,0-1 0,1 0 0,-1 0-1,1 1 1,0-1 0,5-2-1,-8 5-299,0 0 0,0 0 0,1-1 0,-1 1 0,0 0 0,0 0 0,1 0 0,-1 0 0,0 0 0,0 0 0,1 0 0,-1 0 0,0 0 0,0 0 0,1 0 0,-1 0 0,0 0 0,0 0 0,1 0 0,-1 1 0,0-1 0,0 0 0,1 0 0,-1 0 0,0 0 0,0 0 0,0 0 0,1 1 0,-1-1 0,0 0 0,1 1 0,3 9 675,-3 16-318,-1-25-346,-1 26 204,-1 1 0,-1-1 0,-8 30 0,-28 79 434,-4 23-372,34-114-261,-16 98 110,4 9 86,19-133-172,-4 11-221,4-24 134,0 0 0,-1-1 0,0 0 0,0 1 0,0-1 0,-1-1 0,-4 7 0,-8 9 142,7-11-105,6-7 47,4-1 152,0-1 34,1-1-226,-1-1-1,1 1 1,-1-1 0,1 1-1,0 0 1,0 0 0,0 0-1,0 0 1,2-1 0,9-5-108,18-15-110,-1-1 0,46-47 0,41-65 48,-106 123 141,0-1 0,1 1 0,0 1 0,19-14 0,-30 24-3,0 0-1,0 1 1,0-1 0,0 0-1,0 1 1,0-1 0,0 1-1,0-1 1,0 1 0,0-1-1,0 1 1,0 0 0,0 0 0,0 0-1,0-1 1,1 1 0,-1 0-1,0 0 1,0 0 0,0 1-1,0-1 1,0 0 0,2 1-1,-2 0 16,1-1-1,-1 1 1,0 0-1,1 1 1,-1-1-1,0 0 0,0 0 1,1 0-1,-1 1 1,0-1-1,0 1 1,-1-1-1,3 4 0,1 5 111,-1 0-1,0 0 0,4 21 0,-6-26-126,7 49 302,-2 0 1,-2 64-1,-12-54-1951,9-58 553,-4 4-7416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5:09.5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559 9 8480,'-3'-7'8679,"-4"5"-4888,-10 5-2696,12-3-469,-97 28 1023,40-10-1474,-140 37-168,71-14-5086,102-29 2807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5:20.3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 1400 2976,'-2'-1'252,"1"1"-198,1 0 1,-1-1 0,1 1-1,-1 0 1,1 0 0,0 0-1,-1 0 1,1-1 0,-1 1-1,1 0 1,-1 0 0,-6 3 6381,17-15-3226,-8 9-2809,-1-1 0,1 1 0,-1-1 1,0 0-1,-1 0 0,2-7 0,2-12 146,6-17 107,8-54 0,-12 58-411,1 1 0,16-48 0,-10 45-62,-4 10-49,17-33 0,-22 52-122,1 1 0,0-1 0,1 1 0,0 1-1,0-1 1,0 1 0,1 0 0,8-6-1,11-6-15,1 0-1,42-20 1,62-22-65,-73 36 210,84-49-1,-101 47-15,40-34-1,-52 39-117,1 0 0,1 3 0,0 0 0,2 2-1,0 1 1,50-15 0,-28 14 95,0 3-1,1 2 1,82-6-1,-125 17-26,0 1 1,0 1-1,-1 0 0,1 0 0,0 1 0,-1 1 0,1 0 0,-1 1 0,13 6 0,7 4 62,-1 1 0,0 2 0,28 21 0,27 14 61,93 55 316,-153-91-399,1-1 0,33 12-1,22 12 131,-68-32-170,0-1-1,0 0 1,1-2 0,-1 1-1,1-2 1,0 0 0,0-1-1,1 0 1,17-1-1,18-2 232,68-11-1,-104 11-334,137-27 359,-126 21-273,0-1 0,-1-1 1,42-22-1,-51 21-4,0 0 1,-1-1-1,-1-1 0,1 0 0,13-17 1,57-74 194,-76 92-224,26-37 61,-20 26-51,1 1-1,1 1 0,0 0 1,28-23-1,47-26 46,27-22 193,-110 83-236,-1-1 1,10-13-1,-16 20-63,6-7-32,-6 8 36,-1-1 0,1 0 0,-1 0 0,1 0 0,-1 1 0,0-1 0,1-3 0,0 2 65,-1 3-47,-1-1-1,0 1 1,1-1-1,-1 1 0,0-1 1,1 0-1,-1 1 1,0-1-1,0 0 0,1 1 1,-1-1-1,0 0 1,0 1-1,0-1 1,0 0-1,0 1 0,0-2 1,0 122-212,1-112 251,0 1 0,0-1 0,1 0 0,1 0 0,-1-1 0,1 1 0,7 13 0,4 12-224,25 68 235,-32-84 29,41 97-166,-41-101 106,0-1-1,0 0 1,1-1-1,0 1 1,1-2-1,17 16 1,-21-21 27,0-2 0,0 1 0,1-1 0,0 0 0,0 0 1,0 0-1,0-1 0,0 0 0,0 0 0,1 0 1,12 1-1,3-2 38,1 0 0,25-4 1,-18 2-92,18-2 151,82-15 0,-102 12-129,0-2 0,0-1 0,-1 0 0,31-17 0,-29 9 31,0-1 0,-2-2 0,28-24 0,-29 22 35,-3 5-83,0 1 1,1 1-1,1 1 1,1 1-1,48-18 1,142-29 216,-115 35-216,26-13 104,-51 14-123,-45 16-16,52-6-1,-22 5 30,300-51-134,6 29 429,-298 29-248,10-1-89,125 11-1,215 57 148,-376-55-104,0 1 0,-1 1-1,0 3 1,-1 2 0,59 32 0,-55-22 38,-3 1 1,0 2-1,-1 2 0,51 54 1,-15-9-37,111 120 576,-174-179-472,-1 1-1,0 0 1,15 32-1,20 63-78,-41-95-40,-1-2-592,-3-7-182,1 0 0,5 11 0,-8-19 182,0 0 1,0 0-1,0-1 0,0 1 0,0 0 1,0-1-1,1 1 0,-1-1 0,1 1 1,-1-1-1,1 0 0,0 1 0,-1-1 1,1 0-1,0 0 0,3 1 0,22 2-4336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5:26.5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0 171 4384,'4'-4'20234,"6"5"-20277,-10-2 68,1 0 0,-1 0 0,1 1 0,-1-1 0,1 0 0,-1 1 0,1-1 0,0 0 0,0 1 0,-1-1 0,1 1 0,0-1 0,0 1 0,-1 0 0,1-1 0,0 1 0,0 0 0,0 0 0,0-1 0,0 1 0,0 0 0,-1 0 0,1 0 0,1 0 0,6-2 33,195-56 1401,-180 52-1446,311-54 797,-303 56-679,-17 1-62,0 1-1,26 0 0,-39 2-185,3-1-916,-8-15-11667,-6 13 6865,-5 3 2454,14 0 3136,-17 3-2656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5:27.0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37 1984,'5'0'14314,"45"0"-9378,-2-2-3386,48-1-484,114-8 563,0-1-1418,-115 14-21,-1 0-3495,-86-3-832,-30-2-5089,15 2 8958,-21-6-4708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5:30.2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279 93 7968,'-1'-2'635,"0"-1"0,0 0 1,0 0-1,0 0 1,0 0-1,0-4 0,0-5 5083,2 12-5510,-1 0-1,0 0 1,1 0 0,-1 0 0,0 0 0,1 1-1,-1-1 1,0 0 0,1 0 0,-1 1 0,0-1-1,0 0 1,1 0 0,-1 1 0,0-1-1,0 0 1,1 1 0,-1-1 0,0 0 0,0 1-1,0-1 1,1 0 0,-1 1 0,0-1 0,4 16 906,-2 19-1023,-9 74 319,1-51-223,4-30-171,-2 25 304,-2 0 0,-13 55 0,16-92-297,-1-3 69,-7 23 0,11-33-63,-1-1-1,0 1 1,-1-1-1,1 1 1,0-1-1,-1 0 1,1 0-1,-1 0 1,0 1-1,0-1 1,0-1-1,0 1 1,0 0-1,-5 3 1,6-5 8,0 0 0,-1 0 0,1 1 0,-1-1 0,1 0 0,-1 0 0,1 0 0,-1-1 0,1 1 0,0 0 0,-1 0 0,1-1 0,-1 1 0,1-1 0,0 1 0,-1-1 0,1 0 0,0 1 0,0-1 0,-1 0 0,1 0 0,-2-2 0,-25-25 361,26 25-400,-10-10 9,2-1-1,-1 0 1,2 0-1,-12-22 0,8 8 39,1-1-1,2-1 1,0 1-1,2-2 1,-6-45-1,13 67-23,1 0 1,0 0-1,1 0 0,0 0 1,0 0-1,0 0 0,1 1 1,5-15-1,-1 10 18,0 0-1,0 0 0,2 0 1,12-17-1,-14 23 45,0-1 0,0 1 0,9-6 0,11-12 204,-25 24-284,0 1 1,0-1-1,0 1 1,0-1-1,0 1 0,1-1 1,-1 1-1,0 0 1,0-1-1,0 1 1,0 0-1,1 0 0,-1 0 1,0 0-1,0 0 1,1 0-1,-1 0 1,0 0-1,0 1 1,2 0-1,30 10 319,-15-4-130,31 4 76,1-3 0,-1-1 0,97-1 0,-100-4-294,-36 0-274,0-1 1,0-1 0,1 0 0,-1 0-1,0-1 1,1 0 0,-1-1 0,11-3-1,-20 4-12,0 1 0,0 0 0,0-1 0,0 1 0,0-1 0,0 0 0,0 1 0,0-1 0,0 0 0,0 0 0,-1 0-1,1 1 1,0-1 0,0 0 0,0-2 0,0 2 20,-1 1-1,0-1 0,0 0 1,0 1-1,0-1 0,0 1 1,0-1-1,0 0 1,0 1-1,0-1 0,0 0 1,0 1-1,-1-1 0,1 1 1,0-1-1,0 1 1,0-1-1,-1 0 0,1 1 1,0-1-1,-1 1 0,1-1 1,-1 1-1,0-1 1,-19-17-4434,-6-12-1604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5:33.1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154 12 2816,'0'0'94,"1"-1"1,-1 0-1,1 1 1,-1-1-1,1 1 1,-1-1 0,1 1-1,0-1 1,-1 1-1,1-1 1,0 1-1,0 0 1,-1-1-1,1 1 1,0 0-1,0-1 1,0 1-1,-1 0 1,1 0-1,0 0 1,0 0-1,0 0 1,-1 0-1,1 0 1,0 0-1,0 0 1,1 1-1,-1-1 40,0 0-1,0 0 1,0 0-1,0 1 1,15-7 13957,-19 7-15219,-4 1 1363,0 1 0,0-1 0,0 1 0,0 0 0,1 1 0,-1 0 1,1 0-1,0 0 0,0 0 0,-8 10 0,6-6-40,0 2 0,1-1 0,0 1 1,1 0-1,-11 21 0,6-4-39,2 1 0,0 0 1,2 0-1,-6 45 0,9-46 34,1-1-1,0 1 0,3 0 1,0 0-1,5 34 0,0-32 246,16 56 0,-19-81-396,-1 0 0,1 1 0,0-1 0,0 0 0,1 0 0,-1 0 0,1 0 0,6 6 1,-8-8-78,30-2-24633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5:33.7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60 4736,'0'-1'149,"0"0"0,0 1 0,1-1 0,-1 0 0,0 0 0,0 1 0,0-1 0,1 0 0,-1 1 0,0-1 0,1 1 0,-1-1 0,1 0 1,-1 1-1,1-1 0,-1 1 0,1-1 0,-1 1 0,1-1 0,-1 1 0,1-1 0,0 1 0,-1 0 0,1-1 0,0 1 0,-1 0 0,1 0 0,0-1 0,-1 1 0,1 0 0,0 0 0,0 0 0,-1 0 0,1 0 1,0 0-1,-1 0 0,1 0 0,0 0 0,0 0 0,-1 1 0,1-1 0,0 0 0,-1 0 0,1 1 0,0-1 0,-1 0 0,1 1 0,0-1 0,-1 0 0,1 1 0,-1-1 0,1 1 0,-1-1 0,1 1 1,-1 0-1,1 0 0,1 2 186,-1 0 0,1 0 0,-1 1 0,0-1 0,0 0 0,0 0 0,-1 1 0,1-1-1,-1 7 1,-1 32 795,0-32-820,-1 18 431,-2-1 0,-9 30 1,2-9-166,11-48-558,0 1 1,0 0-1,-1 0 1,1-1-1,0 1 1,0 0 0,0 0-1,0 0 1,0-1-1,0 1 1,0 0-1,1 0 1,-1 0-1,0-1 1,1 2-1,-1-2-12,0 0-1,0 1 1,0-1-1,1 0 1,-1 0-1,0 0 0,0 0 1,1 0-1,-1 0 1,0 0-1,0 0 0,1 0 1,-1 0-1,0 0 1,0 0-1,1 0 0,-1 0 1,0 0-1,0 0 1,1 0-1,-1 0 0,0 0 1,0 0-1,0 0 1,1 0-1,-1-1 0,0 1 1,0 0-1,1 0 1,-1 0-1,21-19-103,-18 16 9,11-12-35,0-1 0,-2 0 1,21-34-1,24-61 328,-35 65-30,-20 42-36,1-1 0,-1 0 0,1 1 0,0 0 0,0 0 0,0 0 0,5-6 0,-3 22 662,0 9-399,-1 1 1,2 25 0,2 15 78,-4-34-791,-2 0 0,0 42 1,-2-69 229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2:34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97 7808,'-9'-4'3504,"15"1"-1493,25-1-430,-22 4-1189,43-6 763,30-1 328,129-31 1,-168 29-1405,-25 5-821,-1 0-1,31-12 0,-39 15-718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5:34.1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181 0 7040,'3'1'5986,"-2"-1"-5665,-1 0-1,0 1 1,1-1-1,-1 0 1,1 1-1,-1-1 1,0 1-1,1-1 1,-1 0-1,0 1 1,0-1-1,1 1 1,-1-1-1,0 1 1,0-1-1,0 1 1,0-1-1,1 1 1,-1-1-1,0 1 1,0-1-1,0 1 1,0-1-1,0 1 1,0 0-1,-9 58 1808,9-57-2054,0 5 94,0-1 0,0 0 0,-1 0 1,1 1-1,-4 7 0,-9 54 275,10-56-470,2-7 45,0 0 0,-1 0 0,1 0 0,-5 8 1,6-12-132,-1 0 0,0 0 1,1 0-1,-1 0 1,0 0-1,0 0 1,1-1-1,-1 1 1,0 0-1,0 0 0,0-1 1,0 1-1,0-1 1,0 1-1,0-1 1,0 1-1,0-1 0,0 1 1,0-1-1,0 0 1,0 0-1,-1 1 1,1-1-1,0 0 0,0 0 1,0 0-1,-2-1 1,-10-2-3305,-1 0 0,0-2 0,-23-9 0,18 6 888,-5-1-863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5:34.8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9 5408,'-2'-6'1969,"2"6"-1952,0 0 0,0 0 0,0 0 0,0 0 0,0 0 0,0 0 0,0 0 0,0 0 0,0 0 0,0 0 0,0 0 0,1 0 0,-1 0 0,0 0 0,0 0 0,0 0 0,0 0 0,0 0 0,0 0 0,0 0 0,0 0 0,0 0 0,0 0 0,0 0 0,0 0 0,0 0 0,0 0-1,1 0 1,-1 0 0,0 0 0,0 0 0,0 0 0,0 0 0,0 0 0,0 0 0,0 0 0,0 0 0,0 0 0,0-1 0,0 1 0,0 0 0,0 0 0,0 0 0,0 0 0,0 0 0,0 0 0,0-2 1440,17 11 2745,-14-6-3845,0-1-1,0 1 1,0 0 0,0 0-1,0 0 1,-1 0-1,1 0 1,-1 0 0,0 1-1,0-1 1,0 1-1,-1 0 1,1 0 0,-1-1-1,0 1 1,0 0-1,1 5 1,0 8 225,-1 0 0,-1 32 0,-1-23-192,1-24-86,5-3-704,1-3 292,0 1 0,1-1 0,-1-1 1,-1 1-1,1-1 0,0 0 1,6-8-1,14-12-33,59-42-3,-81 64 246,1 0 0,-1 0-1,0 0 1,1 0 0,0 1 0,0-1 0,0 1 0,0 1-1,0-1 1,7-1 0,-11 3-23,1 0 0,-1 0 0,1 0 0,-1 1 0,1-1 0,0 0 0,-1 1 0,1-1 0,-1 1 0,1-1 0,-1 1 0,0 0 0,1 0 0,-1-1 0,0 1 0,1 0 0,-1 0 0,0 0 0,0 1 0,0-1 0,2 2 0,1 2 68,-1 0 1,1 0-1,-1 0 0,4 7 1,16 44 556,-22-54-780,0 1 0,-1 0 1,1-1-1,0 1 0,-1 0 1,0-1-1,1 1 1,-1 0-1,0-1 0,-1 4 1,1 0-789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5:35.4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5 6048,'2'-5'4739,"-1"5"-4624,5 4 5513,2 2-5289,-3-2-17,0 0 0,0 1 0,-1 0 1,0-1-1,0 2 0,0-1 0,0 0 1,-1 1-1,0 0 0,0-1 0,2 8 0,1 2 158,119 272 1984,-119-273-2291,-2 1-1,1 0 1,-2 1 0,0-1-1,-1 0 1,0 1-1,-2 0 1,1-1-1,-2 1 1,0-1 0,-1 1-1,-1-1 1,-7 27-1,-66 152-2582,74-188 1872,-1 0 1,1-1 0,-1 1 0,-1-1 0,1 0 0,-1 0 0,0 0 0,0 0-1,0-1 1,0 1 0,-1-1 0,0 0 0,-10 6 0,14-9 237,-1-1-1,1 1 1,0-1 0,0 0-1,0 1 1,-1-1 0,1 0-1,0 0 1,0 0 0,-1 0-1,1 0 1,0 0 0,0 0-1,-1 0 1,1-1 0,0 1 0,0 0-1,0-1 1,-1 1 0,1-1-1,0 1 1,0-1 0,0 0-1,0 1 1,0-1 0,0 0-1,0 0 1,0 0 0,-1-1-1,-5-3-534,-23-15-2989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5:38.1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0 165 2560,'0'3'8794,"0"-4"-8450,1 0 0,-1 0-1,0 0 1,1 0 0,-1 0-1,0 0 1,1 0 0,0 0-1,-1 0 1,1 0 0,0 0-1,-1 1 1,1-1 0,0 0-1,0 0 1,-1 1 0,1-1-1,2 0 1,21-14 248,-11 9 89,4-4-331,0 2 0,0 0 0,0 1 0,20-4 0,-13 3-31,-23 7-282,0 1-1,0 0 1,-1-1-1,1 1 1,0 0 0,0 0-1,-1 0 1,1 0 0,0 0-1,0-1 1,-1 1-1,1 0 1,0 1 0,0-1-1,-1 0 1,1 0-1,0 0 1,0 0 0,-1 1-1,1-1 1,0 0 0,0 0-1,-1 1 1,1-1-1,0 1 1,-1-1 0,1 1-1,-1-1 1,1 1-1,-1-1 1,1 1 0,-1-1-1,1 1 1,-1 0 0,1-1-1,-1 1 1,0 0-1,1-1 1,-1 1 0,1 1-1,0 3 133,-1 0-1,1 0 0,-1 0 1,0-1-1,0 8 0,0-4-87,0 17 92,-1 49 196,16 121 1,-10-171-310,0-1 0,14 32 0,-17-49-59,2 4 12,0-1-1,1 0 1,-1 0 0,2-1-1,-1 1 1,1-1 0,0 0-1,1 0 1,0-1-1,13 11 1,-13-13 98,0 0 0,0-1 0,0 1-1,1-2 1,-1 1 0,1-1 0,0 0 0,0 0 0,0-1-1,0 0 1,0-1 0,0 0 0,12 0 0,-8-1-20,1 0 1,0-2-1,-1 1 1,1-2-1,-1 0 1,22-7-1,-27 7-99,0 0 0,-1-1-1,1 0 1,-1 0 0,0 0 0,0 0-1,0-1 1,0 0 0,-1-1 0,0 1 0,0-1-1,7-12 1,-3 2-12,-1-1 0,0 1 0,9-34 0,8-58 16,-12 50 99,-7 27 108,1-37 1,4-17-195,-7 57-63,-4 22 33,1 0 1,0 1 0,0-1 0,0 1-1,1-1 1,-1 1 0,1 0-1,1-1 1,-1 1 0,7-9 0,-1 2 29,-8 10 22,1 0 0,0 0 0,0 0 0,1 1 0,-1-1 0,0 0 0,0 0-1,1 1 1,-1-1 0,1 1 0,0 0 0,-1-1 0,1 1 0,0 0 0,0 0 0,0 0 0,0 0 0,0 0 0,0 0 0,0 1 0,0-1 0,0 1 0,4-1-1,-1 1 5,1-1 0,0 2-1,-1-1 1,1 1 0,0 0-1,-1 0 1,1 0 0,-1 1-1,7 3 1,-4-1-615,12 6 1195,-14-8-3709,-8 27-17910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5:39.4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46 3648,'-3'-4'447,"2"3"-362,1 0 1,-1 1-1,1-1 0,-1 0 1,1 1-1,0-1 1,-1 0-1,1 0 0,0 0 1,-1 1-1,1-1 1,0 0-1,0-1 1,0 1 292,1 1 444,1 0-1,-1-1 1,1 1 0,-1 0-1,1-1 1,-1 1 0,0-1-1,15-10 11607,-17 17-12112,-4 63 828,0-2-997,-3 140 322,8-180-138,5-31-187,0-12-165,9-35 0,-7 19-97,-4 20 77,32-105-77,-28 97 122,1 0 0,1 1-1,19-31 1,-26 46 48,1 1 0,-1-1 0,1 1 0,0 0 0,0-1 0,0 1 0,1 0 1,-1 1-1,1-1 0,-1 1 0,1 0 0,0-1 0,0 2 0,0-1 0,0 0 1,0 1-1,0 0 0,0 0 0,1 0 0,-1 0 0,0 1 0,1 0 1,-1-1-1,1 2 0,-1-1 0,0 0 0,1 1 0,-1 0 0,0 0 0,0 0 1,0 1-1,0-1 0,0 1 0,0 0 0,0 0 0,0 0 0,0 1 1,-1 0-1,7 5 0,-1 1 15,1 1 0,-1 1 0,-1-1 0,12 20-1,-5-4-126,11 28-1,-26-53 47,8 15-1115,8 31 1,-14-41 103,-1 0-1,0 0 1,0 9 0,-1-12 74,0 1-1,-1-1 1,1 0-1,0 0 1,-1 0-1,0 0 1,-2 6 0,-9 11-7177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6:11.2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225 188 5312,'-3'-34'1701,"3"33"-1646,0 0 1,0 0-1,-1 1 0,1-1 1,0 0-1,0 0 0,0 1 1,0-1-1,4-6 5568,-5 34-5168,-57 464 4249,28-284-3968,-5 53-32,34-253-676,-2 17 423,-1-1 0,-10 33 0,13-54-381,-4 8 556,1-10-197,-3-9 25,3-1-313,1 0 1,0 0 0,0 0 0,-2-16 0,-28-197 7,23-16-298,29-37-80,-11 226 254,18-59 0,-17 81-59,1 0 0,1 1 0,19-35 0,-23 50-20,0 1-1,1 0 0,0 0 0,1 1 1,0 0-1,0 1 0,1-1 1,20-12-1,-26 19 51,0 0-1,1 0 1,0 1 0,0 0 0,-1 0 0,1 0-1,0 1 1,0-1 0,1 1 0,-1 0 0,0 1-1,0-1 1,0 1 0,1 0 0,-1 0 0,0 1 0,0-1-1,1 1 1,-1 1 0,0-1 0,0 1 0,0-1-1,0 2 1,8 3 0,-2 2 19,-1 0 0,1 1 0,-1 0-1,0 0 1,-1 1 0,0 0 0,-1 1 0,0 0 0,-1 0-1,0 1 1,6 14 0,-1 0 55,-2 1 0,0 0 0,-2 1 0,6 34 0,-12-47 25,0 1 0,-1-1 1,0 1-1,-2-1 0,0 1 0,0-1 0,-6 23 0,6-31-16,-1 1-1,-1-1 0,1 1 0,-1-1 0,-1 0 1,1 0-1,-1-1 0,0 1 0,-1-1 0,0 0 0,0 0 1,0 0-1,0 0 0,-1-1 0,0 0 0,-9 6 1,9-8-52,1-1 1,0 0 0,-1 0 0,1 0 0,-1-1-1,1 0 1,-1 0 0,0 0 0,1-1 0,-1 0-1,0 0 1,1 0 0,-1-1 0,0 1 0,-10-4-1,-5-3-747,0 0 0,-35-18 0,51 23 377,-14-6-820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6:14.2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 1242 4480,'-1'0'123,"0"0"-1,-1 1 1,1-1 0,0 0-1,0 1 1,0-1 0,-1 1-1,1-1 1,0 1-1,0-1 1,0 1 0,0 0-1,0 0 1,0-1 0,0 1-1,1 0 1,-1 0 0,0 0-1,0 0 1,0 0 0,1 0-1,-1 0 1,1 0 0,-1 0-1,1 1 1,-1-1 0,1 0-1,0 0 1,-1 0 0,1 0-1,0 3 1,-1 0 1033,0 4 3818,12-16-2523,1-5-1967,-1 0 0,-1 0 0,0-1 0,0-1 0,-2 1 0,12-27 1,-1 5-178,13-23 148,3 2-1,3 1 1,71-80 0,-99 124-354,0 0 89,1 0 0,24-19 1,-23 20-41,-5 7-113,-8 20-96,-13 75 93,-6 52 95,19-125-93,0 0 0,2 0 0,0 0 0,1 0-1,9 34 1,-9-45 4,0 0 1,1-1-1,0 0 0,0 0 0,1 0 0,-1 0 0,1 0 1,0-1-1,1 1 0,-1-1 0,1 0 0,0-1 0,10 8 1,-10-9-21,-1 0 1,1-1-1,0 1 1,0-1 0,0 0-1,1 0 1,-1-1-1,0 1 1,1-1 0,-1-1-1,1 1 1,-1-1 0,1 0-1,0 0 1,-1 0-1,1-1 1,9-2 0,-6 0 16,-1 0 1,0 0 0,0-1-1,-1 0 1,1 0 0,-1-1-1,0 0 1,0-1-1,0 1 1,-1-1 0,0-1-1,6-6 1,7-12 45,32-54 1,-40 60-106,85-157-95,-95 175 11,-1 2 16,-3 6-49,-5 15-27,-6 20 148,2 0 1,2 0 0,-6 50-1,14-79 24,1 1 0,0 0 0,2 25 1,0-32 15,0 0 1,0 0-1,1 0 1,0 0 0,0 0-1,0 0 1,1-1 0,0 1-1,5 6 1,-7-12-7,0 0 0,-1 0 0,1 0 0,0 0 0,0 0 0,0 0-1,-1-1 1,1 1 0,0 0 0,0-1 0,0 1 0,0 0 0,0-1 0,1 1 0,-1-1 0,0 0 0,0 1 0,0-1 0,0 0 0,0 0 0,1 0 0,-1 0-1,0 0 1,0 0 0,0 0 0,1 0 0,-1 0 0,2-1 0,-1 0 6,0 0-1,1 0 0,-1 0 1,0 0-1,0 0 1,0-1-1,-1 1 1,1 0-1,0-1 1,0 0-1,-1 1 0,1-1 1,-1 0-1,0 0 1,3-3-1,0-5-16,0 1 0,0 0 0,-1-1 0,0 0 0,-1 0 0,0 0 0,1-18 0,-5-74 113,0 63-105,2 24-92,-1 1-1,-1 0 1,0-1 0,-1 1-1,-1 0 1,0 0 0,-9-21-1,12 34 51,1 1-1,-1-1 0,1 0 1,-1 0-1,1 0 0,-1 1 0,1-1 1,-1 0-1,0 1 0,1-1 1,-1 0-1,0 1 0,1-1 1,-1 1-1,0-1 0,-1 0 1,1 1 14,1 0 0,0 0 0,-1 0 0,1 0 0,-1 0 0,1 0 0,0 0 0,-1 0 0,1 1 0,-1-1 0,1 0 1,0 0-1,-1 0 0,1 0 0,-1 1 0,1-1 0,0 0 0,-1 0 0,1 0 0,0 1 0,-1-1 0,1 0 0,0 1 0,0-1 0,-1 1 0,0 0 1,1 0 0,-1 1-1,0-1 1,1 1-1,-1-1 1,1 1 0,-1-1-1,1 1 1,0-1-1,-1 1 1,1-1 0,0 1-1,0 0 1,0-1-1,0 1 1,1-1 0,-1 3-1,2 2 19,0 0 0,1 0 0,-1 0-1,1-1 1,0 0 0,1 1 0,-1-1-1,1 0 1,0-1 0,0 1 0,1-1-1,-1 1 1,1-1 0,0-1 0,0 1 0,9 4-1,-7-5 14,0 0 1,0 0-1,1-1 0,-1 0 0,1 0 0,0 0 1,-1-1-1,1-1 0,0 1 0,0-1 0,-1-1 0,1 1 1,0-1-1,0-1 0,-1 1 0,1-1 0,7-4 1,4-2 51,-1-1 0,-1-1 1,0-1-1,-1-1 0,20-16 1,69-77 330,-88 87-374,-1-1 1,-1 0 0,0-1-1,-2-1 1,18-36 0,-4-7 58,24-95 0,-43 131-33,10-34-126,-3 0 0,12-104 0,-26 159 72,-1 5-28,1 0 1,-1 0 0,0 0-1,0 0 1,0 0-1,0 0 1,-1 0-1,1 0 1,0 0 0,-2-3-1,2 5 26,0 0 1,0-1-1,0 1 0,0 0 0,0 0 0,0 0 0,-1 0 1,1 0-1,0 0 0,0-1 0,0 1 0,0 0 0,0 0 0,-1 0 1,1 0-1,0 0 0,0 0 0,0 0 0,0 0 0,-1 0 1,1 0-1,0 0 0,0 0 0,0 0 0,0 0 0,-1 0 1,1 0-1,0 0 0,0 0 0,0 0 0,0 0 0,-1 0 0,1 0 1,0 0-1,0 0 0,0 1 0,0-1 0,0 0 0,-1 0 1,1 0-1,0 0 0,0 0 0,0 0 0,0 0 0,0 1 1,0-1-1,0 0 0,0 0 0,-1 0 0,1 0 0,0 0 0,0 1 1,0-1-1,0 0 0,0 0 0,0 0 0,0 0 0,0 1 1,0-1-1,0 0 0,-6 13-30,6-12 25,-15 47-77,2 1 1,-9 69-1,13-68 108,-52 318 263,23 3 6,33-301 61,5-67-301,0-1-1,0 0 1,1 0-1,-1 0 1,0 0-1,1 0 0,-1 0 1,1 0-1,1 3 1,-2-5-46,0 0 0,0 0 0,0 0 0,0 0 0,0 1 0,0-1 0,0 0 0,0 0 0,0 0 0,0 0 0,1 0 0,-1 0 0,0 0 0,0 0 0,0 0 0,0 0 0,0 0 0,0 1 0,0-1 0,1 0 0,-1 0 0,0 0 0,0 0 0,0 0 1,0 0-1,0 0 0,1 0 0,-1 0 0,0 0 0,0 0 0,0 0 0,0 0 0,0-1 0,0 1 0,1 0 0,-1 0 0,0 0 0,0 0 0,0 0 0,6-9 159,5-20-300,10-49 0,4-11-248,8 3-182,-33 85 557,0 1 0,0-1 0,0 0 0,0 1 1,1-1-1,-1 1 0,0-1 0,1 0 0,-1 1 0,0-1 0,1 1 0,-1-1 0,0 1 0,1-1 0,-1 1 0,1-1 0,-1 1 0,1-1 0,0 1 0,-1 0 0,1-1 0,-1 1 0,2-1 1,-1 1 3,-1 1 1,1-1-1,-1 0 1,1 0 0,0 1-1,-1-1 1,1 0-1,-1 1 1,1-1 0,-1 1-1,0-1 1,1 0-1,-1 1 1,1-1 0,-1 1-1,0-1 1,1 1-1,-1-1 1,0 1 0,1 0-1,2 7-14,1 0 0,3 14 0,-6-17-6,4 11 7,1 0 0,0 0 0,1 0 0,1-1 0,15 22 0,-19-31 26,0-1 0,0 0 0,1 0-1,0 0 1,0-1 0,0 1 0,0-1-1,1 0 1,0-1 0,0 0 0,0 0-1,0 0 1,0 0 0,1-1 0,-1 0-1,1 0 1,6 0 0,-1 0 64,-1-1-1,1-1 1,-1 0 0,1 0-1,0-1 1,-1-1 0,16-3-1,-18 2-42,0 0 0,0-1 0,-1 0 1,1 0-1,-1-1 0,0 0 0,0 0 0,-1-1 0,14-13 0,5-11 67,-2 0 1,0-2-1,24-45 1,9-11 98,-31 47-211,-2-2 0,-1 0 0,30-83 0,-40 94-60,-9 23 17,0 0 0,-1-1 0,0 1 0,0-1-1,-1 1 1,0-1 0,0-17 0,-2 18-144,0 4 18,0 5 114,0 1 242,0-7-96,1-4 27,1-1 0,0 0 0,0 0 0,7-16 0,2-11 97,16-125 25,-25 151-278,0 1 0,-1 0 0,0 0 0,-1 0 0,-1-1 0,0 1 0,-3-18 0,3 27 18,1 1 1,0-1-1,-1 1 0,0-1 1,1 1-1,-1-1 0,0 1 1,1 0-1,-1-1 0,0 1 1,-2-3-1,2 4 12,1 0 0,-1-1 0,0 1 0,1-1 0,-1 1 0,1 0 0,-1-1 0,0 1 0,0 0 0,1 0 0,-1-1 0,0 1 0,1 0 0,-1 0 0,0 0 0,0 0 0,1 0 0,-1 0 0,-1 0 0,0 1-8,0 0 0,0 0 0,0-1-1,0 1 1,0 1 0,1-1 0,-1 0-1,0 0 1,0 1 0,1-1 0,-1 1-1,1-1 1,-1 1 0,1 0-1,0 0 1,-3 3 0,-4 12-64,0 0 0,1 1 0,-7 23 0,-16 62 185,4 2 1,5 1-1,-15 206 0,35-260 85,3 0-1,2 0 0,17 86 1,-19-129-68,1 1 1,0-1 0,6 13 0,-8-19-68,1 0 0,0 0 1,0 1-1,0-1 1,0-1-1,1 1 0,-1 0 1,1 0-1,0-1 0,-1 1 1,1-1-1,4 2 0,-6-4-30,0 1 0,0-1 1,0 1-1,0-1 0,0 0 0,0 0 0,1 0 0,-1 0 0,0 0 0,0 0 1,0 0-1,1 0 0,-1 0 0,0 0 0,0-1 0,0 1 0,0 0 0,2-1 0,22-14 177,-16 9-150,5-4-13,-1 0 1,-1 0-1,0-1 1,0 0-1,-1-1 1,13-18-1,49-86 154,-51 79-161,-19 32-16,4-6 0,0 0 0,-1 0 0,0-1 0,-1 1 0,0-1 0,-1 0 0,3-15 0,-7 25-10,0 1 0,1 0 0,-1-1 0,-1 1-1,1 0 1,0-1 0,0 1 0,0 0 0,-1-1 0,1 1 0,-1 0 0,1 0-1,-1-1 1,1 1 0,-1 0 0,0 0 0,0 0 0,1 0 0,-1 0-1,0 0 1,0 0 0,0 0 0,0 0 0,0 0 0,0 1 0,-1-1-1,1 0 1,0 1 0,0-1 0,0 1 0,-1-1 0,1 1 0,0 0-1,0-1 1,-1 1 0,1 0 0,-3 0 0,0-1-36,0 1 0,0 0 0,0 0 0,-1 0 0,1 0 0,0 1 0,0 0 0,0 0 0,0 0 0,-8 3 1,6-1 19,1 1 0,-1 0 0,1 0 0,0 1 0,0-1 0,1 1 0,-1 0 0,1 0 0,-7 12 0,3-3 45,0 1 0,-10 27 0,9-16-25,2 1 0,0 0 0,2 0 0,1 1 0,1-1 0,1 1 0,2 33 0,1-52 54,0-1-1,1 1 1,0 0-1,0 0 1,1-1 0,0 0-1,0 1 1,6 8 0,-8-13-21,1-1 0,1 1 1,-1-1-1,0 0 0,1 0 0,0 0 1,0 0-1,-1 0 0,2-1 1,-1 1-1,0-1 0,0 0 1,1 0-1,0 0 0,-1 0 0,1 0 1,0-1-1,0 0 0,-1 0 1,1 0-1,5 0 0,4 0 16,0-2-1,-1 1 1,1-2 0,0 0-1,-1 0 1,1-1 0,-1-1-1,0 0 1,0-1-1,0 0 1,-1 0 0,0-1-1,16-12 1,-5 2-43,-2-1 0,-1-1 0,0 0 0,-1-2 0,25-35 1,-11 13 22,21-31-20,-50 68-6,1 1 0,-1-1 0,1 1 0,-1 0 0,1 0 0,0 0 0,1 1 0,6-5 1,-11 7-4,1 1 1,-1 0 0,1-1-1,0 1 1,-1 0 0,1 0-1,-1-1 1,1 1 0,0 0 0,-1 0-1,1 0 1,-1 0 0,1 0-1,0 0 1,-1 0 0,1 0 0,0 0-1,-1 0 1,1 0 0,0 0-1,-1 0 1,1 0 0,-1 1-1,1-1 1,0 0 0,0 1 0,0 0 10,0 0 0,0 0 1,0 0-1,0 0 0,0 0 0,0 1 1,0-1-1,-1 0 0,1 0 1,-1 1-1,2 1 0,0 4 20,-1 0 1,1 0-1,0 13 0,0 16 42,-1 0 1,-1 0 0,-3 0-1,0 0 1,-11 42-1,2-21 200,12-57-265,0 2 5,0-1 0,0 0 1,-1 1-1,1-1 0,0 0 0,-1 1 1,1-1-1,-1 0 0,-1 3 0,11-10 295,-6 3-278,0 1 1,0-1-1,-1 0 1,0 1-1,3-5 0,6-12-97,-3 4 55,1-1 0,1 1 0,1 0 0,0 1 0,17-17 0,-27 29 13,1 1 0,-1 0-1,1 0 1,-1 0 0,1 0 0,-1 1 0,1-1-1,0 0 1,-1 1 0,1-1 0,0 1-1,2-1 1,-3 1 4,0 0-1,0 0 1,-1 0-1,1 0 1,0 0 0,0 1-1,-1-1 1,1 0-1,0 0 1,-1 1 0,1-1-1,0 1 1,-1-1-1,1 0 1,0 1-1,-1-1 1,1 1 0,-1 0-1,1-1 1,-1 1-1,1-1 1,-1 1-1,1 0 1,-1-1 0,0 1-1,1 0 1,-1-1-1,0 1 1,0 0 0,1 1-1,0 4 20,0-1 0,-1 1 0,0 0 0,0 0-1,0 0 1,0 0 0,-1 0 0,0-1 0,0 1 0,-1 0 0,-4 10-1,4-8 11,-1 0 0,1 0-1,1 0 1,-2 14-1,3-22-23,0 0 1,0 1-1,0-1 0,0 0 0,0 0 0,0 0 1,0 1-1,0-1 0,0 0 0,0 0 0,0 0 1,0 0-1,0 1 0,0-1 0,0 0 0,1 0 1,-1 0-1,0 0 0,0 1 0,0-1 0,0 0 1,0 0-1,0 0 0,0 0 0,1 0 0,-1 0 1,0 0-1,0 1 0,0-1 0,0 0 0,1 0 1,-1 0-1,0 0 0,0 0 0,0 0 0,0 0 1,1 0-1,-1 0 0,10-3 97,14-11-42,-18 11-68,177-111 9,-174 109-22,0 0-1,0 1 1,0 0 0,1 1 0,-1 0-1,1 0 1,12-1 0,-16 4 14,0-1 1,0 1-1,-1 0 1,1 0-1,0 1 1,0 0-1,0 0 1,-1 0 0,1 1-1,0-1 1,-1 2-1,1-1 1,8 5-1,0 3 33,0 1 0,20 20 0,-22-18 48,2-1 0,23 17-1,-30-25-272,-1-1 0,1 1-1,0-1 1,0 0-1,0-1 1,0 0-1,13 3 1,-15-5-438,0 1-1,0-1 1,0 0-1,0 0 1,0-1-1,0 0 1,0 0-1,0 0 1,0 0-1,0-1 1,0 1-1,8-5 1,17-18-6039,2 0 2101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6:19.2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1382 2912,'3'0'7322,"5"-2"-4843,-7 2-2314,0 0 0,0 0 0,0 0 0,0-1 0,0 1 0,0 0 0,0 0 1,0-1-1,0 1 0,0 0 0,0-1 0,0 1 0,0-1 0,0 1 0,0-1 1,0 0-1,1 0 0,3-6 393,0 0 0,0-1 0,0 1 0,-1-1 0,0 0 0,3-10 1,13-49 152,-7 19-183,33-78 0,-36 104-416,0 1 0,2-1 0,0 2-1,2 0 1,0 0 0,22-22 0,-23 29-69,0 0 1,1 0-1,1 2 0,0 0 1,1 0-1,0 2 1,0 0-1,30-12 1,-43 20-44,0 0 1,0 0-1,1 1 1,-1-1-1,0 1 1,0-1-1,1 1 1,-1 0-1,0 0 1,0 0 0,4 1-1,-5 0 5,-1-1-1,1 1 1,0-1 0,-1 1-1,0 0 1,1 0 0,-1-1-1,1 1 1,-1 0 0,0 1-1,0-1 1,1 0 0,-1 0-1,0 0 1,0 1-1,0-1 1,0 0 0,0 1-1,-1-1 1,1 1 0,0-1-1,-1 1 1,1-1 0,0 4-1,1 6 36,-1 0 0,0 0 1,0 0-1,-1 0 0,0 0 0,-2 13 0,-16 70-35,17-85 3,-39 144 433,19-72-130,19-76-277,2-4-23,-1-1 0,1 1 1,0 0-1,-1 0 0,1 0 0,0 0 0,-1-1 0,1 1 1,0 0-1,0 0 0,0 0 0,0 0 0,0 0 0,0 0 1,0 0-1,0-1 0,0 1 0,1 0 0,-1 0 0,0 0 1,0 0-1,1 0 0,-1-1 0,1 1 0,-1 0 0,2 1 1,-2-2-7,0 0 1,1 1 0,-1-1-1,0 0 1,0 0 0,1 0-1,-1 0 1,0 0 0,1 0-1,-1 0 1,0 0 0,1 0-1,-1 0 1,0 0 0,1 0-1,-1 0 1,0 0 0,1 0-1,-1 0 1,0 0 0,1 0-1,-1 0 1,0 0 0,1-1-1,-1 1 1,0 0 0,0 0-1,1 0 1,-1-1 0,0 1-1,1-1 1,14-13 110,-1-2 0,0 0 1,15-23-1,-14 19-74,43-53-42,98-97 0,-146 159-108,19-15-176,-27 25 261,0-1 1,0 1 0,1 0-1,-1-1 1,0 1-1,1 1 1,-1-1 0,1 0-1,-1 0 1,1 1 0,-1 0-1,4-1 1,-5 1 16,1 0 0,-1 1 0,0-1 0,0 0 0,0 1 0,0-1 0,0 1 0,0-1 1,0 1-1,0 0 0,0-1 0,0 1 0,0 0 0,0 0 0,0-1 0,-1 1 0,1 0 0,0 0 0,-1 0 0,1 0 0,0 0 0,-1 0 0,1 0 1,-1 0-1,0 0 0,1 1 0,-1 0 0,3 6-1,-2 0 1,1 0-1,0 9 1,-1 28 110,-1 0 0,-6 47 0,1-42 121,4 81 1,1-126-207,0 0 1,1 0 0,0 0 0,0 0 0,0 0-1,1 0 1,3 6 0,-5-9-11,1 0 1,0-1-1,0 0 1,1 1-1,-1-1 1,0 0-1,0 1 1,1-1-1,-1 0 0,1 0 1,-1 0-1,1 0 1,-1 0-1,1-1 1,-1 1-1,1 0 1,0-1-1,-1 1 1,1-1-1,0 1 0,0-1 1,-1 0-1,1 0 1,2 0-1,5-1 34,-1 0 0,1 0 0,-1-1 0,0 0 0,0-1 0,0 1 0,0-2 0,0 1 0,9-7 0,4-2 19,37-31 1,-11 1-61,-2-2 0,-2-1 0,-3-3 0,42-62 1,-75 101-20,17-28 88,-23 36-92,0-1-1,0 0 0,0 0 0,-1 0 1,1 0-1,0 0 0,-1 0 0,0 0 1,1 0-1,-1 0 0,0 0 0,0 0 1,0 0-1,0 0 0,-1-4 0,1 6 15,0 0 0,0 0 0,-1-1 0,1 1 0,0 0-1,0 0 1,0 0 0,0 0 0,-1-1 0,1 1 0,0 0 0,0 0 0,0 0-1,-1 0 1,1 0 0,0 0 0,0 0 0,-1 0 0,1 0 0,0-1 0,0 1-1,-1 0 1,1 0 0,0 0 0,0 0 0,0 0 0,-1 0 0,1 1 0,0-1-1,0 0 1,-1 0 0,1 0 0,0 0 0,0 0 0,-1 0 0,1 0 0,0 0-1,0 1 1,-1-1 0,-8 6-64,9-6 65,-7 5-19,1 1 0,-1 0 0,1 1 0,1-1 0,-1 1 0,-5 11 0,-24 46-14,34-60 39,-8 14-2,1 0 1,0 1-1,2 0 0,-9 39 0,14-51 11,0 1-1,1-1 0,-1 0 0,1 1 0,1-1 0,-1 0 0,1 1 0,0-1 0,1 0 0,0 0 0,0 0 0,1 0 0,-1 0 0,2 0 0,-1-1 0,8 12 0,-6-13 42,-1 0 0,0-1-1,1 0 1,0 0 0,0 0-1,0-1 1,0 1 0,1-1-1,0-1 1,-1 1 0,1-1 0,7 3-1,-10-4-13,0-1 0,0 1 0,0 0 0,0-1 0,0 0 0,0 1 0,0-1 0,0-1 0,0 1-1,0 0 1,0-1 0,0 1 0,0-1 0,0 0 0,0 0 0,-1 0 0,1 0 0,0-1 0,0 1 0,-1-1 0,1 1 0,-1-1 0,0 0-1,1 0 1,-1 0 0,3-4 0,0-1-20,-1-1-1,0 0 1,-1 0-1,1 0 1,-1 0-1,-1-1 1,3-13-1,-2 3 3,-1 0-1,1-25 0,-4 24-52,0 0-1,-1 0 1,-1 1 0,-1-1-1,-1 1 1,0-1-1,-2 2 1,0-1 0,-1 1-1,-14-25 1,19 40-24,1 1 0,0 0 0,0-1 0,-1 1 0,0 0 1,1 1-1,-1-1 0,-4-2 0,6 3 71,0 1 0,0-1 0,0 1 0,0-1 0,0 1 0,0-1 0,0 1 0,-1-1 0,1 1 0,0 0 0,0 0-1,0-1 1,-1 1 0,1 0 0,0 0 0,0 0 0,-2 1 0,41 4 20,-17-3-10,0-2-1,0 0 0,0 0 1,0-2-1,22-5 1,-10 0 109,0-2 0,44-18 1,-49 16-47,57-26 779,-82 36-810,0-1 0,0 1-1,0-1 1,0 0 0,0 0 0,0 0 0,-1-1-1,1 1 1,-1-1 0,1 1 0,2-6-1,-4 7-55,0 0 0,0 0 0,0 1 0,-1-1 0,1 0 0,0 0 0,0 1 0,0-1 0,1 0 0,-1 1 0,0-1 0,0 1 0,0-1 0,0 1 0,1 0 0,-1-1 0,0 1 0,0 0 0,2 0 0,30 1 8,-15 0-9,-2-1 20,1-1-73,0 1 1,31 5 0,-43-4 50,0 0 1,0 1-1,0-1 0,-1 1 1,1 0-1,-1 0 0,1 0 1,-1 1-1,0 0 1,0 0-1,0 0 0,0 0 1,0 0-1,4 6 0,-7-7 7,1 0-1,-1-1 0,0 1 0,0 0 0,-1 0 0,1 0 0,0-1 0,-1 1 0,1 0 0,-1 0 0,1 0 0,-1 0 1,0 0-1,0 3 0,-6 28 99,3-21-73,-22 87 57,10-48-24,-8 61-1,22-104-42,1 0-1,-1 0 1,1-1 0,0 1-1,1 0 1,0 0-1,0-1 1,4 12-1,-4-17-7,0 1-1,0-1 0,0 1 0,0-1 0,1 1 1,-1-1-1,1 1 0,-1-1 0,1 0 1,0 0-1,0 0 0,0 0 0,0 0 0,0-1 1,1 1-1,-1-1 0,0 1 0,1-1 0,-1 0 1,1 0-1,0 0 0,-1 0 0,1 0 0,0-1 1,4 2-1,-4-2 8,0 0 0,-1-1 1,1 1-1,0 0 0,-1-1 1,1 1-1,-1-1 0,1 0 1,-1 0-1,1 0 0,-1 0 0,1 0 1,-1-1-1,0 1 0,0-1 1,0 1-1,0-1 0,3-3 1,1-2 33,1 0 1,-2-1-1,10-14 1,38-76 131,-35 62-278,2 1-1,1 1 1,36-46 0,-44 65 157,11-14-15,-22 27-64,-1 1 0,1-1 0,1 0 0,-1 1 0,0-1 0,0 1 0,0-1 0,1 1 0,-1 0 0,4-1 0,-6 2 16,1 0-1,-1 0 0,1-1 1,-1 1-1,1 0 0,-1 0 1,1 0-1,-1 0 0,1 0 1,-1 0-1,1 0 0,-1 0 1,1 0-1,-1 0 0,0 0 1,1 1-1,-1-1 0,1 0 1,-1 0-1,1 0 0,-1 0 1,1 1-1,-1-1 0,0 0 1,1 1-1,-1-1 0,1 0 1,-1 1-1,0-1 0,0 0 1,1 1-1,-1-1 0,0 1 1,1-1-1,-1 0 0,0 1 1,0-1-1,0 1 0,1 0 0,-2 20-118,1-17 77,-53 299 231,37-229 58,16-72-244,-1 1 24,0 0 0,1 0-1,-1 0 1,1 0 0,0 6-1,0-8-19,0-1-1,0 0 0,0 1 1,1-1-1,-1 0 0,0 1 1,0-1-1,0 0 0,0 0 0,0 1 1,1-1-1,-1 0 0,0 0 1,0 1-1,0-1 0,1 0 1,-1 0-1,0 0 0,0 1 1,1-1-1,-1 0 0,0 0 1,0 0-1,1 0 0,-1 1 1,1-1 1,0 0 0,0 0 0,0 0 0,0 0 0,0-1 0,-1 1 0,1 0 0,0 0 0,0 0 0,0-1 0,0 1 0,-1-1 0,1 1 0,1-1 0,11-8 21,-1-1-1,0 0 1,0-1-1,-1-1 0,16-20 1,-12 14-26,225-223-43,-235 237 20,-1-1-25,1 1 1,1-1 0,-1 1-1,1 0 1,-1 0 0,1 0-1,0 1 1,0 0 0,13-4-1,-19 7 42,1 0 0,-1 0-1,1-1 1,-1 1 0,1 0-1,-1 0 1,1 0-1,-1 0 1,0 0 0,1 0-1,-1 0 1,1 1 0,-1-1-1,1 0 1,-1 0-1,1 0 1,-1 0 0,0 0-1,1 1 1,-1-1 0,0 0-1,1 0 1,-1 1-1,1-1 1,-1 0 0,0 1-1,0-1 1,1 0 0,-1 1-1,1 0 1,-1 0-1,1 1 1,0 0-1,-1-1 0,1 1 1,-1 0-1,1 0 1,-1-1-1,0 4 0,-2 37 14,1-40-12,-11 61 47,7-46 5,2 0 0,0 0 0,0 18 0,4-22 46,-1-13-92,0 0 0,0 0-1,0 0 1,0 0 0,0 1 0,0-1-1,1 0 1,-1 0 0,0 0 0,0 0-1,0 0 1,0 0 0,0 0-1,0 0 1,0 0 0,0 0 0,0 0-1,1 0 1,-1 0 0,0 0 0,0 0-1,0 0 1,0 0 0,0 0-1,0 0 1,0 0 0,0 0 0,0 0-1,1 0 1,-1 0 0,0 0 0,0 0-1,0 0 1,0 0 0,0 0-1,0 0 1,0 0 0,0-1 0,0 1-1,0 0 1,0 0 0,0 0 0,1 0-1,-1 0 1,0 0 0,0 0-1,0 0 1,0 0 0,0 0 0,0 0-1,0-1 1,0 1 0,10-21 130,-7 14-114,7-16 7,40-84-64,-40 89 6,1-1 1,1 2-1,22-27 1,-33 42 11,1 0 1,0 1-1,0-1 0,0 0 1,1 1-1,-1 0 0,0-1 1,5-1-1,-6 3 14,-1 0 1,1 0-1,-1-1 0,0 1 0,1 0 0,-1 0 1,1 0-1,-1 0 0,1 0 0,-1 0 1,1 0-1,-1 0 0,1 0 0,-1 0 0,1 0 1,-1 0-1,0 0 0,1 0 0,-1 1 0,1-1 1,-1 0-1,1 0 0,-1 0 0,0 1 0,1-1 1,-1 0-1,1 1 0,-1-1 0,0 0 1,1 1-1,-1-1 0,0 0 0,0 1 0,1-1 1,-1 0-1,0 1 0,0-1 0,1 1 0,-1-1 1,0 1-1,0-1 0,0 1 0,0-1 0,0 0 1,0 1-1,0-1 0,0 1 0,0-1 0,0 1 1,0-1-1,0 1 0,-1 66-132,7 131 289,-5-185-105,1 0 1,7 23-1,-8-33-34,0 0-1,0 0 1,0 0-1,1 0 1,-1 0-1,1-1 1,0 1-1,-1 0 1,1-1-1,0 1 1,1-1-1,-1 0 1,0 0-1,1 1 1,-1-1-1,1-1 1,3 3-1,-3-3-13,-1-1-1,1 1 1,0-1-1,0 1 1,0-1 0,0 0-1,0 0 1,-1 0-1,1 0 1,0-1-1,0 1 1,0-1 0,0 0-1,2-1 1,8-3-46,20-10 0,-24 10 38,35-20-66,-1-1 1,-2-2-1,0-2 0,40-40 0,40-53-72,-105 104 141,26-40 0,-42 59 0,1 0-1,-1 0 1,0-1 0,0 1-1,0 0 1,0-1 0,1 1 0,-1 0-1,0 0 1,0-1 0,0 1-1,0 0 1,0-1 0,0 1 0,0 0-1,0-1 1,0 1 0,0 0 0,0-1-1,0 1 1,0 0 0,0-1-1,0 1 1,0 0 0,0-1 0,0 1-1,-1 0 1,1 0 0,0-1-1,0 1 1,0 0 0,0-1 0,-1 1-1,0 0-7,1 0-1,-1-1 1,0 1-1,1 0 1,-1 0-1,1 0 1,-1 0-1,0 0 1,1 1-1,-1-1 1,0 0-1,1 0 1,-1 0-1,1 0 1,-1 1-1,0-1 1,1 0-1,-1 1 1,1-1-1,-1 0 1,1 1-1,-1-1 1,0 1 0,-15 12 12,1 1 1,1 0-1,-16 18 1,-34 52 73,55-72-57,-79 118 2,75-107 31,2-1-1,0 2 1,-16 48-1,27-70-28,-1-1 1,1 1-1,-1-1 0,1 1 1,0-1-1,-1 1 0,1 0 1,0-1-1,0 1 0,0-1 1,0 1-1,1 0 0,-1-1 1,0 1-1,1-1 0,-1 1 1,2 2-1,-1-3 0,0 0-1,0 0 1,0-1-1,0 1 1,0 0 0,0-1-1,0 1 1,0-1 0,0 1-1,1-1 1,-1 1-1,0-1 1,0 0 0,0 0-1,1 0 1,-1 0-1,0 1 1,0-1 0,0-1-1,1 1 1,1 0-1,2-1 7,-1 0-1,1-1 0,-1 1 1,1-1-1,-1 0 0,1 0 1,-1 0-1,0-1 0,0 1 0,0-1 1,0 0-1,-1 0 0,1-1 1,5-6-1,3-5-73,0 0 0,12-22 0,44-94-267,-10 15-26,-46 100 238,-12 16 99,0 0 0,0-1 0,0 1 1,0 0-1,0 0 0,1-1 0,-1 1 0,0 0 1,0 0-1,0 0 0,0-1 0,1 1 0,-1 0 1,0 0-1,0 0 0,0-1 0,1 1 0,-1 0 0,0 0 1,0 0-1,1 0 0,-1 0 0,0 0 0,0 0 1,1-1-1,-1 1 0,0 0 0,1 0 0,-1 0 1,0 0-1,0 0 0,1 0 0,-1 0 0,0 0 1,0 0-1,1 1 0,-1-1 0,0 0 0,1 0 1,-1 0-1,0 0 0,0 0 0,1 0 0,-1 1 1,0-1-1,0 0 0,0 0 0,1 0 0,-1 0 0,0 1 1,0-1-1,0 0 0,0 0 0,1 1 0,-1-1 1,0 0-1,3 17-97,-3-14 73,5 57-130,5 41 258,-8-91-48,1 0 0,-1 0-1,2 0 1,-1 0 0,1 0-1,1 0 1,6 10-1,-11-19-47,3 3 21,0 0-1,0 0 0,0-1 1,5 5-1,-7-7-15,0 0 0,0 0-1,0 0 1,1 0 0,-1-1 0,0 1 0,0 0-1,1-1 1,-1 1 0,0-1 0,1 0-1,-1 1 1,1-1 0,-1 0 0,0 0 0,1 0-1,-1 0 1,1 0 0,-1 0 0,1 0-1,0-1 1,6-1 33,0-1 0,-1 0 0,1 0 1,-1-1-1,0 0 0,0 0 0,8-8 0,46-44 84,-35 31-74,152-157 79,-149 150-187,-1-1-1,-2 0 0,-1-2 1,33-63-1,-31 39-60,34-102 0,7-70-72,-63 212 186,7-26-262,-3 0 0,8-83-1,-16 121 228,-1 4 4,0 1 0,1 0 0,-1 0 0,0 0 0,0-1 0,0 1 0,0 0 0,-1 0-1,1-1 1,-1 1 0,1 0 0,-1 0 0,0 0 0,-2-4 0,3 6 22,0-1 1,0 1-1,0 0 1,-1 0-1,1-1 0,0 1 1,-1 0-1,1 0 1,0-1-1,-1 1 1,1 0-1,0 0 1,-1 0-1,1-1 0,0 1 1,-1 0-1,1 0 1,0 0-1,-1 0 1,1 0-1,0 0 0,-1 0 1,1 0-1,-1 0 1,1 0-1,0 0 1,-1 0-1,-11 7-200,-9 15 65,8-4 160,2 1 0,0 0 0,-11 26 0,-22 70-21,28-72 40,-78 251 671,81-241-491,2 2 0,2 0 0,-1 92 0,9-129-140,2-1 0,0 0 1,1 1-1,4 16 0,-4-29-20,-1 0 0,1 0 0,0 0 0,0-1 0,1 1 0,-1-1 0,7 9 0,-7-11-26,0 0 0,1 1 0,-1-1 0,1 0 0,-1 0 0,1-1 0,0 1 0,0-1 0,-1 1 0,1-1 0,0 0 0,0 0 0,0 0 0,4 1 0,-5-2-7,1 0 0,-1 0 1,1 0-1,-1 0 0,1 0 1,-1 0-1,0-1 0,1 1 1,-1-1-1,1 0 0,-1 1 0,0-1 1,1 0-1,-1-1 0,0 1 1,0 0-1,3-2 0,2-4 3,0 1 0,0-1-1,7-9 1,-4 5-3,35-42-10,-20 23-49,34-32 0,-34 39 24,-12 10 39,1 0 1,28-19-1,-30 27-311,-12 5 283,1 0 0,-1 0 0,0 0 0,0 0 0,0 0 0,0 1 0,1-1 0,-1 0 0,0 0 0,0 0 0,0 0 0,0 0 0,0 0 0,1 0 0,-1 0 0,0 0 0,0 1 0,0-1 0,0 0 0,0 0 0,0 0 0,0 0 1,1 0-1,-1 1 0,0-1 0,0 0 0,0 0 0,0 0 0,0 0 0,0 0 0,0 1 0,0-1 0,0 0 0,0 0 0,0 0 0,0 1 0,-6 21-313,3-12 402,-8 27 76,3 2-1,1-1 1,1 1 0,0 58 0,6-96-158,0 13 10,1 0 0,3 24 0,-3-35 14,-1 1 1,1-1-1,0 0 0,0 1 0,1-1 1,-1 0-1,1 0 0,-1 0 0,1 0 0,0 0 1,0-1-1,0 1 0,1 0 0,-1-1 1,1 1-1,4 2 0,-5-4-7,1 0-1,-1 0 1,0 0-1,1 0 1,-1-1-1,1 1 1,0-1-1,-1 0 1,1 0-1,-1 0 1,1 0-1,0 0 1,-1-1-1,1 1 1,-1-1-1,1 1 1,-1-1-1,1 0 1,3-2-1,6-3-4,-1 0 0,17-11-1,-26 15-16,42-31 101,57-54-1,-23 17-144,-55 51 15,-3 2-4,28-18 1,-40 30 56,-3 2 3,1-1 0,-1 1 0,0-1 0,0 0 0,0-1 0,5-5 0,-6 6-191,-2 4-1,2 11 158,1-1 15,-4-1-6,1-1-1,-1 0 1,-1 1-1,0-1 1,-2 16-1,-9 41-53,3-24 118,-2 0 0,-2-1 0,-27 61 0,12-41 68,25-58 1,1-3 8,9-9-9,-6 8-147,1-1-1,-1 0 1,1 0-1,-1 0 0,2-4 1,11-13-88,-11 16 82,1-1 0,0 2-1,-1-1 1,1 1 0,0-1-1,0 1 1,1 1 0,7-4-1,-11 5 23,0 1 0,-1-1-1,1 1 1,0-1 0,-1 1-1,1 0 1,0 0 0,-1 0-1,1 0 1,0 0 0,-1 0-1,1 1 1,0-1 0,-1 0-1,1 1 1,0-1 0,-1 1-1,1 0 1,-1-1 0,1 1-1,-1 0 1,1 0 0,-1 0-1,0 0 1,1 0 0,-1 1-1,0-1 1,0 0 0,0 0-1,0 1 1,0-1 0,0 1-1,1 1 1,1 3 2,-1 0 0,1 0 0,-1 1 0,0-1-1,-1 0 1,1 1 0,-1-1 0,-1 1 0,1-1 0,-1 1 0,0-1-1,-1 1 1,1-1 0,-1 1 0,-1-1 0,1 0 0,-1 1-1,0-1 1,-5 9 0,2-5 17,-1 1-1,0-1 1,-1-1 0,0 1-1,0-1 1,-1 0 0,0 0-1,-1-1 1,-17 12-1,4-5 13,0-2-1,-2 0 0,1-1 0,-2-2 1,1 0-1,-1-2 0,-1 0 1,-52 7-1,69-14-5,-1 0 0,1 0 0,-16-1 0,22 0-54,0-1 0,-1 1 0,1-1 0,0 0 1,0 0-1,0 0 0,0 0 0,0-1 0,0 1 1,0-1-1,0 0 0,0 1 0,-3-4 0,5 4 18,0 0-1,0 0 1,0 0-1,-1 0 0,1 0 1,1 0-1,-1-1 0,0 1 1,0 0-1,0 0 1,1-1-1,-1 1 0,0 0 1,1-1-1,-1 1 0,1-1 1,0 1-1,0-1 0,-1 1 1,1-1-1,0 1 1,0-1-1,0 1 0,0-1 1,1 1-1,-1-1 0,0 1 1,1-1-1,-1 1 1,1-1-1,-1 1 0,1 0 1,0-1-1,-1 1 0,1 0 1,0 0-1,0-1 0,0 1 1,0 0-1,1-1 1,3-2-1,0 0 1,-1 0-1,1 1 0,1 0 1,-1 0-1,0 0 1,1 1-1,9-4 1,43-9-119,77-9 0,-68 13 249,230-52-36,-271 56-66,1-1 0,-1-2 0,-1 0 0,40-23 0,-47 21 63,0-1 0,-1-1-1,-1 0 1,0-1 0,-1-1 0,18-24 0,-24 27-77,0 0-1,-1 0 1,0-1-1,-1 0 1,-1 0-1,0-1 1,-1 0-1,-1 0 1,5-25-1,-9 39 2,1-5-51,0 0 0,-1-1-1,-1-11 1,1 16 27,0 0 0,-1 1 0,1-1 0,-1 0 0,1 0 0,-1 0 0,0 0 0,0 0 0,0 1 0,0-1 0,0 0-1,0 1 1,-1-1 0,1 1 0,0-1 0,-3-1 0,0 1-1,0-1 0,0 1 0,0 1 0,0-1 0,-1 0 0,1 1 0,0 0 1,-1 0-1,1 0 0,-1 1 0,1-1 0,0 1 0,-1 0 0,1 1 0,-1-1 0,1 1 0,-8 1 0,1 1 43,1 0-1,-1 0 1,0 1-1,1 1 1,-19 10-1,22-10-15,0 0 0,0 1-1,1-1 1,0 1 0,0 0 0,0 1-1,0-1 1,1 1 0,0 1 0,1-1-1,-4 8 1,6-11-1,0-1 0,1 1 0,0-1 0,0 1 0,0-1 0,0 1 0,1 0 0,-1-1 0,1 1-1,0 0 1,0 0 0,0-1 0,1 1 0,-1 0 0,1-1 0,0 1 0,0 0 0,0-1 0,0 1 0,1-1 0,0 0 0,-1 1 0,1-1 0,0 0 0,1 0 0,4 5-1,-1-2 44,1-1-1,-1 0 1,1 0-1,1 0 0,-1-1 1,1 0-1,-1-1 0,1 0 1,0 0-1,16 3 0,-3-2 14,0-1 0,0 0 0,25-2 0,-27-1-47,-1-2 0,1 0 1,-1-1-1,0 0 0,28-11 0,-16 3-7,-1-1 1,39-24-1,-11 4-57,-67 45-172,1 1 0,-10 18 1,3-3 146,-4 2-8,-22 41 167,37-63-80,1 1 1,0-1 0,1 1 0,0 0 0,-3 21-1,6-30 8,-1 1-1,1 0 0,0 0 0,0 0 1,0 0-1,0 0 0,1 0 0,-1 0 1,0 0-1,1 0 0,-1 0 1,1 0-1,0 0 0,0-1 0,0 1 1,0 0-1,0-1 0,0 1 0,0 0 1,0-1-1,0 1 0,1-1 0,-1 0 1,1 1-1,-1-1 0,1 0 0,0 0 1,2 1-1,-2-1 26,1 0 1,0 0 0,0-1-1,0 1 1,0-1-1,1 1 1,-1-1-1,0 0 1,0 0-1,0-1 1,0 1 0,0-1-1,0 1 1,0-1-1,0 0 1,0 0-1,0 0 1,4-3-1,7-4 35,0 0-1,-1-1 0,0-1 1,20-19-1,22-33 92,84-126 0,-102 129-256,-2-2 0,28-70 0,107-326-532,-135 351 450,-35 105 178,19-52-656,20-98 0,-39 135 232,0 16 418,0 0 1,0 0 0,0 0-1,0 0 1,0 0-1,0 0 1,0 0 0,0-1-1,0 1 1,0 0 0,0 0-1,0 0 1,0 0-1,0 0 1,0 0 0,0 0-1,0 0 1,0 0-1,-1 0 1,1 0 0,0 0-1,0-1 1,0 1-1,0 0 1,0 0 0,0 0-1,0 0 1,0 0 0,0 0-1,-1 0 1,1 0-1,0 0 1,0 0 0,0 0-1,0 0 1,0 0-1,0 0 1,0 0 0,-1 0-1,1 0 1,0 0-1,0 0 1,0 0 0,0 0-1,0 0 1,-9 10-320,-63 113 16,-140 254 464,161-280-923,-48 127 1,30-3-3389,58-173 2234,-12 50-5180,17-76 4388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6:19.6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63 33 10880,'-49'-33'4928,"40"33"-4289,4 0-766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6:21.1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1135 3136,'1'0'609,"1"0"0,-1 0-1,1 0 1,-1 0 0,1 1 0,-1-1 0,1 1-1,-1-1 1,0 1 0,3 1 0,1 0-154,0 0 0,0-1 1,0 1-1,0-1 1,6 1-1,-1-2 129,0-1-1,0 0 1,-1-1 0,1 0-1,15-5 1,42-23 914,-59 27-1341,20-12 218,-1 0 0,35-27 0,-23 12-101,-1-1-1,-2-2 0,61-71 1,74-123 360,-148 190-580,-1-1-1,-3-1 0,29-81 1,-25 52 314,-2-1 0,17-104 0,-37 165-350,0 0 0,-1 1 0,0-1 0,-1-14 0,1 22-24,0-1 0,0 1 0,0-1 0,0 1 0,0-1 1,-1 1-1,1-1 0,0 1 0,0-1 0,0 1 0,-1-1 0,1 1 0,0-1 0,0 1 0,-1-1 0,1 1 0,0 0 0,-1-2 0,0 2 1,1 0 0,0 0-1,-1 0 1,1 0 0,0 0 0,0 0-1,-1 1 1,1-1 0,0 0 0,-1 0-1,1 0 1,0 0 0,0 0 0,-1 0-1,1 0 1,0 0 0,0 1 0,-1-1 0,1 0-1,0 0 1,0 0 0,0 1 0,-1-1-1,1 0 1,0 1 0,-3 2-32,0 1 1,1 0-1,0 0 1,-3 8-1,-14 41-73,-13 61 0,24-80 149,4-20-9,-65 267 933,53-201-404,-7 123 1,21-174-367,4 47 0,-2-68-132,1 0 0,1-1-1,-1 1 1,1-1 0,0 0-1,1 1 1,0-1 0,0 0 0,1 0-1,-1-1 1,7 9 0,-8-13-41,1 1 0,-1-1 0,0 0 1,1 0-1,-1-1 0,1 1 1,-1-1-1,1 1 0,0-1 1,0 0-1,0 0 0,0 0 0,0 0 1,0 0-1,0-1 0,0 1 1,0-1-1,0 0 0,0 0 0,0 0 1,0-1-1,0 1 0,4-1 1,4-2 18,-1 0 1,1 0 0,-1-1-1,0-1 1,12-6 0,5-6 7,1-1 0,-2-1 1,-1-2-1,0 0 0,-2-2 0,23-28 1,-42 47-43,18-21 13,27-38 1,-47 57-56,-2 6 33,0 0 0,0 0 0,0 0 0,0 0 0,0 0 0,0 0 0,0 0 0,0 0 0,0 0 0,0 0 0,0 0 0,0 0 0,0 1 0,-1-1 0,1 0 0,0 0 0,0 0 0,0 0 0,0 0 0,0 0 0,0 0 0,0 0 0,0 0 0,0 0 0,0 0 1,0 0-1,0 0 0,-1 0 0,1 0 0,0 0 0,0 0 0,0 0 0,0 0 0,0 0 0,0 0 0,0 0 0,0 0 0,0-1 0,0 1 0,0 0 0,0 0 0,-1 0 0,1 0 0,0 0 0,0 0 0,0 0 0,0 0 0,0 0 0,0 0 0,0 0 0,0 0 0,0 0 0,0 0 0,0-1 0,-12 14-160,0 0 0,1 1 0,-18 28 0,-23 54 266,46-85-76,0 2 1,1-1 0,0 1 0,-5 24 0,9-33-18,0 0 0,1 0 1,0 0-1,-1 0 0,2 0 0,-1 0 1,0 0-1,1 0 0,0 0 1,0 0-1,0 0 0,0 0 0,1 0 1,-1 0-1,1 0 0,0-1 1,0 1-1,1-1 0,5 7 1,-3-5 24,1 0 0,-1-1 0,2 1 0,-1-1 0,0 0 0,1-1 0,-1 0 0,1 0 0,0 0 0,0-1 0,15 3 0,-11-3 17,1 0-1,0-1 1,0 0-1,0-1 1,0-1 0,21-3-1,-29 3-32,0 0 0,1 0-1,-1 0 1,0-1 0,0 1-1,0-1 1,0 0 0,0-1-1,0 1 1,-1-1 0,1 1 0,4-6-1,-4 4-5,-1 0-1,0 0 1,0-1 0,-1 0-1,1 1 1,-1-1-1,0 0 1,0 0-1,0 0 1,1-10 0,0-5-39,-2 1 0,0-1 1,-1 0-1,-1 0 0,-6-34 1,5 41-42,-1 0 0,-1 0 0,0 1 1,-1 0-1,0-1 0,0 2 1,-1-1-1,-1 1 0,0 0 1,-1 0-1,0 1 0,-17-17 1,21 23 10,6 8 40,11 7 53,15 8 6,0-1-1,2-2 1,0-1 0,45 16-1,-39-19-278,64 14 0,-79-22-849,1-2-1,25 1 1,-17-5-2615,-4-3 1168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2:34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74 7648,'-11'-12'2453,"11"12"-2434,-1 0 0,1 0 0,0 0 0,0 0 0,0 0 0,0 0 0,0-1 0,0 1 0,0 0 0,0 0 0,0 0 0,-1 0 0,1 0 0,0 0 1,0 0-1,0 0 0,0 0 0,0 0 0,0-1 0,0 1 0,0 0 0,0 0 0,0 0 0,0 0 0,0 0 0,0 0 0,0 0 0,0 0 0,0-1 0,0 1 0,0 0 0,0 0 0,0 0 0,0 0 0,0 0 0,0 0 0,0 0 0,0-1 0,0 1 0,0 0 0,0 0 0,0 0 0,0 0 0,0 0 0,1 0 0,-1 0 1,0 0-1,0 0 0,0 0 0,0-1 0,2-1 214,0 0 0,1 0 0,-1 1 0,0-1-1,1 0 1,-1 1 0,1-1 0,0 1 0,-1 0 0,1 0 0,4-1 0,38-6 1582,-20 5-1231,37-8-396,1 3 0,0 2 0,70 4 0,-126 3-970,0-1 0,1 1 0,-1 1-1,0 0 1,11 4 0,5 5-1687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6:21.5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42 160 10400,'-41'-12'4704,"54"12"-4096,5 0 1439,9 0-1247,23-3 448,5 3-736,39-9-224,-1 1-192,39-9-160,-11 2 32,18-13-2144,-17 8 1152,7-8-7455,-7 8 4703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6:24.5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1 914 6144,'-1'1'4826,"9"-6"-2363,13-15-702,-15 13-1502,26-31 632,2 2 1,1 0-1,45-32 0,-77 66-868,12-10 98,0 1 1,1 1-1,1 1 0,27-12 0,-43 20-113,0 1-1,0-1 0,0 1 0,0-1 0,0 1 0,1 0 1,-1-1-1,0 1 0,0 0 0,0 0 0,1 0 0,-1 0 0,0 0 1,0 0-1,1 1 0,-1-1 0,0 0 0,0 0 0,0 1 1,0-1-1,0 1 0,1-1 0,-1 1 0,0 0 0,0-1 1,0 1-1,0 0 0,0-1 0,-1 1 0,1 0 0,0 0 0,0 0 1,0 0-1,-1 0 0,1 0 0,-1 0 0,1 0 0,-1 0 1,1 1-1,-1-1 0,1 0 0,-1 0 0,0 2 0,1 4 37,0 1-1,0-1 0,-1 0 1,0 1-1,-1-1 1,-1 9-1,-36 155 725,3-14 176,33-147-883,0 0 1,2 0-1,-1 0 0,1 0 1,1 0-1,-1 0 1,5 15-1,-5-22-20,1-1 0,0 1 1,0 0-1,0-1 0,0 1 1,0-1-1,1 0 0,-1 1 0,1-1 1,-1 0-1,1 0 0,0 0 1,0 0-1,0 0 0,0 0 0,0 0 1,1-1-1,-1 1 0,0-1 0,1 0 1,-1 0-1,1 1 0,-1-2 1,1 1-1,0 0 0,-1 0 0,1-1 1,0 0-1,0 1 0,4-1 1,2-1 47,0 1 0,0-2 0,-1 1 0,1-1 0,0 0 0,-1-1 0,0 0 1,1 0-1,11-8 0,-10 5-79,0 0-1,0-1 1,-1 0 0,0-1 0,0 0 0,14-18 0,-10 8-23,0-1 0,-2 0 0,-1-1 0,0 1 0,-1-2 0,7-26 0,1-12 13,11-82 0,-25 113-254,-1-43 0,-2 61 117,0 12 141,1 0 0,-1 0 0,1-1 0,0 1 1,-1 0-1,1 0 0,0-1 0,0 1 0,0-1 1,0 1-1,0-1 0,0 1 0,2 0 0,18 17 98,-10-12-59,0-1 1,0 0 0,0 0 0,1-2 0,23 7 0,67 9 240,-85-17-255,42 5 79,0-4 0,0-1 0,85-8 0,-68-7 31,-56 8-225,-19 4 85,-1 0-1,1-1 1,-1 1-1,0 0 1,1 0 0,-1 0-1,1 0 1,-1 0 0,1 0-1,-1 0 1,1 0 0,-1 0-1,1 0 1,-1 0 0,0 0-1,1 0 1,-1 0-1,1 0 1,-1 0 0,1 0-1,-1 1 1,0-1 0,1 0-1,-1 0 1,1 0 0,-1 1-1,0-1 1,1 0 0,-1 1-1,0-1 1,1 0-1,-1 1 1,0-1 0,0 0-1,1 1 1,-1-1 0,0 1-1,0-1 1,0 0 0,1 1-1,-1-1 1,0 1 0,0-1-1,0 1 1,0-1-1,0 1 1,0-1 0,0 0-1,0 1 1,0-1 0,0 1-1,0-1 1,0 1 0,0-1-1,0 1 1,-1-1 0,0 5-5,-1-1 0,1 0 0,-1 1 0,-3 4 0,-14 20 15,0-1 0,-2-1 0,-2 0 0,-30 28 0,6-6-16,40-42 14,1 1 1,0 0 0,0 0 0,0 0 0,1 1 0,-4 10 0,8-16-1,0-1 1,0 1-1,1-1 1,-1 1-1,1 0 1,-1-1-1,1 1 1,0 0 0,0-1-1,0 1 1,1 5-1,0-7-8,-1 1 0,1 0 0,0 0 1,0-1-1,0 1 0,0 0 0,0-1 0,0 1 0,0-1 0,0 1 0,1-1 0,-1 0 0,1 1 0,-1-1 0,1 0 0,-1 0 0,1 0 1,2 1-1,5 2 57,0-1 0,0 0 0,1 0 1,-1-1-1,1 0 0,-1 0 1,1-1-1,10 0 0,-15-2-29,1 0 0,-1 0-1,0 0 1,0 0 0,0-1-1,0 0 1,0 0 0,0 0-1,-1-1 1,1 0 0,-1 0-1,1 0 1,-1 0 0,0-1-1,0 1 1,0-1 0,-1 0-1,0 0 1,1-1 0,-1 1-1,-1-1 1,4-5 0,-1-3-42,0-1 0,0 1 0,-2-1 1,1 0-1,-2 0 0,2-28 0,-3 23-139,-2-1 0,0 1-1,-1 0 1,-7-31 0,8 48 151,-12-40-343,12 39 319,0 0-1,0 0 0,-1 0 0,1 1 0,-1-1 0,0 1 0,0-1 1,0 1-1,0 0 0,0-1 0,-4-2 0,5 5 26,1-1-1,0 1 0,0 0 1,0 0-1,0 0 0,0 0 1,0 0-1,-1 0 0,1 0 1,0-1-1,0 1 0,0 0 1,0 0-1,0 0 0,-1 0 1,1 0-1,0 0 0,0 0 1,0 0-1,0 0 1,-1 0-1,1 0 0,0 0 1,0 0-1,0 0 0,0 0 1,-1 0-1,1 0 0,0 0 1,0 0-1,0 0 0,0 0 1,-1 0-1,1 1 0,0-1 1,0 0-1,0 0 0,0 0 1,0 0-1,0 0 0,-1 0 1,1 0-1,0 1 0,0-1 1,0 0-1,0 11-67,9 14 140,-7-22-42,0 0 0,0 0 1,1 0-1,-1 0 0,1 0 0,0 0 1,0-1-1,0 0 0,0 1 1,0-1-1,0 0 0,1 0 1,3 1-1,-1-1 12,1 1-1,-1-2 1,1 1-1,0-1 1,0 0-1,11 0 1,5-2-7,-1-1 1,0-1 0,29-7-1,-50 10-35,58-15 76,0-2 0,-1-3 0,92-44 1,-115 46 23,-1-2 1,0-1-1,-2-2 1,0-1-1,-2-2 1,48-50 0,-63 58-113,-1-1 1,-1-1 0,-1 0-1,-1-1 1,14-35 0,-11 19-28,-1 0 0,10-57 0,-20 83-50,-2-1 1,1 0-1,-2 1 1,0-19-1,-1 25 28,1 0-1,-1 0 0,0 1 1,-1-1-1,1 1 0,-1-1 1,1 1-1,-1-1 0,-1 1 1,1 0-1,-1 0 0,1 0 1,-7-7-1,8 10 56,0 0 1,-1 0-1,1 0 1,0 0-1,-1 0 1,1 0-1,0 1 1,-1-1 0,1 0-1,-1 1 1,1-1-1,-1 1 1,1-1-1,-1 1 1,0 0-1,1 0 1,-1 0-1,1 0 1,-1 0-1,0 0 1,1 0-1,-1 0 1,1 1-1,-1-1 1,1 0-1,-1 1 1,1 0-1,-1-1 1,1 1-1,-1 0 1,-1 1-1,-1 1-18,-1 0-1,1 1 0,0 0 0,0 0 1,0 0-1,0 0 0,1 0 1,-4 6-1,-11 23 7,2 0-1,1 1 1,2 1 0,-10 37 0,-39 199 526,50-190-212,-4 149-1,17-201-118,0 0 0,2-1 0,2 1 0,12 45 0,-16-69-110,1 0 0,0 0 1,0 0-1,0 0 1,1 0-1,0 0 1,6 7-1,-8-10-45,0-1 0,1 1 0,-1-1 0,1 0-1,0 1 1,-1-1 0,1 0 0,0 0 0,0 0-1,0-1 1,-1 1 0,1 0 0,0-1-1,0 1 1,0-1 0,0 1 0,0-1 0,0 0-1,0 0 1,0 0 0,0 0 0,0 0 0,0-1-1,4 0 1,4-2 28,0-1 1,0 0-1,0 0 0,-1-1 0,11-7 0,46-37 31,174-185-220,-215 208 106,44-42-295,-70 82-81,-44 98-79,19-51 706,-22 82-1,46-136-185,0 0 0,1 0 0,0 0 0,0 0 0,1 0 0,0 0 0,1 8 0,-1-12-7,1-1 1,-1 1-1,1-1 0,0 0 1,0 1-1,0-1 0,0 0 1,0 0-1,0 0 0,0 0 1,1 0-1,-1 0 0,1 0 1,0 0-1,-1-1 0,1 1 1,0 0-1,0-1 0,0 0 1,0 1-1,0-1 0,1 0 1,3 2-1,-2-2 2,-1 0 0,1-1 0,0 1 0,-1 0 0,1-1 0,0 0 0,-1 0 0,1 0 0,0-1 0,-1 1 0,1-1 0,-1 1 0,1-1 0,0-1 0,3-1 0,2-1-36,0 0 0,-1-1 1,0 0-1,12-10 1,-10 6-35,-1-1 0,0 0-1,0 0 1,-1 0 0,0-1 0,11-23 0,31-78-253,-33 71 91,-12 30 61,-5 11 142,0 0 0,0 0 0,0 0 0,0 0 0,0 0 0,0 0 0,0 0 0,0 0 0,0 0 0,0 1 0,0-1 0,0 0 0,0 0 0,0 0 0,0 0 0,0 0 0,0 0 0,0 0 0,0 0 0,0 0-1,0 0 1,0 0 0,0 0 0,0 0 0,0 0 0,0 0 0,0 0 0,0 0 0,0 0 0,0 0 0,0 0 0,0 0 0,0 0 0,0 0 0,0 0 0,0 0 0,0 0 0,0 0 0,1 0 0,-1 0 0,0 0 0,0 0 0,0 0 0,0 0 0,0 0 0,0 0 0,0 0 0,0 0-1,-4 20-341,2-11 300,-10 77 111,6-41 200,4-31-163,1 1-1,0-1 0,0 0 1,4 28-1,-2-39-65,0 0-1,0 0 1,1 1 0,-1-2 0,1 1-1,2 4 1,-2-4 45,-2-3-70,1 0 1,0 1 0,-1-1 0,1 0 0,-1 1 0,1-1 0,0 0 0,-1 0 0,1 1 0,0-1 0,-1 0 0,1 0 0,0 0 0,-1 0 0,1 0 0,0 0 0,-1 0 0,1 0 0,0 0 0,-1 0 0,2-1 0,0 1 23,3-1-8,0 0 1,0 0-1,-1 0 0,1-1 0,0 0 1,0 0-1,-1 0 0,1-1 0,-1 1 1,1-1-1,3-4 0,8-3-18,13-9 43,-1-1-1,26-25 1,46-51 19,42-35-452,-137 127 376,1 0 0,-1 0 0,12-5 0,-16 9 5,0-1-1,0 1 1,0-1-1,0 1 1,1 0-1,-1 0 1,0-1-1,0 1 1,0 0-1,1 0 1,-1 0-1,1 1 1,-1-1-5,0 0 0,-1 0 0,1 1 0,-1-1 0,1 0 1,0 1-1,-1-1 0,1 0 0,-1 1 0,1-1 0,-1 1 0,1-1 0,-1 1 0,0-1 0,1 1 0,-1-1 0,0 1 1,1-1-1,-1 1 0,0-1 0,0 1 0,1 0 0,-1-1 0,0 2 0,2 6 19,-1 0 1,0 1-1,0-1 0,-1 1 0,0-1 0,-1 1 1,-2 11-1,-2 4 20,-10 31-1,5-29 125,-1-1-1,-19 34 0,5-13 65,21-36-103,4-10-116,0 0 0,0 0-1,0 0 1,0 0 0,0 1-1,0-1 1,0 0 0,0 0-1,0 0 1,0 0-1,0 0 1,0 0 0,0 0-1,0 0 1,0 0 0,0 0-1,0 0 1,0 0 0,0 1-1,0-1 1,0 0 0,1 0-1,-1 0 1,0 0-1,0 0 1,0 0 0,0 0-1,0 0 1,0 0 0,0 0-1,0 0 1,0 0 0,0 0-1,0 0 1,0 0 0,0 0-1,0 0 1,0 0-1,0 0 1,0 0 0,1 0-1,-1 0 1,0 1 0,0-1-1,0 0 1,0 0 0,0 0-1,0 0 1,0 0-1,0-1 1,0 1 0,0 0-1,15-9 183,-4 2-240,8-7-20,-1-1 0,0 0 0,-2-1 0,1-1 0,13-20 0,13-11 8,-40 43 62,1 1 1,0 0 0,0 1-1,0-1 1,0 1 0,1 0-1,-1 0 1,1 0 0,0 0-1,6-2 1,-11 5-1,1 0-1,0 0 1,-1 0 0,1 0 0,0 0 0,-1 0-1,1 1 1,-1-1 0,1 0 0,0 0-1,-1 0 1,1 1 0,-1-1 0,1 0 0,0 1-1,-1-1 1,1 0 0,-1 1 0,1-1 0,-1 1-1,0-1 1,1 1 0,-1-1 0,1 1 0,-1-1-1,0 1 1,1-1 0,-1 1 0,0 0-1,0-1 1,1 1 0,-1-1 0,0 1 0,0 0-1,0-1 1,0 2 0,3 25-28,-3-26 29,-7 70-109,4-48 93,-1 0 151,-1 7 239,6-30-362,-1 0-1,1 0 1,-1 1-1,0-1 1,1 0-1,-1 0 1,1 0-1,-1 0 1,1 0-1,-1 0 0,1 0 1,-1 0-1,1 0 1,-1 0-1,1 0 1,-1 0-1,1 0 1,0-1-1,-1 1-5,2-1-12,1 0-1,-1 0 0,0 0 0,0 0 0,0-1 0,0 1 0,0-1 0,0 1 0,0-1 0,-1 0 0,1 0 0,2-3 0,17-29-111,-17 25 50,6-9 9,2-3-71,0 0 1,1 1 0,22-26-1,-33 44 111,-1 0 1,1 1-1,0-1 0,1 0 0,-1 0 0,0 1 0,0-1 1,5-1-1,-6 3 14,0-1 1,0 1-1,-1 0 0,1 0 1,0 0-1,0 0 0,0 0 1,0 0-1,0 0 0,-1 0 1,1 0-1,0 0 0,0 1 1,0-1-1,0 0 0,-1 0 1,1 1-1,0-1 1,0 1-1,-1-1 0,1 0 1,0 1-1,-1-1 0,1 1 1,0 0-1,-1-1 0,1 1 1,-1 0-1,1-1 0,-1 1 1,1 0-1,-1 0 0,2 3-13,0 0 0,0-1 0,-1 1-1,0 0 1,1 0 0,-1 0-1,-1 0 1,1 0 0,0 5 0,-2 41 8,0-21 85,0-6 193,0-16-160,1 0 0,0 0 0,0 0 0,0 0 0,1 1 0,0-1 0,0 0 0,3 8 0,-3-13-90,0-1 0,1 1-1,-1 0 1,0-1 0,0 0-1,1 1 1,-1-1 0,1 0-1,-1 0 1,1 0 0,-1 1 0,1-2-1,0 1 1,-1 0 0,1 0-1,0 0 1,0-1 0,0 1 0,-1-1-1,1 0 1,4 1 0,3-1 28,0 0 0,0 0-1,12-2 1,-17 2-20,32-4 141,40-11 1,-62 12-169,0-1 0,-1-1 0,1-1 1,-1 0-1,22-13 0,-25 13 16,0-1 0,0 0-1,0 0 1,-1-1 0,0-1-1,-1 0 1,11-13 0,-9 8-62,11-25 0,-18 34 36,-1-1 1,0 1-1,0-1 0,-1 0 0,1 0 0,-1 0 1,-1 0-1,1-7 0,0 2-21,-1 9 10,0-1 1,1 1 0,-1-1 0,0 0 0,0 1-1,-1-1 1,1 1 0,0-1 0,-1 1 0,0-1-1,1 1 1,-1-1 0,-2-3 0,2 5 17,1 1 0,-1 0 0,1-1 0,-1 1 1,1 0-1,-1 0 0,1-1 0,-1 1 0,1 0 0,-1 0 0,1 0 1,-1 0-1,1 0 0,-1 0 0,0 0 0,1 0 0,-1 0 0,1 0 1,-1 0-1,1 0 0,-1 0 0,1 0 0,-1 0 0,1 1 1,-1-1-1,1 0 0,-1 0 0,1 1 0,-1-1 0,1 0 0,-1 0 1,1 1-1,-1-1 0,1 1 0,-1 0 0,-15 17-88,9-8 130,1 1 0,0 0 1,0 0-1,1 1 0,1 0 0,0-1 0,-3 15 0,6-19 41,0-1-1,0 0 0,1 1 0,0-1 1,0 1-1,0-1 0,1 0 0,0 1 1,0-1-1,1 0 0,0 0 0,0 0 1,0 0-1,1 0 0,6 10 0,-3-7 20,1 0-1,-1 0 1,2 0-1,-1-1 1,1-1-1,1 1 1,-1-1-1,1 0 0,0-1 1,1 0-1,0-1 1,13 6-1,-14-8-346,0 0 0,0 0 1,1-1-1,-1-1 0,1 1 0,10-1 0,-10-1-919,0 0-1,0-1 1,0-1-1,1 1 1,-1-2-1,10-3 1,-14 4 250,0-1 1,-1 1-1,1-1 1,-1 0-1,0-1 1,1 0-1,-2 1 1,1-1-1,0-1 1,6-7-1,-1-2-1350,0 1-1,13-27 1,9-22-544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7:16.1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59 421 3552,'0'-1'163,"0"1"0,0-1 1,0 0-1,0 1 0,0-1 1,0 1-1,0-1 0,0 1 1,0-1-1,0 1 0,0-1 0,0 0 1,-1 1-1,1-1 0,0 1 1,0-1-1,-1 1 0,1-1 0,0 1 1,-1 0-1,-2-5 3805,4 0-660,-1 5-3273,0 1 0,0-1 1,-1 0-1,1 0 0,0 0 0,0 0 0,-1 1 0,1-1 0,0 0 0,0 0 0,0 0 0,-1 1 0,1-1 1,0 0-1,0 0 0,0 1 0,0-1 0,0 0 0,-1 0 0,1 1 0,0-1 0,0 0 0,0 1 1,0-1-1,0 0 0,0 1 0,-2 10 157,0 1 0,0-1 0,1 23 1,-1 5 169,-8 158 743,-4 28 1219,14-214-1675,1-20 595,-6-137-202,2 80-991,-2-31 14,0-98 68,7 166-8,-2-2-99,3 0-1,11-58 1,-13 86-55,0 0-1,0-1 0,0 1 1,1 0-1,-1 0 0,1 0 1,0 0-1,0 0 1,0 0-1,3-2 0,-5 4 23,1 1 0,0-1-1,0 0 1,-1 1-1,1-1 1,0 1 0,0 0-1,0-1 1,0 1 0,0 0-1,0-1 1,-1 1 0,1 0-1,0 0 1,0 0-1,0 0 1,0 0 0,0 0-1,0 0 1,0 0 0,0 0-1,0 0 1,0 1-1,0-1 1,0 0 0,0 1-1,-1-1 1,1 0 0,0 1-1,0-1 1,0 1 0,0 0-1,-1-1 1,1 1-1,0 0 1,-1-1 0,1 1-1,0 1 1,17 20 8,-1 1 1,-1 0-1,-1 1 1,15 35-1,-18-37 24,-2 0 49,-1 0-1,-1 0 1,-1 1-1,-1-1 1,-1 2 0,0-1-1,-2 1 1,-1-1-1,-1 1 1,-1 0 0,-1-1-1,-1 1 1,-1-1-1,-8 31 1,9-48-37,0 0 0,0 1 0,0-1 0,-1 0 0,0 0 0,-1 0 0,1-1 0,-1 1 0,0-1 0,0 0 0,-1 0 0,1 0 0,-1 0 0,0-1 0,-1 0 0,1 0 0,-1 0 0,0-1 0,1 0-1,-1 0 1,-1 0 0,1-1 0,0 0 0,-1 0 0,1-1 0,-1 0 0,1 0 0,-1 0 0,-7-1 0,4 1-508,14 1 182,7 3 228,-4-1 99,0-1 0,1 0-1,-1 0 1,1 0 0,-1-1 0,1 0-1,0 0 1,0-1 0,0 0 0,0 0 0,9-1-1,-6-1 18,1 0 0,-1 0-1,0-1 1,1 0 0,-1-1-1,0-1 1,12-4 0,-17 5-36,9-3 24,-1-1 0,0 0 0,0-1 0,0-1 0,-1 0 0,13-12 0,-14 8-11,0-1 0,0 0 1,-2 0-1,0-2 0,0 1 1,-1-1-1,-1-1 0,-1 1 1,0-1-1,-2 0 0,1-1 1,-2 0-1,-1 1 0,0-1 1,1-37-1,-4 47-97,-1 0 1,1 1-1,-1-1 0,-4-15 1,4 21 44,1 1 1,-1-1-1,0 1 1,1-1-1,-1 1 1,0-1 0,0 1-1,0 0 1,0-1-1,0 1 1,0 0-1,0 0 1,-2-1 0,2 1-8,0 1 0,0-1 0,0 1 0,0-1 0,0 1 0,0 0 0,-1 0 0,1 0 0,0-1 0,0 1 0,0 0 0,0 0 0,0 1 0,0-1 0,0 0 0,-1 0 0,1 0 0,0 1 0,0-1 0,0 1 0,-2 0 0,0 0 5,0 1 0,0 0 1,0 0-1,1 0 1,-1 0-1,0 0 0,1 1 1,-1-1-1,1 1 0,0 0 1,0 0-1,-2 3 1,1 0 21,0 0-1,0 0 1,1 0 0,0 0 0,1 0 0,-2 9 0,1-4 12,1 1 0,1 0 0,0-1 0,0 1-1,1-1 1,1 1 0,3 12 0,-1-9 30,1 0-1,0-1 1,1 1-1,1-1 1,0-1 0,1 1-1,0-1 1,1 0-1,1-1 1,0 0 0,1-1-1,0 0 1,0 0-1,20 13 1,-26-21 4,0-1 1,0 1-1,0-1 0,0 0 1,0 0-1,0-1 0,10 2 1,-13-3-16,0 1 1,0-1 0,0 0-1,1 0 1,-1 0 0,0 0-1,0-1 1,0 1 0,0-1-1,0 1 1,1-1-1,-1 0 1,0 1 0,-1-1-1,1 0 1,0-1 0,0 1-1,0 0 1,0 0 0,-1-1-1,1 1 1,2-4 0,3-7 109,-1 0 1,0 0 0,-1-1 0,0 0 0,4-19 0,-4 15-81,10-38 48,-3-1 1,9-98 0,-12-114 131,-4 55-1201,3 234 470,-2 9 378,-2 1 0,1 33 0,-1-12 90,-2 253-12,-3-247 132,-1 17 50,-3 1 0,-4-1 0,-25 106 0,31-171-89,0 1 0,-1 0 0,-1-1 0,1 0 0,-9 14 0,10-21-23,1 0-1,0 0 1,-1-1-1,1 1 0,-1 0 1,0-1-1,0 1 0,-5 2 1,6-4-10,0 0 0,0 0 0,0 0 0,-1 0 0,1-1 0,0 1 0,0-1 0,0 0-1,-1 0 1,1 1 0,0-1 0,0-1 0,-1 1 0,1 0 0,-4-1 0,4 0-9,0 0 0,-1 1 0,1-1 0,0 0-1,0 0 1,0 0 0,0-1 0,0 1 0,0 0 0,0-1-1,1 1 1,-1-1 0,0 0 0,-1-2 0,2 3-17,0-1 1,1 1-1,-1 0 1,1 0-1,-1-1 1,1 1-1,0 0 1,0-1-1,-1 1 1,1-1-1,0 1 1,0 0-1,0-1 1,1 1-1,-1-1 1,0 1-1,0 0 1,1-1-1,-1 1 0,1 0 1,-1 0-1,1-1 1,-1 1-1,1 0 1,0 0-1,0 0 1,0-1-1,1 0 1,3-3 30,0-1 1,1 1-1,-1 0 0,1 0 1,1 1-1,-1 0 0,1 0 1,8-4-1,7-2-12,32-9 0,-30 13 111,40-6 0,-7 2-3558,-52 9 3052,8-3-9077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7:16.5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4 10464,'15'-3'4736,"-1"3"2655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7:17.6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34 453 5312,'0'-12'1314,"-1"9"345,1-1 0,-1 0 0,0 1 1,0-1-1,-2-5 0,3 9-1611,0 0 0,0 0 1,0-1-1,-1 1 0,1 0 0,0 0 1,0 0-1,0 0 0,0 0 0,0-1 1,-1 1-1,1 0 0,0 0 0,0 0 1,0 0-1,0 0 0,-1 0 0,1 0 0,0 0 1,0 0-1,0-1 0,-1 1 0,1 0 1,0 0-1,0 0 0,0 0 0,-1 0 1,1 0-1,0 0 0,0 0 0,0 0 1,-1 1-1,1-1 0,0 0 0,0 0 1,0 0-1,-1 0 0,1 0 0,0 0 1,0 0-1,0 0 0,0 1 0,-1-1 1,1 0-1,0 0 0,0 0 0,0 0 1,0 1-1,-6 7 841,3 6-785,0 1-1,0-1 1,1 1 0,1-1-1,0 1 1,1 0-1,1-1 1,0 1 0,1 0-1,1-1 1,0 0-1,1 1 1,8 19 0,-9-26-54,-2-6 12,-1 0 1,1 0-1,-1 1 1,1-2-1,0 1 0,0 0 1,0 0-1,0 0 0,0 0 1,1 0-1,-1-1 0,0 1 1,1-1-1,-1 1 0,1-1 1,0 1-1,-1-1 1,1 0-1,0 0 0,2 1 1,-3-1-39,-1-1 1,1 0 0,-1 0 0,1 0 0,-1 0-1,1 0 1,-1 0 0,0 0 0,1-1 0,-1 1 0,1 0-1,-1 0 1,1 0 0,-1 0 0,0 0 0,1-1-1,-1 1 1,0 0 0,1 0 0,-1-1 0,1 1-1,-1 0 1,0-1 0,1 0 0,7-13 450,0-20-109,-4 11-348,-2 0 0,-1 0 1,-1 0-1,-1-1 0,-1 1 1,-5-27-1,4 22-129,3 24 28,0 1 1,-1 0 0,1-1-1,0 1 1,-1 0 0,0 0-1,0-1 1,0 1-1,0 0 1,0 0 0,-1 0-1,1 0 1,-1 0-1,0 0 1,-3-3 0,5 6 65,0 0 0,-1 0 0,1 0 0,0 0 0,0-1 1,-1 1-1,1 0 0,0 0 0,0 0 0,-1 0 0,1 0 1,0 0-1,0 0 0,-1 0 0,1 0 0,0 0 1,0 0-1,-1 0 0,1 1 0,0-1 0,0 0 0,-1 0 1,1 0-1,0 0 0,0 0 0,0 0 0,-1 1 0,1-1 1,0 0-1,0 0 0,0 0 0,0 0 0,-1 1 0,1-1 1,0 0-1,0 0 0,0 1 0,0-1 0,0 0 0,0 0 1,-1 1-1,1-1 17,0 1-1,0-1 1,-1 1 0,1-1 0,0 1 0,0-1 0,-1 0 0,1 1 0,0 0 0,0-1-1,0 1 1,0-1 0,0 1 0,0-1 0,0 1 0,0-1 0,0 1 0,0-1 0,0 1-1,1 0 1,-1 0 67,1 0 0,-1 0 0,1-1 0,0 1 0,-1 0 0,1-1 0,0 1 0,0 0 0,-1-1 0,1 1 0,0-1 0,0 0 0,0 1 0,0-1 0,0 1 0,0-1 0,0 0 0,0 0 0,1 0 5,-1 0 0,0 0 0,0 0 0,0-1 0,0 1 0,0 0 0,0-1 0,0 1 1,0-1-1,-1 1 0,1-1 0,0 1 0,0-1 0,0 0 0,0 1 0,-1-1 0,1 0 0,0 0 1,-1 0-1,1 1 0,0-3 0,10-15 305,0-2 0,-2 0 0,13-38 0,-11 27-178,64-165-205,-74 193-20,0 0 1,1 0-1,-1 0 0,0 0 0,1 0 0,0 1 0,0-1 1,0 1-1,4-5 0,-6 7 13,1 0 1,0-1-1,-1 1 1,1 0-1,-1-1 0,1 1 1,-1 0-1,1 0 0,0 0 1,-1 0-1,1-1 1,0 1-1,-1 0 0,1 0 1,-1 0-1,1 0 0,0 1 1,-1-1-1,1 0 1,0 0-1,0 0 0,1 1-9,-1 0-1,1 0 1,-1 0-1,1 0 1,-1 1 0,1-1-1,-1 0 1,0 1-1,0-1 1,0 0-1,2 3 1,13 24-22,23 54 0,-29-60 137,7 18-50,-2 1-1,-2 0 1,-2 1-1,7 53 1,4 171-69,-22-239 167,0 0 0,-2 0 0,-6 31 0,5-43-47,-1 1 0,-1-1-1,0-1 1,0 1 0,-2-1 0,-15 26 0,20-36-84,-1 0 0,0 0 0,0 0 0,0 0 0,-1-1 0,0 1 0,1-1 0,-1 1 0,0-2 0,-1 1 1,1 0-1,0-1 0,-1 1 0,1-1 0,-1 0 0,0-1 0,0 1 0,0-1 0,1 0 0,-1 0 0,0-1 0,0 0 0,-1 1 0,1-1 0,0-1 0,0 1 0,0-1 0,0 0 0,1 0 0,-1-1 0,0 1 0,0-1 0,1 0 0,-1 0 0,1-1 0,-1 1 0,1-1 0,0 0 0,0 0 0,0 0 0,-6-8 0,7 8-10,0-1 0,0 1 0,0-1-1,1 0 1,0 1 0,-5-10-1,7 12 10,-1 0 0,1 0 0,0-1 0,-1 1 0,1 0 0,0-1 0,0 1 0,0 0 0,0-1 1,0 1-1,0 0 0,0-1 0,0 1 0,1 0 0,-1-1 0,1 1 0,-1 0 0,1 0 0,-1-1 0,1 1 0,-1 0 0,1 0 0,0 0 0,0 0 0,0 0 0,-1 0 0,1 0 0,0 0 0,0 0 0,2 0 0,2-3-5,1 1 0,0 0 0,0 0-1,0 1 1,0-1 0,0 2 0,0-1 0,10-1 0,57-4-97,-49 6 71,172-15-1605,-166 14-3949,55 4-1,-57-1 2379,11 2-3330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7:18.6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441 104 3552,'0'-2'233,"0"1"0,0-1 0,1 1 0,-1-1 0,0 1 0,1-1 0,-1 1 0,1-1 1,9-16 14467,-10 20-14582,0 0 0,0-1 0,0 1 0,0-1 0,0 1 0,0 0 0,0-1 0,1 1-1,-1-1 1,1 1 0,-1 0 0,1-1 0,1 3 0,2 8 371,-1 17-57,-1 1 0,-1-1 1,-5 41-1,2-41-230,1-4-6,-1 0 1,-1 0-1,-2-1 0,-10 37 1,13-55-163,0-1-1,-1 0 1,1 0 0,-1 0 0,0 0 0,0 0 0,0-1 0,-7 8 0,8-11-4,1 1 1,-1 0-1,1-1 0,-1 1 0,0-1 0,0 0 0,0 1 1,0-1-1,0 0 0,0 0 0,0 0 0,0-1 0,0 1 1,-2 0-1,1-1 23,0 0-1,0 0 1,0 0 0,1 0 0,-1-1 0,0 1 0,0-1-1,1 0 1,-1 0 0,0 0 0,1 0 0,-1 0 0,-3-3 0,-11-9 45,-1-1 1,2-1-1,0 0 1,1-1-1,-15-20 1,-137-204 161,157 223-234,1-1-1,0 0 1,1 0 0,-7-25-1,14 40 4,0 0 0,1 0-1,-1 0 1,1 0 0,0 0-1,-1-4 1,2 7-34,-1-1 0,0 0 0,0 0 1,0 0-1,0 0 0,1 1 0,-1-1 1,0 0-1,0 0 0,1 0 0,-1 1 0,1-1 1,-1 0-1,1 1 0,-1-1 0,1 0 0,-1 1 1,1-1-1,0 1 0,-1-1 0,1 1 1,0-1-1,-1 1 0,1-1 0,0 1 0,0 0 1,1-1-1,12-2 7,-1 1 1,1 0-1,0 1 0,0 1 1,23 1-1,-6 1 78,415 6 1571,-253-7-4322,-189-1 2497,11 0-6477,-39-12-11588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7:26.1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179 17 2976,'2'-2'749,"2"-12"10944,-5 14-11590,1 1-1,-1 0 0,1-1 0,-1 1 1,1 0-1,0 0 0,-1-1 1,1 1-1,0 0 0,-1 0 1,1-1-1,0 1 0,0 1 1,-1-1 48,-11 45 855,-8 25-161,-28 95 309,-19 54-500,64-214-710,1-1-41,1 0 0,-1 0 0,-1 0 0,1 0 0,-1-1 0,0 1 1,0-1-1,-6 8 0,13-21-6383,5-3 3984,3-7-1669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7:26.5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104 1 5312,'-3'0'4136,"2"0"-4065,-1 8 2329,-3 22-671,3-11-817,-30 173 3466,9-15-3576,14-103-804,-12 41 247,19-109-958,1 1 0,0 0-1,0 12 1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7:26.8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53 73 7040,'-38'-12'2282,"23"8"1272,25 5-1236,65 0 239,105-15 1,-43-12-1748,-115 21-869,-1 0 0,1 2-1,0 0 1,0 2-1,0 0 1,23 3-1,-38-1-626,0 0 0,0 1 0,8 3 0,-11-4-660,-10 9-5141,3-7 4990,-5 10-3164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7:27.1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36 108 9056,'-35'6'4064,"35"-6"-4051,0 0 0,0 0 0,0 0 1,0 0-1,0 0 0,0 0 0,0 0 1,0 0-1,1 0 0,-1 0 0,0 0 1,0 0-1,0 0 0,0 0 0,0 0 1,0 0-1,0 0 0,0 0 0,0 0 1,0 0-1,0 1 0,0-1 0,0 0 1,0 0-1,0 0 0,0 0 0,0 0 1,0 0-1,1 0 0,-1 0 0,0 0 1,0 0-1,0 0 0,0 1 0,0-1 1,0 0-1,0 0 0,0 0 0,0 0 1,0 0-1,0 0 0,-1 0 0,1 0 1,0 0-1,0 0 0,0 0 0,0 1 1,0-1-1,0 0 0,0 0 0,0 0 1,0 0-1,0 0 0,0 0 0,0 0 1,0 0-1,0 0 0,0 0 0,0 0 1,0 0-1,0 0 0,-1 0 0,1 0 1,6 2 378,-1-1 1,1 0-1,-1 0 1,1 0 0,0-1-1,10 0 1,40-7 1681,-54 7-2017,75-15 1060,79-27 0,-12 3-6113,-112 31 921,2-4 1281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2:34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5 5472,'5'-5'7696,"-8"6"-7275,0-1 1,1 0-1,-1 1 1,0-1 0,1 0-1,-5-1 1,3 1-56,-9 2-93,1 1 1,-1 1 0,1 0-1,-1 1 1,2 0-1,-1 0 1,0 2 0,1-1-1,-15 13 1,24-18-261,0 1 1,1-1-1,-1 1 0,1-1 1,0 1-1,-1 0 1,1 0-1,0-1 0,0 1 1,0 0-1,0 0 1,1 0-1,-1 0 1,0 0-1,1 1 0,-1-1 1,1 0-1,0 0 1,0 0-1,0 4 0,1-3 47,-1 0 0,1 1-1,0-1 1,0 0-1,1 0 1,-1 0-1,1 0 1,-1 0 0,1 0-1,0 0 1,5 5-1,-2-3 36,-1 0 0,2 0 0,-1-1 0,0 1-1,1-1 1,0-1 0,0 1 0,0-1 0,1 0 0,-1 0-1,1-1 1,7 2 0,-3-3-569,1 0 1,-1-1-1,0 0 1,16-2-1,43-12-5674,-32 6 1368,7 2 1394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7:28.3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85 22 4480,'3'-1'231,"-1"0"0,0 0 1,0 0-1,0-1 0,0 1 0,-1-1 1,1 1-1,0-1 0,-1 0 1,3-2-1,-4 4-165,0 0 1,0-1-1,0 1 0,0 0 1,0 0-1,0 0 0,0 0 1,0 0-1,0-1 1,0 1-1,0 0 0,0 0 1,1 0-1,-1 0 1,0 0-1,0 0 0,0-1 1,0 1-1,0 0 0,0 0 1,0 0-1,1 0 1,-1 0-1,0 0 0,0 0 1,0 0-1,0 0 1,0 0-1,1 0 0,-1 0 1,0 0-1,0 0 0,0 0 1,0 0-1,1 0 1,-1 0-1,0 0 0,0 0 1,0 0-1,0 0 1,0 0-1,1 0 0,-1 0 1,0 0-1,0 0 0,0 0 1,0 0-1,0 0 1,0 0-1,1 0 0,-1 1 1,0-1-1,0 0 1,0 0-1,0 0 0,0 0 1,0 0-1,0 0 0,0 1 1,3 7 5006,-4-1-4698,1 1 1,-2-1 0,1 0 0,-1 0 0,0-1 0,-4 10 0,-2 8 251,-8 26 210,-17 101 1,16-56-495,-6 62 28,18-86-1336,10-92-14752,3-8 12816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7:28.7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 30 8800,'-17'-1'2121,"13"1"-273,10 1 2513,13 5-1070,-5 0-2545,-5-4-399,1-1-1,-1 0 1,1 0 0,0 0-1,0-1 1,11-2-1,60-12 227,-4 0-361,-29 6-149,-34 5-128,0 1-1,22-2 1,-32 4 3033,0 0-4027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7:29.5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1 184 3552,'0'5'217,"0"0"1,1 0-1,0 0 1,0-1-1,0 1 0,1 0 1,0 0-1,0-1 1,0 1-1,0-1 0,4 6 1,5 4 1018,21 25 0,-2-3 19,-18-21 166,0 0 0,0-1 1,28 24-1,-33-31 1731,-8-14-2080,-30-124 773,27 112-1853,-15-95 214,16 91-198,2 0 0,0-1 0,3-22-1,-2 44 14,0 1 0,0-1 0,1 0 1,-1 1-1,0-1 0,1 0 0,-1 1 0,1-1 0,-1 1 0,1-1 0,0 1 0,0-1 0,0 1 0,0 0 0,0-1 0,0 1 0,0 0 0,0 0 0,0 0 0,0 0 0,1 0 0,-1 0 0,3-2 0,-2 3 13,0-1 0,1 1 0,-1 0 0,0-1 0,0 1 0,0 0-1,0 0 1,0 0 0,0 1 0,1-1 0,-1 0 0,0 1 0,0-1 0,0 1-1,0 0 1,0 0 0,3 2 0,5 2-39,0 1 1,-1 1-1,0 0 0,0 0 1,0 1-1,-1 0 0,9 11 1,14 16-295,-30-34-5,0 0-1,0 0 1,0 0 0,0 0 0,0-1-1,0 1 1,0 0 0,1-1-1,-1 1 1,0 0 0,0-1 0,1 0-1,-1 1 1,0-1 0,1 0-1,-1 0 1,0 1 0,1-1-1,-1 0 1,1 0 0,-1-1 0,0 1-1,1 0 1,-1 0 0,0-1-1,1 1 1,1-1 0,5-3-1094,1 1 0,-1-1 0,9-6 0,-6 4 1313,15-9 829,24-20 0,-13 10 7864,-43 33-6923,-2 6-1337,0 1-1,1 0 1,1 0-1,0 1 1,-3 16-1,8-27-299,-6 22 140,2 1 0,1 0 0,-1 31 0,5-33-51,1 35 265,-1-60-374,0 1 0,0-1-1,0 0 1,1 0 0,-1 0 0,0 1 0,1-1 0,-1 0 0,1 0-1,-1 0 1,1 0 0,0 1 0,0-1-15,-1-1 1,0 0-1,0 0 1,1 1-1,-1-1 1,0 0-1,1 0 1,-1 0-1,0 1 1,1-1-1,-1 0 1,0 0-1,1 0 1,-1 0-1,0 0 1,1 0-1,-1 0 1,1 0-1,-1 0 1,0 0-1,1 0 1,-1 0-1,0 0 1,1 0-1,-1 0 1,1 0-1,0-1-5,1 0 0,-1 0 0,1 0 0,-1 0 0,0 0 0,1-1 0,-1 1 0,0 0 0,0-1 0,0 1 0,0 0 0,0-1-1,0 1 1,0-1 0,0-3 0,8-17-215,5-15-80,1 0 0,2 2 0,22-35 1,-37 67 224,2 0-146,0 11 248,1 3 147,-2 0-1,6 24 0,1 5 221,7 35 0,-6-26-1796,-9-43 463,18-10-11811,-7-14 7681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7:30.0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36 1 8064,'1'23'6392,"-7"38"-3579,-20 121 1160,26-163-3742,-1 5 306,-1-20-693,1-5 20,0-10-143,9-36-146,3-1 1,19-57-1,-29 102 451,0 0 18,0 0-1,0 0 0,0 0 1,0 0-1,0 1 1,1-1-1,-1 0 0,1 0 1,-1 1-1,1-1 1,0 1-1,0 0 0,1 0 1,2-3-1,-4 5-13,0 0 1,-1-1-1,1 1 1,0 0-1,-1 0 0,1 1 1,0-1-1,-1 0 1,1 0-1,-1 0 0,1 0 1,0 0-1,-1 1 0,1-1 1,0 0-1,-1 1 1,1-1-1,-1 0 0,1 1 1,-1-1-1,1 1 1,-1-1-1,1 1 0,-1-1 1,1 1-1,-1-1 0,0 1 1,1-1-1,-1 1 1,0 0-1,1-1 0,-1 1 1,0 1-1,9 22 521,-4 2-116,4 36-1,0 4-396,-4-13-2108,-5-53 1891,0 1-1,0 0 0,0-1 0,0 1 0,0 0 0,1-1 0,-1 1 1,0 0-1,0-1 0,0 1 0,1 0 0,-1-1 0,0 1 0,1-1 1,-1 1-1,1 0 0,-1-1 0,0 1 0,1-1 0,-1 1 0,1-1 1,0 0-1,0 1 0,0-1-158,-1 0 0,1 0 0,0 0 0,-1 0 0,1 0-1,0 0 1,-1 0 0,1 0 0,-1-1 0,1 1 0,0 0 0,-1 0 0,1-1 0,-1 1 0,1 0 0,-1-1 0,1 1 0,-1-1 0,1 0-1,15-18-6553,-8 7 5565,-7 10 1745,17-23-2066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7:30.3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107 16 5888,'1'-2'272,"0"1"-158,-1 0 0,0 1 1,0-1-1,1 0 0,-1 0 1,1 1-1,-1-1 1,0 1-1,1-1 0,-1 0 1,1 1-1,0-1 0,-1 1 1,1-1-1,-1 1 1,1-1-1,0 1 0,-1 0 1,1-1-1,0 1 0,-1 0 1,1 0-1,0-1 1,0 1-1,-1 0 0,4 0 1734,-13 7 2913,3-1-3912,-6 7 409,-14 15 484,-34 45 0,59-70-1717,-1-1 0,1 0 1,0 0-1,-1 1 0,1-1 1,0 1-1,0-1 0,1 1 0,-1 0 1,0-1-1,1 1 0,-1 3 1,2-5-11,-1 0 0,0 1 0,0-1 0,1 1 0,-1-1 0,1 0 0,-1 0 0,1 1 0,-1-1 0,1 0 0,0 0 0,0 0 0,0 1 0,0-1 0,-1 0 0,1 0 0,1 0 0,-1-1 0,0 1 0,0 0 0,0 0 1,0 0-1,1-1 0,-1 1 0,2 0 0,11 4 120,0 0 0,27 5 1,15 4 224,-51-12-291,1 0-1,0 0 0,-1 1 0,0 0 0,1 0 0,-1 0 0,4 5 1,-8-7-38,1 0 0,-1 0 0,0 1 0,0-1 0,-1 0 0,1 1 1,0-1-1,0 1 0,-1-1 0,1 1 0,-1-1 0,1 1 1,-1 0-1,0-1 0,0 1 0,1-1 0,-1 1 0,0 0 0,0-1 1,-1 1-1,1 0 0,0-1 0,-1 1 0,1-1 0,0 1 0,-1-1 1,0 1-1,1-1 0,-1 1 0,0-1 0,-2 3 0,0 1 35,-1 0-1,1 0 1,-1 0-1,-1 0 0,1-1 1,-1 0-1,-4 4 1,1-2-413,-1-1 1,1-1 0,-1 1 0,0-1 0,0-1 0,-1 0 0,1 0 0,-1-1-1,-17 2 1,0-5-3688,26 1 3723,0 0 0,0 0-1,0 0 1,1 0 0,-1-1 0,0 1 0,0 0-1,0 0 1,1-1 0,-1 1 0,0 0 0,1-1-1,-1 1 1,0-1 0,1 1 0,-1-1 0,0 1-1,1-1 1,-1 1 0,1-1 0,-1 0 0,1 1-1,-1-1 1,1 0 0,0 0 0,-1 1 0,1-1-1,0 0 1,-1-1 0,1 0-89,1 0 0,-1-1 0,1 1 0,0 0 0,0 0 0,0 0 0,1-3 0,15-25-2533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7:30.7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1 237 8480,'0'0'249,"1"0"0,0 0 0,0 0 0,-1 0 0,1 0 0,0 1 0,-1-1 0,1 0 0,0 0 0,-1 1 0,1-1 0,-1 0 0,1 1 0,-1-1 0,1 1 0,0-1 0,-1 1 0,1-1 0,-1 1 0,1 0 0,1 1-100,-1 0 0,0-1 0,1 1 0,-1 0 0,0-1 0,0 1 0,0 0 0,1 3 0,0 7 830,-1-1-1,0 1 1,-1 0-1,-1 18 1,-1 2-48,-3 113-1032,2-128-2446,-2-39-11871</inkml:trace>
  <inkml:trace contextRef="#ctx0" brushRef="#br0" timeOffset="1">85 34 3328,'-18'-13'1504,"28"4"-1312,-2-2-4128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7:31.07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64 2 8480,'-1'0'107,"1"0"1,0-1-1,-1 1 1,1 0 0,-1 0-1,1 0 1,0 0-1,-1 0 1,1 0-1,0-1 1,-1 1 0,1 0-1,-1 0 1,1 0-1,0 0 1,-1 1-1,1-1 1,-1 0 0,1 0-1,0 0 1,-1 0-1,1 0 1,0 0-1,-1 1 1,1-1 0,0 0-1,-1 0 1,1 0-1,-1 1 1,3 11 1026,-1-8-1239,4 17 1015,-1 0 1,-1 1 0,-1-1 0,-1 39-1,-15 89 2902,4-52-3186,4 56-156,-6 53-1670,2-139-4224,10-66 5248,0-1 0,0 0 0,0 1 0,0-1 1,0 1-1,0-1 0,0 0 0,0 1 0,0-1 0,0 1 1,0-1-1,0 0 0,-1 1 0,1-1 0,0 1 0,0-1 0,0 0 1,-1 1-1,1-1 0,0 0 0,0 0 0,-1 1 0,1-1 0,0 0 1,-1 1-1,1-1 0,0 0 0,-1 0 0,1 0 0,0 1 1,-1-1-1,1 0 0,-1 0 0,1 0 0,0 0 0,-1 0 0,-9-6-4762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7:31.4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10 10208,'-4'-9'4261,"8"9"-1317,9 0-566,74 2-265,2 0-4434,-41-3-190,-19 0 188,1 1 1,0 1-1,47 9 0,-73-9 2423,0 0 0,-1 0 0,1 0 0,-1 1 1,1 0-1,-1 0 0,1 0 0,-1 0 0,0 0 0,0 0 0,0 1 0,0 0 0,-1-1 0,1 1 0,-1 0 0,0 0 1,1 1-1,-1-1 0,-1 0 0,1 1 0,0-1 0,-1 1 0,0 0 0,0-1 0,1 6 0,1 8 923,-1 0-1,-1 0 0,0 0 0,-4 25 0,3-26-724,-1 1-106,-1 0 0,0 0 0,-1 0-1,0-1 1,-12 32 0,14-47-306,1-1-1,0 0 1,0 1-1,0-1 1,0 1-1,0-1 1,0 0-1,0 1 1,0-1-1,-1 0 1,1 0-1,0 1 1,0-1-1,0 0 1,-1 1-1,1-1 1,0 0-1,0 0 0,-1 1 1,1-1-1,0 0 1,-1 0-1,1 0 1,0 0-1,-1 1 1,1-1-1,0 0 1,-1 0-1,1 0 1,0 0-1,-1 0 1,1 0-1,-1 0 1,0 0-108,1-1 0,-1 1 0,1-1 0,-1 0 0,1 1 0,-1-1 1,1 0-1,-1 1 0,1-1 0,0 0 0,-1 1 0,1-1 0,0 0 0,-1 0 1,-5-30-3352,6 0 176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7:31.8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16 5408,'-2'-7'760,"-1"-1"5424,21 8-5630,4 4-1093,0 0-661,1 1 1,-1 1-1,31 12 1,-47-15 1230,-1 0-1,1 0 1,-1 0 0,1 0 0,-1 1-1,0 0 1,0 0 0,-1 0 0,1 1-1,-1 0 1,0-1 0,0 2 0,-1-1-1,1 0 1,-1 1 0,-1-1 0,5 10-1,-1 8 898,-1 0 0,-1 1 0,1 29 0,-3-33 16,0 0 0,1 0 0,0 0 0,2 0 0,8 21 0,-12-39-96,-1-3-695,1 0 1,-1 0-1,1-1 1,-1 1-1,1 0 0,0 0 1,-1 0-1,1 0 1,0 0-1,0 0 0,1-1 1,7-9 266,-6 0-229,-1 0-1,0 0 1,0 0 0,-1 0-1,0 0 1,-1-1-1,-2-12 1,2-3-20,0-4 37,-2-1 0,-5-33 0,5 60-776,1 0-1,-1-1 1,0 1-1,-3-7 1,5 22-7685,1-8 7855,-1-1 1,1 1 0,0 0-1,0-1 1,0 1 0,0-1-1,0 1 1,0-1 0,0 0-1,0 1 1,0-1 0,1 0-1,-1 0 1,3 1 0,12 10-2947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7:32.2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 58 8320,'-2'0'398,"1"0"-136,0 0 0,0 0 0,0 0-1,-1 0 1,1 0 0,0 0 0,0 0-1,0 1 1,0-1 0,-1 0 0,1 1 0,0-1-1,0 1 1,-2 1 757,3 19 2277,-1 0-1529,0 0 0,-7 39 0,6-48-1277,1-1 0,0 21 0,1-26-338,1-8-246,-1 0 0,0 1 0,1-1 0,-1 0 0,1 1 0,0-1 1,0 1-1,-1-1 0,3-2 0,3-7-210,9-23-79,26-42-1,-33 63 364,1 0-1,0 1 0,1 0 0,0 1 1,1 0-1,15-12 0,-25 22 64,1 0-1,-1 0 1,0 0 0,0 0-1,1 0 1,-1 0 0,1 0-1,-1 1 1,1-1 0,-1 0-1,1 1 1,-1-1 0,1 1-1,0 0 1,-1 0 0,1-1-1,0 1 1,-1 0 0,1 0-1,0 1 1,-1-1 0,1 0-1,-1 0 1,1 1 0,0-1-1,-1 1 1,1 0 0,-1-1-1,1 1 1,-1 0 0,0 0-1,1 0 1,-1 0 0,0 0-1,0 0 1,1 0 0,-1 0-1,0 1 1,0-1 0,0 0-1,0 1 1,-1-1 0,2 3-1,2 4 147,0 0-1,-1 0 1,-1 0-1,1 0 1,-1 0-1,1 18 1,-1 51-1251,-2-51-1270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2:35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65 6464,'-18'-12'2944,"23"12"-2560,0 0 1696,3 4-1216,10-4 768,4 0-928,10-4 735,-1-1-831,6-3 320,-6 1-544,1-6-64,-1 7-192,-4-3-160,-5 4 0,-4 5-3903,-5 9 2111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7:32.6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222 7 10048,'-1'-2'3968,"1"2"-3888,0-1-1,0 1 0,-1 0 1,1-1-1,0 1 0,-1 0 1,1 0-1,0-1 0,-1 1 1,1 0-1,0 0 1,-1 0-1,1-1 0,0 1 1,-1 0-1,1 0 0,-1 0 1,1 0-1,0 0 1,-1 0-1,1 0 0,-1 0 1,1 0-1,0 0 0,-1 0 1,1 0-1,-1 0 1,1 0-1,0 0 0,-1 1 1,1-1-1,-1 0 0,1 0 1,-1 1-1,-2 1 561,-1 1 0,0 0 0,1-1 0,-1 1 0,-6 2 0,6-4-482,1 1-1,0-1 0,0 1 0,0 0 1,0 0-1,0 0 0,0 1 1,1-1-1,-4 4 0,5-5-118,1 0 0,0 0 0,-1 0 1,1 0-1,0 0 0,0 0 0,-1 0 0,1 0 0,0 0 0,0 0 0,0 0 0,0 0 0,1 0 0,-1 0 0,0 0 0,0 0 0,1 0 0,-1 0 0,0 0 0,2 2 0,10 17 475,37 31 515,-36-35-843,-8-11-39,0 1 0,-1 0 0,0 0-1,0 0 1,4 7 0,-8-11-95,1 0 0,0 1 0,0-1 0,-1 0 0,0 0 0,1 1 0,-1-1 0,0 0 0,0 0 0,0 1 1,0-1-1,0 0 0,-1 0 0,1 1 0,-1-1 0,0 0 0,1 0 0,-1 0 0,0 0 0,-2 4 0,0-2-26,0 1 0,0-1 0,-1 0 0,1 0 1,-1-1-1,0 1 0,0-1 0,0 1 0,0-1 0,-1 0 0,1-1 0,-8 4 1,8-4-202,1-1 0,-1 0 0,1 0 1,-1 0-1,0-1 0,0 1 1,1-1-1,-1 1 0,0-1 0,0-1 1,1 1-1,-1 0 0,0-1 1,0 0-1,1 0 0,-1 0 0,-6-3 1,4 1-922,-1-1 0,1 0 0,0 0 0,0-1 0,-7-7 0,-11-16-6488,4 7 3659,-9 3 357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7:35.4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 68 3968,'-8'-10'1302,"9"10"-1245,-1-1 0,1 1-1,0 0 1,-1 0 0,1-1 0,-1 1-1,1 0 1,0 0 0,0 0-1,-1 0 1,1 0 0,0 0 0,-1 0-1,1 0 1,0 0 0,0 0-1,-1 0 52,-1 1-1,1-1 1,0 0-1,0 0 1,-1 0-1,1 1 0,0-1 1,0 0-1,-1 1 1,1-1-1,0 0 1,0 1-1,0-1 0,0 0 1,-1 1-1,1-1 1,0 0-1,0 1 1,0-1-1,0 0 0,0 1 1,0-1-1,0 1 1,0-1-1,0 0 1,0 1-1,0-1 0,0 0 1,0 1-1,1-1 1,-1 1-1,3 17 647,-2-13-466,3 23 478,-2 0 0,-1 1 0,-4 47 0,0 35 485,4-44-412,2 10-158,2-17 135,-5-59-752,0 0 0,0-1 0,0 1 0,1-1 0,-1 1 0,0 0 0,0-1 1,0 1-1,0-1 0,0 1 0,0 0 0,0-1 0,0 1 0,0 0 0,0-1 0,0 1 0,-1-1 1,1 1-1,0 0 0,0-1 0,-1 2 0,0-3 3,1 1 0,0-1-1,-1 1 1,1-1 0,0 0 0,-1 1 0,1-1 0,0 0-1,0 1 1,-1-1 0,1 1 0,0-1 0,0 0-1,0 1 1,0-1 0,0 0 0,0 1 0,0-1 0,0-1-1,-1-21 207,-7-36 1,5 36-180,-3-40 1,3-43 202,0 61-185,2-1 1,8-75 0,1 48-470,-8 73 359,0-1 1,0 1-1,0 0 1,0-1 0,0 1-1,0 0 1,0 0-1,0-1 1,0 1-1,0 0 1,0-1-1,0 1 1,0 0 0,1 0-1,-1-1 1,0 1-1,0 0 1,0 0-1,0-1 1,1 1 0,-1 0-1,0 0 1,0 0-1,0-1 1,1 1-1,-1 0 1,0 0-1,0 0 1,1 0 0,-1 0-1,0-1 1,1 1-1,-1 0 1,0 0-1,0 0 1,1 0 0,-1 0-1,0 0 1,1 0-1,-1 0 1,0 0-1,0 0 1,1 0-1,0 1 15,0-1-1,-1 1 0,1-1 1,0 1-1,0 0 0,-1-1 1,1 1-1,0 0 0,-1 0 1,1 0-1,-1-1 0,1 1 0,-1 0 1,1 2-1,5 15 199,-1 1 0,-1 0 1,-1 0-1,1 31 0,-3-41-166,0 3 123,0 1 0,-1-1-1,0 1 1,-1-1 0,-1 0 0,0 1-1,-1-1 1,0 0 0,-5 13 0,7-24-203,1 0 0,-1 0 0,1 1 0,-1-1 0,0 0 0,0 0 0,1-1 0,-1 1 0,0 0 0,0 0 0,0 0 0,0 0 0,0-1 0,0 1 0,0 0 0,0-1 0,0 1 0,0-1 0,-1 1 0,1-1 0,0 0 0,0 1 1,0-1-1,-1 0 0,1 0 0,0 0 0,0 0 0,0 0 0,-1 0 0,-1-1 0,1 1-407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7:36.0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28 131 4992,'-8'-6'993,"-8"-8"983,16 13-1773,0 0 0,-1 0 0,1 1 0,-1-1 0,1 0 0,0 0 0,-1 0 0,1 1 0,0-1 0,0 0-1,0 0 1,0 0 0,0 0 0,0 1 0,0-1 0,0 0 0,0 0 0,0 0 0,0 0 0,1 1 0,-1-1 0,1-1 0,2-5 46,1 1-1,0 0 1,0 1 0,0-1-1,1 1 1,0-1 0,0 2-1,0-1 1,1 0 0,-1 1-1,1 0 1,0 0 0,1 1-1,-1 0 1,8-3-1,-9 4-188,1 0 0,0 0-1,0 0 1,0 1-1,0 0 1,0 0-1,0 1 1,1-1-1,-1 1 1,0 1 0,0-1-1,0 1 1,0 0-1,0 1 1,0-1-1,0 1 1,11 5-1,-12-4 24,0 0-1,-1 0 0,1 0 0,-1 1 0,0 0 0,0-1 0,0 1 0,0 1 1,-1-1-1,1 0 0,-1 1 0,0 0 0,-1 0 0,1 0 0,-1 0 1,0 0-1,0 0 0,0 1 0,1 9 0,-3-8 77,1-1-1,-1 1 0,0 0 1,0 0-1,-1-1 1,0 1-1,0-1 1,-1 1-1,0-1 1,0 1-1,0-1 0,-1 0 1,0 0-1,0 0 1,0 0-1,-7 7 1,2-3 27,0 0 0,-1 0 0,-1-1-1,0-1 1,0 1 0,0-2 0,-17 10 0,24-15-252,-1 0 0,0 0 0,1-1-1,-1 1 1,0-1 0,0 0 0,0 0 0,0 0-1,0-1 1,-1 1 0,1-1 0,0 0-1,0 0 1,0-1 0,0 1 0,0-1 0,0 0-1,0 0 1,0 0 0,0-1 0,0 1-1,0-1 1,-5-3 0,4 2-394,0 0-1,1 0 1,-1 0 0,1-1 0,0 1-1,-4-5 1,6 5-156,0 1 0,0-1 0,1 0 0,-1 0 0,0 1 1,1-1-1,0 0 0,0 0 0,0 0 0,0-1 0,-1-4 0,1-12-2109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7:36.7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5 237 6304,'0'0'84,"-1"0"1,1-1-1,0 1 1,0 0-1,0 0 1,-1 0-1,1 0 1,0 0-1,0-1 1,0 1-1,-1 0 1,1 0-1,0 0 0,0-1 1,0 1-1,0 0 1,0 0-1,-1-1 1,1 1-1,0 0 1,0 0-1,0-1 1,0 1-1,0 0 1,0 0-1,0-1 1,0 1-1,0 0 1,0 0-1,0-1 1,0 1-1,0 0 1,0-1-1,0 1 1,10-2 2774,2 0-1913,-5 0-733,1-1-1,-1 0 0,0 0 1,-1-1-1,1 1 0,-1-1 1,1-1-1,-1 1 0,0-1 1,-1 0-1,1-1 1,-1 1-1,0-1 0,-1 0 1,1 0-1,-1-1 0,0 1 1,-1-1-1,1 0 0,-2 0 1,5-13-1,-2-1 29,2-27 0,-6 42-158,-1 4-42,1 1-1,-1 0 0,0 0 0,0 0 0,0 0 0,0 0 0,-1 0 0,1 0 0,0 0 0,0 0 1,-1 0-1,1 0 0,0 0 0,-1 0 0,1 0 0,-1 0 0,1 1 0,-1-1 0,0 0 1,1 0-1,-1 0 0,-1-1 0,1 2-24,1 0 0,-1-1 0,0 1 0,1 0 0,-1 0 0,0 0 0,0 0 0,1 0 0,-1 0 0,0 0 0,1 0 0,-1 0 0,0 0 0,0 0 0,1 0 0,-1 0 0,0 0 0,1 1 0,-1-1 0,0 0 0,1 1 0,-1-1 0,1 0 0,-1 1 0,0-1 0,1 1 0,-1-1 0,1 1 0,-1-1 0,1 1 0,-1-1 0,1 1 0,0-1 0,-1 1 0,1 1 0,-4 4 40,0 1 0,1 1 0,0-1 0,0 0 0,1 1 0,0-1 0,1 1 0,-1 0-1,1 14 1,-1-3 14,0 5 58,1-1-1,1 0 0,1 1 0,1-1 1,1 0-1,8 31 0,-10-48-55,1-1 0,0 0 0,0 0 0,0 1 0,0-2 0,1 1 0,5 7 0,-7-11-42,-1 0 0,1 0-1,0 0 1,0 0 0,0 0 0,0 0 0,0 0-1,1 0 1,-1 0 0,0 0 0,0-1 0,1 1-1,-1 0 1,0-1 0,1 1 0,-1-1 0,1 0-1,-1 1 1,0-1 0,1 0 0,-1 0 0,1 0-1,-1 0 1,1 0 0,-1 0 0,1 0 0,-1 0-1,1-1 1,-1 1 0,0-1 0,1 1 0,-1-1-1,2 0 1,1-3-9,0 1 0,0-1 0,0 1 0,0-1 0,-1-1-1,1 1 1,-1 0 0,0-1 0,-1 0 0,1 1 0,-1-1 0,3-8 0,5-8-63,-8 15 30,52-90-89,-46 84 30,0 0 0,0 1 0,1 1 0,1-1 0,20-17 0,-29 27 81,0 1 1,0-1-1,0 0 1,0 1-1,0-1 1,-1 1-1,1-1 1,0 1-1,0 0 0,0-1 1,0 1-1,0 0 1,0 0-1,0 0 1,1-1-1,-1 1 1,0 0-1,0 1 0,0-1 1,0 0-1,1 0 1,-1 1 37,1 0 1,-1-1 0,0 1-1,0 0 1,1 0 0,-1 0-1,0 0 1,0 0 0,0 0 0,0 1-1,0-1 1,0 0 0,-1 0-1,2 4 1,7 12 362,4 8 36,19 27 0,-28-45-478,1-1 1,0 0-1,0 0 0,1 0 1,0 0-1,0-1 1,0 0-1,13 7 0,-10-8-1419,0-1 0,1 0-1,-1-1 1,0 0 0,18 1-1,-27-3 1450,4 0-704,-1 1 0,0-1 0,0 0 0,1-1 0,-1 1 0,0-1 0,0 1 1,1-1-1,-1 0 0,0 0 0,5-3 0,7-7-3556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7:37.6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161 123 5472,'-4'-5'1806,"8"7"212,-4 4-1372,-1 0 1,0-1 0,0 1 0,-1 0 0,0-1-1,0 1 1,-3 5 0,-5 16 179,-63 246 2544,36-127-2495,34-133-849,-12 44 499,6-33-250,12-73-781,11-66 0,-5 52 345,0-2 128,1-20 279,26-101 0,-35 180-219,4-13 125,0 0 1,1 0-1,1 1 1,18-32-1,-25 49-127,1 0 1,-1 0-1,1 0 0,-1 0 1,1 0-1,0 0 0,-1 0 1,1 0-1,0 1 0,0-1 1,0 0-1,-1 1 0,1-1 1,0 0-1,0 1 1,0-1-1,0 1 0,0-1 1,0 1-1,0 0 0,0 0 1,1-1-1,-1 1 0,0 0 1,0 0-1,0 0 0,0 0 1,0 0-1,0 0 0,0 0 1,0 1-1,0-1 0,0 0 1,0 0-1,1 1 0,-1-1 1,0 1-1,-1-1 0,1 1 1,1 0-1,3 3 69,0 1 0,0-1 0,0 1 1,-1 0-1,6 9 0,-6-9 46,17 25 139,-2 0-1,-1 1 1,-1 1-1,-2 1 1,-1 0-1,-2 1 1,-1 1-1,7 35 1,34 185-61,-49-236-312,-1 0 0,-1 28-1,-1-41-11,1 3-144,0 2-5154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7:37.9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32 9376,'-5'-9'3488,"15"14"-2720,-2-5-192,6 0 1216,4-5-1089,9 2 481,9 0-672,9-2-448,5 1-64,0-1-2271,-5 2 1215,-6 3-4128,-2 0 2912,-19 8-2240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7:39.9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1 185 2144,'0'0'25,"0"0"0,1 0 1,-1 0-1,0-1 0,0 1 1,0 0-1,0 0 0,0 0 0,0 0 1,0 0-1,1 0 0,-1-1 0,0 1 1,0 0-1,0 0 0,0 0 0,0 0 1,0-1-1,0 1 0,0 0 1,0 0-1,0 0 0,0 0 0,0 0 1,0-1-1,0 1 0,0 0 0,0 0 1,0 0-1,0 0 0,0-1 1,0 1-1,0 0 0,0 0 0,-1 0 1,1 0-1,0 0 0,0-1 0,0 1 1,0 0 82,0-1 1,-1 1-1,1 0 1,0-1 0,0 1-1,0-1 1,0 1 0,0 0-1,0-1 1,0 1-1,0-1 1,0 1 0,0-1-1,0 1 1,0 0-1,0-1 1,0 1 0,0-1-1,0 1 1,0 0-1,0-1 1,1 1 0,-1-1-1,0 1 1,0 0-1,0-1 1,1 1 0,-1 0-1,0-1 1,1 1-1,-1 0 1,0-1 0,1 1-1,-1 0 1,0 0 0,1-1-1,0 1 160,-1 0 0,0-1 0,1 1 0,-1 0 0,0 0 0,1 0 0,-1 0 0,1-1 0,-1 1 1,0 0-1,1 0 0,-1 0 0,1 0 0,-1 0 0,0 0 0,1 0 0,-1 0 0,1 0 0,-1 0 0,1 0 0,0 1 0,9 5 1848,8 14-1717,-16-17 80,3 2-368,0 0 0,-1-1 1,2 0-1,-1 0 0,0 0 1,1 0-1,0-1 0,0 0 1,0 0-1,0-1 1,0 1-1,1-1 0,11 2 1,7 0 131,-1-1-1,32-1 1,247-13 1161,-227 6-1128,76-5-11,597-23 526,-679 33-766,331-9 526,188-60 305,-462 52-768,700-63 760,-386 63-709,-9 30-80,-251 11-37,-153-18-411,0 1 1,-1 1-1,1 1 1,32 17 0,-50-21-844,0 1 0,-1 0 0,18 14 0,-22-14-811,1-1 1,-2 0-1,9 11 0,-6-9-2783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7:40.6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480 2 7136,'-1'-1'298,"0"1"1,0 0 0,0 0-1,0-1 1,0 1 0,1 0 0,-1 0-1,0 0 1,0 0 0,0 0-1,0 0 1,0 0 0,0 1-1,0-1 1,0 0 0,0 0-1,0 1 1,-1 0 0,-21 11 2831,9-5-2389,-24 10-188,1 2 0,2 1 1,0 1-1,1 2 0,1 2 0,-44 41 0,71-59-545,-1-1-1,1 1 1,1 0-1,-10 16 1,14-21-8,0 0 0,0 0 1,0 0-1,1 0 1,-1 0-1,0 0 1,1 1-1,0-1 0,0 0 1,-1 0-1,1 1 1,0-1-1,1 0 0,-1 0 1,0 1-1,1-1 1,-1 0-1,1 0 1,0 0-1,0 0 0,-1 0 1,2 0-1,-1 0 1,1 2-1,3 2 24,-1 0 0,1-1 0,1 0 0,-1 0 0,1 0 0,-1 0 1,1-1-1,11 5 0,57 25 125,-37-19-99,132 57 398,-165-70-436,4 1 58,1 1 0,12 8 1,-19-12-40,-1 1 1,0 0-1,1 0 1,-1 0-1,0 0 1,1 1-1,-1-1 1,0 0 0,0 1-1,0-1 1,0 0-1,0 1 1,-1-1-1,1 1 1,0-1 0,-1 1-1,1 0 1,-1-1-1,1 1 1,-1 2-1,0-2 7,0-1 0,0 0 0,-1 0 0,1 0-1,0 1 1,-1-1 0,1 0 0,-1 0 0,1 0-1,-1 0 1,0 0 0,0 0 0,1 0 0,-1 0-1,0 0 1,0 0 0,0 0 0,0 0-1,0-1 1,0 1 0,-2 1 0,-26 10 372,28-11-393,-23 5 168,-1 0 1,1-2-1,-37 2 0,36-4-83,-32 3-837,-1-2 1,-78-6 0,97 1-3671,39 2 4331,0 0 0,0 0 0,0 1 0,0-1 0,0 0 0,-1 0 0,1 0 0,0 0 0,0 0 1,0 0-1,0 0 0,0 0 0,-1 0 0,1 0 0,0 0 0,0 0 0,0 0 0,0 0 0,0 0 0,-1 0 0,1-1 1,0 1-1,0 0 0,0 0 0,0 0 0,0 0 0,0 0 0,-1 0 0,1 0 0,0 0 0,0 0 0,0 0 0,0-1 0,0 1 1,0 0-1,0 0 0,0 0 0,0 0 0,0 0 0,0 0 0,0-1 0,0 1 0,-1 0 0,1 0 0,0 0 0,0 0 0,0 0 1,0-1-1,0 1 0,0 0 0,0 0 0,0 0 0,1 0 0,-1 0 0,0-1 0,0 1 0,0 0 0,0 0 0,0 0 0,0 0 1,0 0-1,0 0 0,0-1 0,0 1 0,9-6-2337,11-2-2970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7:41.0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0 160 5888,'8'-2'1018,"-1"0"0,1 0 0,-1 1 0,1 0 0,8 0 0,-7 0-124,0 0 0,1 0 1,11-4-1,-12 3-415,0-1 0,0-1 1,-1 1-1,14-9 0,-20 10-393,0 1 0,0-1 0,0 1 0,0-1 0,0 0 0,-1 0 0,1 0 0,0 0 0,-1 0 0,0 0 0,1-1 0,-1 1 0,0 0 0,0-1 0,0 1 0,0-1 0,-1 1 0,1-1 0,-1 1 0,1-1 0,-1-3 0,0 2 36,0-1-1,-1 1 1,1 0 0,-1 0 0,0-1 0,0 1 0,-1 0 0,1 0 0,-4-5-1,5 7-74,-1 1-1,0 0 1,0 0-1,0-1 1,0 1-1,0 0 1,0 0-1,0 0 1,0 0-1,0 0 1,-1 0-1,1 0 1,0 0-1,-1 1 1,1-1-1,-1 0 1,1 1-1,-1-1 1,1 1-1,-1 0 1,1-1-1,-1 1 1,1 0-1,-1 0 1,1 0-1,-1 0 1,0 0-1,1 0 0,-3 1 1,-1 1 32,0-1 1,0 1-1,1 0 0,-1 1 0,1-1 1,0 1-1,-1 0 0,1 0 1,1 0-1,-1 1 0,0-1 0,1 1 1,-1 0-1,-4 8 0,3-4 51,0-1 0,1 1 0,0 1 0,1-1 0,0 1 0,0-1 0,-3 14 0,5-15-52,0 0-1,1-1 0,-1 1 1,1 0-1,1 0 1,-1-1-1,1 1 0,0 0 1,4 10-1,-4-13-39,1 0 0,0 0 0,0 0 0,0 0 0,1 0 0,-1-1 0,1 1 0,0-1 0,0 1 0,0-1 0,1 0 0,-1 0 0,1-1 0,-1 1 0,8 3 0,0-1-290,1 0 0,0-1 0,-1 0 0,1-1 1,0 0-1,1-1 0,14 0 0,87-2-6005,-110 0 6038,12-1-1626,1-1 0,-1-1-1,0 0 1,25-8 0,6-8-2939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7:41.4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198 20 11456,'-7'-6'1186,"6"5"-987,0 0 1,0 0-1,-1-1 0,1 1 0,0 0 0,-1 0 0,1 1 0,-1-1 0,0 0 0,1 0 0,-1 1 0,1-1 0,-1 1 0,0-1 0,0 1 0,1 0 0,-1 0 0,0 0 0,-3 0 1,1 1 40,0 0 0,-1 0 0,1 1 0,0 0 0,0 0 0,0 0 0,0 0 0,0 1 0,1-1 0,-1 1 1,1 0-1,-1 0 0,-3 5 0,0 1 447,0 0 1,0 1 0,-11 20-1,8-8-171,0 0 0,2 0 0,0 1 0,1 0 0,2 0 0,0 0 0,-1 26 0,6-41-381,0 0-1,0 1 0,1-1 1,0 0-1,0 1 0,1-1 1,4 14-1,-4-17-114,0-1 0,0 1-1,0-1 1,1 0 0,0 0 0,0 0 0,0 0 0,0 0-1,0-1 1,1 1 0,0-1 0,0 0 0,0 0-1,0 0 1,5 2 0,2 0-198,1 0 0,0-1 0,1-1 0,-1 0 0,1 0 0,-1-2 0,17 2 0,94-5-3345,-107 1 2844,17-2-1254,0-1 0,0-1 0,0-2 0,-1-1 0,0-2 0,41-18 0,31-22-3325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2:36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10 5472,'0'0'91,"0"-1"0,1 1 1,-1-1-1,0 1 0,0-1 1,0 1-1,0 0 0,1-1 1,-1 1-1,0 0 0,0-1 1,1 1-1,-1-1 0,0 1 1,0 0-1,1 0 0,-1-1 0,0 1 1,1 0-1,-1 0 0,1-1 1,-1 1-1,0 0 0,1 0 1,-1 0-1,1 0 0,-1-1 1,0 1-1,1 0 0,-1 0 1,1 0-1,-1 0 0,1 0 1,-1 0-1,1 0 0,1 0 1267,4 3-370,-6-3-946,1 0 0,-1 0 0,1 1-1,-1-1 1,0 0 0,1 0 0,-1 1 0,1-1 0,-1 0 0,0 0-1,1 1 1,-1-1 0,0 0 0,1 1 0,-1-1 0,0 1 0,0-1-1,1 0 1,-1 1 0,0-1 0,0 1 0,0-1 0,0 0 0,0 1-1,1-1 1,-1 1 0,0 0 0,1 9 277,0 1 0,0-1 1,-1 0-1,-1 1 0,1-1 1,-2 0-1,-3 17 0,1-6-41,-20 143 687,-17 90 155,32-217-716,-2 0 0,-17 42 0,6-21 96,22-57-480,-1 0 1,1 0-1,-1 0 0,1 0 1,0-1-1,0 1 0,-1 0 1,1 0-1,0 0 0,0 0 1,0 0-1,0 0 0,0 0 1,0-1-1,0 1 0,1 0 0,-1 0 1,0 0-1,0 0 0,1 1 1,0-1 512,13 3 1014,-3-2-1412,-1-1 0,1-1 0,0 0 1,-1 0-1,1-1 0,-1-1 1,1 1-1,15-6 0,23-3-78,28-4 142,-33 5-1315,-37 6-1289,2 0 671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7:42.7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45 136 3712,'-44'0'5168,"52"0"-1744,1-2-2087,0 0-563,0 0-1,0 1 1,9 0-1,0 2 80,-1 1-1,0 0 0,23 7 0,-18-4-234,34 4 1,48-2-65,0-6 1,193-21 0,199-37-321,-251 30 102,365-27 272,-598 53-925,5 0-439,-4-2-2885,-6 2 78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7:43.6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47 3392,'-14'-7'15450,"16"6"-14607,4-2-584,1-1 1,0 2-1,1-1 1,-1 1-1,0 0 1,1 0-1,11-1 1,58 0 64,-41 2-212,35 1-249,-39 1-356,-1-2 0,40-6 0,-29 1-5651,-59 20-4933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7:43.9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83 8384,'-7'-3'2331,"10"4"-436,14 0-68,89-19 3279,-11 1-4394,94-11-848,-108 12-6058,-70 14 2999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7:44.3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61 9056,'-3'-9'3360,"6"18"-2624,15-4-192,-4-5 2239,4 0-1631,5 0 576,9-5-992,12 1-320,10-1-256,4 2-256,-3-2 32,-2 2-2560,-8-1 1408,-4-1-4895,-6-6 3391,-20-9-1920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7:49.8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1 103 5056,'2'-9'7323,"8"14"-3558,-4 0-4491,-1 1 1122,-1 0 0,0 1 0,0-1 0,0 1 0,-1 0 0,1 0 0,-2 0 0,4 14 0,9 64 425,-13-71-689,43 310 1356,-42-311-1250,0-1-1,0 0 0,11 22 1,-14-32 386,13-6 149,-11 2-767,-1 0 0,1 0-1,-1 1 1,1-1 0,-1 0 0,0 0 0,0 0 0,0 0-1,0-1 1,0 1 0,0 0 0,0 0 0,0-4-1,2-4-33,28-103-69,4-11-21,-26 97 99,1 0 0,21-38 0,-6 21-62,2 2 0,1 0 0,3 2 0,42-44 0,-71 82 99,0 0 1,1 0-1,-1 0 0,1 0 1,0 0-1,-1 1 0,1-1 1,4-1-1,-6 3 7,1-1 0,-1 1 0,0 0 0,0 0 0,0-1 0,0 1 0,0 0 0,1 0 0,-1 0 0,0 0 0,0 1 0,0-1 0,0 0 0,0 0 1,1 1-1,-1-1 0,0 0 0,0 1 0,0 0 0,0-1 0,0 1 0,0-1 0,0 1 0,0 0 0,1 1 0,3 5 107,-1-1 0,0 1 1,0 0-1,-1 1 0,0-1 0,0 1 1,3 12-1,-1-3-6,2 7 87,-1 1-1,-1-1 1,4 46 0,-7 76 110,0 0-206,-1-103-233,-1-28-614,1-1 0,0 1 1,4 21-1,-4-33 514,31-21-15034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8:36.1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4 960 5152,'-4'0'7960,"13"8"-6182,-4-4-1442,0 0 0,1 1 0,-1-2 0,1 1 0,0-1 0,0 1 0,0-2 0,1 1 0,-1-1 0,8 2 0,30 4 387,0-2-1,0-2 1,60-2 0,-95-1-612,-1-2 1,1 0 0,0 0-1,0 0 1,0-1 0,-1 0-1,1-1 1,-1 0 0,13-7-1,-15 7-42,-1 0 0,1-1 0,-1 0 0,0 0 0,-1-1-1,1 1 1,-1-1 0,0 0 0,0 0 0,0 0 0,-1-1-1,1 1 1,-2-1 0,4-8 0,-2 1 92,0 1 0,-1-2 0,0 1 0,-2 0 0,2-21 0,-7-68 489,0 62-263,-1 1 0,-16-59 0,13 74-224,0 0 1,-1 0-1,-2 0 1,-26-43 0,32 59-139,-7-10 137,0 0 1,2-1-1,-11-24 0,19 36-116,0 1 1,0-1-1,0 1 1,1-1-1,0 0 0,0 1 1,1-1-1,0 0 1,0 0-1,1 1 1,0-1-1,0 0 0,0 1 1,4-11-1,-1 6-42,1 0 1,0 0-1,0 1 0,1 0 1,0 0-1,1 0 0,0 1 1,1 0-1,15-14 0,-15 16-35,-1 2 0,1-1 0,0 1 0,0 1-1,1-1 1,0 1 0,-1 1 0,1 0-1,0 0 1,0 1 0,1 0 0,17-2-1,3 3-15,0 2-1,0 1 1,0 1-1,-1 2 1,1 1-1,-1 1 1,0 1-1,-1 2 0,0 1 1,0 1-1,47 29 1,-62-32 7,1 0-1,-1 2 1,-1-1 0,0 2-1,0 0 1,-1 0 0,-1 1-1,10 15 1,-14-18 51,0 0 0,-1 0 0,-1 1 0,0 0 0,0 0 1,-1 0-1,0 0 0,-1 0 0,0 0 0,-1 1 0,0-1 0,-1 16 0,-5 19 195,-11 47 0,7-54-60,-4 75 0,12-109-135,0 27 118,4 40-1,-2-64-85,0 0 0,0 0 0,1-1 0,0 1 0,1 0 0,-1-1 0,1 1 0,1-1 0,-1 0 0,9 11 0,-7-11-42,1 0-1,-1-1 0,1 0 1,1 0-1,-1-1 0,1 0 0,0 0 1,0 0-1,1-1 0,-1 0 1,1 0-1,0-1 0,0 0 0,0-1 1,1 1-1,-1-2 0,0 1 1,10 0-1,7 0-1307,0-2 1,0 0 0,30-4-1,-45 3 316,0-1 0,0 0 0,0-1 0,0 1 0,-1-2 0,1 1 0,-1-2 0,0 1-1,0-1 1,15-12 0,-16 10-767,-1-1-1,0 0 0,6-9 1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8:38.6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28 4224,'0'-1'62,"0"1"0,0 0 1,0-1-1,0 1 0,0-1 0,0 1 1,0 0-1,0-1 0,0 1 0,0 0 1,0-1-1,0 1 0,1-1 0,-1 1 1,0 0-1,0-1 0,0 1 0,0 0 1,1-1-1,-1 1 0,3-4 2193,-3 3-1955,1 1 0,-1-1 0,1 0-1,-1 1 1,1-1 0,-1 0-1,1 1 1,-1-1 0,1 1-1,0-1 1,-1 0 0,1 1-1,0 0 1,0-1 0,-1 1-1,1-1 1,0 1 0,0 0 0,0 0-1,-1-1 1,1 1 0,0 0-1,0 0 1,0 0 0,0 0-1,-1 0 1,1 0 0,0 0-1,0 0 1,1 1 0,2 1-210,-1 1 1,1 0 0,-1 0-1,0 1 1,0-1-1,0 1 1,-1-1-1,1 1 1,-1 0 0,0 0-1,3 5 1,1 7 380,6 29 1,-1-6-108,-8-30-412,-3-8 167,0 1-1,1-1 0,-1 0 0,0 1 0,1-1 0,-1 0 1,1 1-1,0-1 0,0 0 0,0 2 0,0-3-67,0 0-1,-1 1 0,1-1 0,-1 0 0,1 0 0,0 0 0,-1 1 0,1-1 1,0 0-1,-1 0 0,1 0 0,0 0 0,-1 0 0,1 0 0,0 0 1,-1 0-1,1 0 0,0-1 0,-1 1 0,1 0 0,0 0 0,-1-1 1,1 1-1,0 0 0,-1-1 0,1 1 0,0-1 0,7-5 48,0 1 0,0-2 0,-1 1 0,0-1 0,0 0 0,10-14-1,18-18-67,-22 27-14,-2 2-163,15-16 1,-24 23 110,1 0 0,-1 0 0,1 0 0,0 1 1,0-1-1,1 1 0,-1 0 0,4-2 0,-6 4 50,0-1-1,0 1 0,0-1 0,0 1 1,0 0-1,0-1 0,0 1 0,0 0 1,0 0-1,0 0 0,0 0 0,0 0 0,0 0 1,0 0-1,0 0 0,0 0 0,0 1 1,0-1-1,0 0 0,0 1 0,0-1 1,0 1-1,0-1 0,0 1 0,0-1 1,0 1-1,0-1 0,-1 1 0,1 0 1,0 0-1,0-1 0,-1 1 0,2 1 1,3 8 176,0 0 1,-1 0 0,0 1-1,0-1 1,3 20 0,0 0 238,-3-14-328,4 7-1547,-8-22 1122,1 0 1,0 0 0,-1 0 0,1 0 0,0 0 0,0 0-1,0-1 1,0 1 0,0 0 0,0-1 0,0 1 0,0 0-1,0-1 1,0 1 0,0-1 0,0 0 0,2 1-1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8:42.1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193 14 2720,'1'0'120,"-1"-1"-1,0 1 1,1 0-1,-1-1 1,0 1 0,1-1-1,-1 1 1,0 0 0,1-1-1,-1 1 1,0-1-1,0 1 1,0-1 0,1 1-1,-1-1 1,0 1 0,0-1-1,0 1 1,0-1-1,0 1 1,0-1 0,0 1-1,0-1 1,0 1 0,0-1-1,-1 0 223,1 1 0,-1 0 0,1 0 0,-1 0 0,1 0 0,-1 0 0,1 0 0,-1 0 0,0 0 0,1 0 0,-1 0 0,1 0 0,-1 0 0,1 0 0,-1 0 0,1 0 0,-1 0 0,0 1 0,-19 7 5066,11-3-7150,-10 6 2234,-31 22 176,45-29-664,0 0 1,1 0-1,-1 1 0,1 0 1,0 0-1,0 0 0,-4 6 1,7-9-3,1 0 1,-1 0-1,0 0 0,1 0 1,0 0-1,-1 0 1,1 0-1,0-1 0,0 1 1,0 0-1,0 0 1,0 0-1,1 0 0,-1 0 1,0 0-1,2 3 1,14 32 180,-8-22-141,13 27-30,-14-30 27,-1 0 1,0 0-1,-1 1 1,0-1-1,-1 1 1,3 18-1,-6-21-51,1 0 220,-1-1 0,0 1 0,-1 0 0,0 0 0,-2 12 1,1-20-145,1 1 1,-1-1 0,1 0 0,-1 0 0,0 0 0,0 0 0,0 0 0,0 0 0,0 0 0,-1 0 0,1 0 0,-1 0 0,1 0 0,-1-1 0,1 1 0,-1-1 0,0 1 0,0-1 0,0 0 0,0 1 0,0-1 0,0 0 0,0 0 0,0-1 0,0 1-1,0 0 1,-1-1 0,-3 1 0,-13 1-116,-32-1 1,33-1-2387,36-8-11408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8:42.5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171 116 5408,'-6'-2'518,"-1"0"1,1 1 0,-12-1-1,15 1-345,1 1-1,-1 1 1,1-1-1,-1 0 1,1 1-1,0-1 0,-1 1 1,1 0-1,0 0 1,0 0-1,-1 0 1,1 0-1,0 0 1,-2 2-1,-4 3 438,-6 4 254,1 0 0,-16 18 1,25-25-742,1 1 0,0 0 0,0 0 1,0 0-1,1 1 0,-1-1 1,1 1-1,0-1 0,0 1 0,1 0 1,-1 0-1,0 8 0,1-11-57,1 0 0,0 1 0,0-1 0,1 1 0,-1-1 0,0 0-1,1 1 1,-1-1 0,1 0 0,0 1 0,0-1 0,0 0 0,0 0 0,0 0 0,0 0 0,1 0-1,1 2 1,0 0 55,0-1 0,1 0 0,0 0 0,-1 0-1,1 0 1,0 0 0,1-1 0,4 3 0,1-1 96,0-1 0,0 1 0,1-2 0,-1 1 0,1-1 0,0-1 1,10 0-1,-9-1-93,0 0 0,-1-1 0,1-1 0,0 0 1,-1-1-1,0 0 0,0-1 0,20-9 0,-25 10-65,0 0 1,0-1-1,-1 1 0,0-1 0,1-1 0,-2 1 0,1-1 0,0 0 0,-1 0 1,0 0-1,0-1 0,0 1 0,-1-1 0,0 0 0,0 0 0,4-11 0,-5 7 0,0 1 0,0 0 0,0-1 0,-1 1 0,-1-1 0,0 0 0,-2-16-1,2 21-61,-1 0 0,0 0 0,-1 0-1,1 0 1,-1 0 0,0 0 0,0 1 0,0-1-1,-1 1 1,0 0 0,0-1 0,0 1-1,0 1 1,-1-1 0,1 0 0,-6-4-1,2 4-55,-1-1 0,1 1 0,-1 0-1,0 0 1,0 1 0,-1 0-1,1 1 1,0 0 0,-1 0 0,0 1-1,-11-1 1,7 2-55,-1 0 0,0 1 0,1 0 0,-1 2 0,1-1 0,-18 7 0,26-8-117,1 1-1,-1 0 1,1 0 0,0 0 0,0 1-1,0-1 1,0 1 0,0 0-1,0 0 1,1 0 0,-7 8 0,9-10 58,0 1 0,1-1 1,-1 1-1,0-1 1,0 1-1,1-1 0,-1 1 1,1 0-1,-1-1 0,1 1 1,0-1-1,0 1 1,0 0-1,0-1 0,0 1 1,0 0-1,0-1 0,0 1 1,1 0-1,-1-1 1,1 1-1,-1-1 0,1 1 1,0 0-1,-1-1 1,1 0-1,0 1 0,0-1 1,0 1-1,0-1 0,0 0 1,0 0-1,1 0 1,-1 1-1,0-1 0,2 1 1,4 2-1630,0 1 0,13 6 0,-17-10 1416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8:45.9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99 6240,'12'-49'2005,"-11"46"-1866,0 0 0,1 1 1,-1-1-1,0 1 0,1 0 0,-1-1 0,1 1 0,0 0 1,-1 0-1,1 0 0,0 0 0,1 0 0,-1 0 0,0 1 1,0-1-1,1 1 0,-1-1 0,1 1 0,-1 0 0,4-1 1,-3 1 165,0-1 0,-1 1 0,1 1 1,0-1-1,0 0 0,0 1 1,0-1-1,-1 1 0,1 0 0,0 0 1,0 0-1,4 0 0,-6 1-162,1 0 0,0 0 0,0-1 0,0 1 0,0 0 0,-1 0-1,1 1 1,0-1 0,-1 0 0,1 0 0,-1 1 0,0-1 0,1 1 0,-1 0 0,0-1 0,0 1-1,0 0 1,0-1 0,1 4 0,5 11 317,-1 0 0,-1 1 0,0 0-1,-1 0 1,3 25 0,-1 88 1016,-8-86-854,-2-1 1,-12 52-1,-1 11 71,15-72 26,2-20-2037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2:37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14 151 6400,'-11'-16'2058,"11"15"-1920,0 1 0,-1 0 0,1-1 0,0 1 0,0-1-1,0 1 1,-1 0 0,1-1 0,0 1 0,0-1 0,0 1-1,0 0 1,0-1 0,0 1 0,0-1 0,0 1-1,0-1 1,0 1 0,0-1 0,0 1 0,0 0 0,0-1-1,0 1 1,1-1 0,-1 1 0,0-1 0,0 1 0,0 0-1,1-1 1,-1 1 0,0 0 0,0-1 0,1 1 0,-1 0-1,0-1 1,1 1 0,14-8 1450,-11 7-1374,33-13 1951,60-14 0,212-32-1466,-307 60-688,0 0-330,1 0 1,-1-1-1,1 1 0,-1-1 0,1 0 0,-1 0 0,0 0 0,4-2 0,-1 2-1371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8:44.3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118 17 3808,'-5'-4'588,"4"3"-334,-1 0-1,1 0 1,0-1 0,-1 1 0,1 0 0,-1 1 0,1-1 0,-1 0-1,1 0 1,-1 1 0,0-1 0,-3 0 0,-3 22 2882,-12 60-349,12-44-1820,-40 285 3166,42-178-3030,6-128-915,0-11-78,0-1 0,1 0-1,-1 0 1,1 0 0,0 0 0,2 7-1,-3-10-78,0-1 1,0 1-1,1-1 0,-1 1 0,0-1 0,1 1 0,-1-1 0,0 1 1,1-1-1,-1 1 0,0-1 0,1 0 0,-1 1 0,1-1 0,-1 0 1,1 1-1,-1-1 0,1 0 0,-1 0 0,1 0 0,-1 1 0,2-1 1,-1 0 15,0 0 0,0 0 0,0-1 1,0 1-1,0 0 0,0-1 0,0 1 1,0 0-1,0-1 0,0 1 0,0-1 1,-1 0-1,1 1 0,0-1 0,0 0 1,1-1-1,3-3 28,0 0-1,0-1 1,0 0 0,-1 0-1,0 0 1,5-9 0,15-43-34,-18 42-29,7-17-62,57-139-177,-61 154 202,52-109-41,-47 101-50,2 1 1,30-39-1,-45 63 107,0 0 0,0-1 0,1 1 0,-1 0 0,0 0 0,0 0 0,1 0 0,-1 0-1,0 0 1,1 0 0,-1 0 0,1 0 0,-1 1 0,1-1 0,0 1 0,-1-1 0,1 1 0,0-1-1,-1 1 1,1 0 0,0 0 0,-1 0 0,1 0 0,0 0 0,-1 0 0,1 1 0,0-1 0,-1 1 0,1-1-1,0 1 1,-1-1 0,3 2 0,-1 0 28,1 1 0,-1-1 0,0 1 0,0 0 0,0 0 0,0 0 0,0 0 0,-1 0 0,1 1 0,-1-1 0,0 1 0,2 3 0,5 11 102,-2 0 0,0 1 0,-1 0 0,-1 0-1,6 37 1,-7 0 85,-2 1-1,-3 0 0,-13 86 1,8-110-144,4-22 1,0 0 0,-1 19-1,3-28 885,0 7-1252,0-8-859,0 1 1,0-1 0,0 1 0,0-1-1,-1 1 1,1-1 0,-1 0 0,1 1-1,-1-1 1,-1 3 0,-2 3-1600,3 1-2063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8:44.7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53 0 7872,'-1'1'188,"0"-1"1,0 0-1,-1 0 1,1 1-1,0-1 1,0 1-1,-1-1 1,1 1-1,0 0 1,0-1-1,0 1 0,0 0 1,0 0-1,0 0 1,-2 1-1,2 1 194,0-1 0,0 1 0,0 0 0,0-1 0,1 1 0,-1 5-1,0-5-43,-11 39 2445,9-33-2383,0 0 0,1 0 1,0 0-1,0 0 0,0 14 0,2-23-362,0 0 0,0 1 0,0-1 0,0 0 0,0 1 0,0-1 0,0 0 0,1 0-1,-1 1 1,0-1 0,0 0 0,0 0 0,0 1 0,0-1 0,0 0 0,1 0 0,-1 1 0,0-1 0,0 0 0,0 0 0,1 0 0,-1 1-1,0-1 1,0 0 0,0 0 0,1 0 0,-1 0 0,0 0 0,1 1 0,-1-1 0,0 0 0,0 0 0,1 0 0,-1 0 0,0 0 0,0 0 0,1 0-1,-1 0 1,1 0 0,16-5 349,16-12-488,14-18-85,-37 27 152,1-1-1,0 2 0,0-1 0,0 2 0,17-8 0,-26 13 55,0 1 1,0-1-1,0 1 0,0 0 0,1-1 1,-1 1-1,0 0 0,0 0 0,0 0 1,0 1-1,0-1 0,0 0 0,0 1 1,0-1-1,0 1 0,0 0 0,0 0 1,0-1-1,0 1 0,0 1 1,-1-1-1,1 0 0,0 0 0,-1 1 1,2 1-1,3 3 155,0 1-1,-1-1 1,0 1 0,7 12-1,-12-19-171,3 7 72,0 0-1,0 0 1,3 13 0,2 4-332,-3-11-894,4 7-5383,-5-12 1052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8:45.1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 24 7456,'-8'-1'1283,"0"-1"398,19 2 3163,24 1-1357,-13-1-2324,25-1 0,14-6-634,123-6-765,-102 13-1291,-29 0-2818,-40 1 367,-7 6 1290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8:45.4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41 8896,'-19'-17'3296,"24"17"-2560,0 5-224,4-2 1696,4 2-1313,0-5 1345,11 0-1312,12 0 96,17-5-608,10 2-128,4-2-160,-4 2-384,-3-2 160,-12 2-1536,-3-1 896,-4-1-3903,-9 2 2591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8:46.3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39 139 9568,'-7'-2'887,"6"2"-739,0-1-1,0 1 0,0-1 1,-1 1-1,1-1 0,0 1 1,-1 0-1,1 0 1,0-1-1,-1 1 0,1 0 1,0 0-1,-1 1 0,1-1 1,0 0-1,0 0 1,-1 0-1,1 1 0,0-1 1,-1 1-1,1-1 1,-2 2-1,3 1 1960,1-2-1927,0-1 1,0 1 0,0 0 0,0 0 0,0-1 0,0 1 0,1-1 0,-1 1 0,0-1 0,0 0 0,1 1 0,-1-1 0,0 0 0,0 0 0,3 0 0,24-3 1962,-20 2-1896,412-59 3846,215-20-5493,-619 78 17,-1 1 0,25 0 0,-28 5-1115,-12-4 2337,0 1 1,0-1-1,0 0 1,0 1-1,0-1 1,-1 1-1,1-1 1,0 1-1,0-1 1,-1 1-1,1-1 1,0 0-1,-1 1 1,1-1-1,0 0 1,-1 1-1,1-1 1,0 0-1,-1 0 1,1 1-1,-1-1 1,1 0-1,-1 0 1,1 1-1,-1-1 0,0 0 1,-29 15-3232,-13 2-1845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8:47.2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0 727 2144,'0'0'20,"0"-1"1,1 1-1,-1 0 0,0 0 0,0 0 1,0 0-1,0-1 0,0 1 1,0 0-1,0 0 0,1 0 1,-1 0-1,0 0 0,0 0 0,0-1 1,0 1-1,0 0 0,1 0 1,-1 0-1,0 0 0,0 0 1,0 0-1,0 0 0,1 0 1,-1 0-1,0 0 0,0 0 0,0 0 1,1 0-1,-1 0 0,0 0 1,0 0-1,0 0 0,0 0 1,1 0-1,-1 0 0,0 0 0,0 0 1,0 0-1,1 0 0,-1 0 1,0 1-1,0-1 0,0 0 1,7 2 1838,1-2 1053,23-1 16,0-2 0,32-6-1,61-18-1212,-68 14-912,77-25 1322,-117 33-1825,-1-2 1,0 0 0,0-1-1,-1 0 1,0-1 0,15-13-1,-24 18-216,-1 0 0,0-1 0,-1 1 0,1-1 0,-1 0-1,0 0 1,0 0 0,0 0 0,-1-1 0,0 1 0,0-1 0,0 0 0,-1 1-1,0-1 1,0 0 0,0 0 0,-1 0 0,0-9 0,-2-9 83,-1 0 1,-1 1-1,-8-30 1,4 20-48,-14-45 314,13 50-344,-8-42 0,16 63-87,0 1 0,0-1 0,1 0 0,0 1 0,0-1 0,1 1 0,0-1 0,2-7 1,-2 11-8,0 0 1,0 1 0,0-1-1,1 0 1,-1 0 0,1 1 0,0-1-1,-1 1 1,1 0 0,0-1 0,1 1-1,-1 0 1,0 0 0,1 0 0,-1 0-1,1 1 1,-1-1 0,1 1-1,3-2 1,5 0-1,0 0 0,1 0-1,-1 1 1,1 1 0,-1 0-1,1 0 1,-1 1 0,15 2-1,-13-2 2,42 3-25,-1 1 0,1 4 0,92 24 1,-117-23-15,-1 1 0,-1 2 1,33 19-1,-43-21-29,0 2 0,-1 0 0,0 1 0,-1 1 0,21 23 0,-29-28 63,-1 0 1,0 1 0,-1 0 0,0 1 0,0-1 0,-1 1 0,0 0-1,3 13 1,-6-18 57,-1 1 0,1 0 0,-1-1 0,0 1 0,-1 0 0,1 0 0,-1 0 0,-1 0 0,1-1 0,-1 1 0,-1 0 0,1 0 0,-1-1 1,0 1-1,-4 7 0,-14 21 241,14-26-112,0 1 0,0 0 0,1 0 0,1 1 0,-6 16 0,10-24-141,0 0 0,-1 0 0,1-1 0,0 1 0,0 0 0,1 0 0,-1 0 1,0-1-1,1 1 0,0 0 0,0-1 0,-1 1 0,2 0 0,-1-1 0,0 1 0,0-1 0,1 0 1,-1 1-1,1-1 0,0 0 0,0 0 0,0 0 0,0 0 0,0 0 0,0-1 0,0 1 0,1-1 0,-1 1 1,1-1-1,-1 0 0,1 0 0,-1 0 0,1 0 0,0 0 0,-1-1 0,1 1 0,0-1 0,0 1 1,0-1-1,-1 0 0,7-1 0,50-6-3454,69-19 0,-115 23 1274,-1 0 1,21-10-1,-28 11 1576,0-1 0,0 0 0,0 0 0,-1 0 0,1-1 0,-1 0 0,0 0-1,7-8 1,-2-1-1507,0-1-1,10-24 1,-19 38 2043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8:56.1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87 3136,'0'-1'64,"-1"1"-1,1-1 1,0 1 0,0-1-1,-1 1 1,1-1 0,0 1-1,0-1 1,0 1 0,0-1-1,0 1 1,0-1 0,0 1 0,0-1-1,0 1 1,0-1 0,0 1-1,0-1 1,0 0 0,0 1-1,1-1 1,0-6 359,7-3 3017,-8 7-3032,0 2-218,1 0-1,-1 0 1,0 0 0,1 0-1,-1 0 1,0 0-1,1 0 1,-1 0 0,1 0-1,-1 0 1,1 0 0,0 1-1,-1-1 1,1 0-1,0 0 1,1 0 0,4-6 2293,0 4 859,5 9-2698,4 6-1,19 16 442,15 15-266,-33-30-572,-1 1 0,0 0 0,19 26 1,-19-19-90,-2 1 1,0 0 0,9 26-1,24 74 370,-15-38-197,1 23 42,-32-105-333,1 0 0,0 0-1,0-1 1,0 1 0,0 0 0,0-1-1,0 1 1,1 0 0,1 1-1,8 11 578,-8-24 103,5-16-434,4-37 1,0 5-151,-3 19-72,23-88 232,-25 106-253,1-1 1,1 1-1,21-35 0,108-128-683,-120 153-2816,-30 53-10623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8:58.6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81 2656,'1'-1'192,"-1"0"1,1 0-1,-1 0 0,1 0 1,-1 0-1,1 0 0,0 0 1,-1 0-1,1 1 0,0-1 1,0 0-1,0 0 0,1 0 1,-1 0 115,0 0 1,0 1 0,-1-1-1,1 0 1,0 0-1,0 0 1,0 0 0,-1 0-1,4-6 6078,-3 9-6254,0-1 0,0 1 0,0 0 1,-1 0-1,1 0 0,0 0 0,-1 0 0,1 0 1,-1 0-1,0 0 0,0 0 0,0 2 1,3 13 355,3 11-52,-2 0-1,0 0 0,-2 0 0,-2 42 1,0-61-405,2 3 202,-2-12-220,0 0 1,0 0-1,0 0 0,0 1 1,0-1-1,0 0 0,0 0 1,0 0-1,0 0 0,0 0 1,1 0-1,-1 0 1,0 0-1,0 0 0,0 0 1,0 0-1,0 1 0,0-1 1,0 0-1,0 0 0,0 0 1,0 0-1,1 0 0,-1 0 1,0 0-1,0 0 0,0 0 1,0 0-1,0 0 0,0 0 1,0 0-1,0 0 0,1 0 1,-1 0-1,0 0 0,0 0 1,0 0-1,0 0 0,0 0 1,0 0-1,0 0 1,0 0-1,1 0 0,-1-1 1,1 0 34,0 0 1,-1 0 0,1 0 0,0 0 0,0 0-1,-1-1 1,1 1 0,-1 0 0,1 0-1,-1-1 1,1-1 0,13-73 98,-8 42-261,11-40 1,-14 64 127,0 1 1,1 0-1,0 0 1,0 0-1,1 0 0,0 1 1,1 0-1,0 0 1,8-9-1,-14 16 2,1 1 0,0 0 1,-1-1-1,1 1 0,0-1 0,0 1 0,-1 0 1,1 0-1,0-1 0,0 1 0,-1 0 0,1 0 1,0 0-1,0 0 0,0 0 0,-1 0 0,1 0 0,0 0 1,0 0-1,-1 1 0,1-1 0,0 0 0,0 0 1,-1 1-1,1-1 0,0 0 0,-1 1 0,1-1 1,0 1-1,-1-1 0,1 1 0,0 0 0,21 20 511,-19-19-441,6 9 72,0 0 1,-1 1 0,-1-1 0,1 2 0,-2-1 0,0 1-1,0 0 1,-1 0 0,-1 1 0,4 14 0,-3 5 43,0 0-1,-2 0 1,-1 39 0,-2-71-204,0 1 0,0 0-1,0 0 1,0 0-1,0 0 1,1 0 0,-1 0-1,1 2 1,0-3 93,-1-10-6054,0-5 2875,0-3-2954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9:00.5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0 144 1408,'0'-1'120,"1"1"1,-1-1-1,0 0 1,0 0-1,0 1 1,1-1-1,-1 0 1,0 1-1,0-1 1,1 0-1,-1 1 1,1-1-1,-1 0 1,1 1-1,-1-1 1,1 1-1,-1-1 1,1 1-1,-1-1 1,1 1-1,1-2 774,-2 1 82,0-1 0,0 0 0,0 1 0,1-1 0,-1 0 0,0 1 0,1-1 0,-1 1 0,1-3 0,5-3 1066,6 37-1482,-8-13-136,6 21 1,4 10 150,-11-24-299,-3-18-180,1-1 1,-1 0-1,1 1 0,3 6 0,-3-4 223,0-7 147,1-6-145,-2 5-317,2-4 26,-1-1 0,0 0 1,0 1-1,0-1 0,-1 0 1,0 0-1,0 0 0,0-6 1,0-15 64,4-5 27,1-17 70,-5 37-205,1 1 0,1-1-1,3-13 1,-2 15 56,-1-1-1,-1 0 1,1-13 0,-1 21 43,-1-1 1,0 0-1,1 1 0,0-1 1,0 1-1,-1-1 1,3-3-1,0 0 23,-3 6-98,0 0 0,0-1 0,0 1 0,0 0 0,0-1 0,0 1 0,0 0 0,0 0 0,0-1 0,1 1 0,-1 0 0,0-1 0,0 1 0,0 0 0,1 0 0,-1-1 0,0 1 0,0 0 0,1 0 0,-1 0 0,0-1 0,0 1 0,1 0 1,-1 0-1,0 0 0,1 0 0,-1 0 0,0 0 0,1-1 0,-1 1 0,0 0 0,1 0 0,-1 0 0,0 0 0,1 0 0,-1 0 0,0 0 0,1 1 0,-1-1 0,0 0 0,1 0 0,-1 0 0,0 0 0,1 0 0,-1 1 0,11 7 538,11 15 521,-11-13-803,-1 1 0,0 0 0,9 15 0,-17-20 46,2-1-263,9 5-76,-11-10 52,0 1 166,4 3-235,-5-3-99,0-1 0,1 1 0,-1 0 0,0-1 0,0 1 0,1-1 1,-1 1-1,0-1 0,1 0 0,-1 1 0,1-1 0,-1 0 0,0 0 0,1 0 0,-1 0 0,1 0 0,-1 0 0,2-1 0,5 0-4403,0 0 268,1-3 1397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9:01.1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9 122 4640,'1'1'248,"0"-1"1,0 1-1,-1-1 1,1 1-1,0-1 1,0 0-1,0 1 1,0-1-1,0 0 1,0 0-1,0 1 1,0-1-1,0 0 1,2 0-1,26 2 2057,-20-1-1223,15 0-139,-1 0-1,1-1 0,0-2 0,-1 0 0,29-7 0,-50 8-918,0 1 0,-1 0 0,1-1-1,-1 1 1,1-1 0,-1 1-1,1-1 1,-1 0 0,1 0 0,-1 0-1,0 0 1,1 0 0,-1 0-1,0 0 1,0 0 0,0 0 0,1-1-1,-2 1 1,1 0 0,0-1-1,0 1 1,0-1 0,-1 1 0,1-1-1,0 1 1,-1-1 0,0 0-1,1 1 1,-1-1 0,0-3-1,0 3-17,0-1 0,-1 0 0,1 0 0,-1 1 0,0-1 0,0 0 0,0 1 0,0-1 0,0 1 0,-1-1 0,1 1 0,-1 0 0,1 0 0,-1 0 0,0-1 0,0 1 0,-4-3 0,0 1 39,-1 0 1,1 0-1,-1 1 0,0 0 1,0 0-1,0 0 0,0 1 1,0 0-1,-1 1 0,-13-2 1,10 2 109,1 1 0,-1 0 0,1 0 0,-1 1 0,0 1 0,1 0 0,-13 4 0,20-5-91,0 0 0,0 0 1,0 1-1,0-1 1,0 1-1,0-1 0,1 1 1,-1 0-1,1 0 0,0 0 1,-1 0-1,1 1 1,0-1-1,0 1 0,0-1 1,0 1-1,1 0 0,-1-1 1,1 1-1,-2 4 1,2-2 70,0-1 1,1 1 0,-1 0 0,1-1 0,0 1-1,0 0 1,0-1 0,0 1 0,1 0 0,0-1 0,0 1-1,0 0 1,4 6 0,2 5 22,0-1 0,2 0 0,0 0 0,0-1 0,1 0 1,1-1-1,1 0 0,0 0 0,0-2 0,1 1 0,0-2 0,1 1 0,17 8 0,-25-16-274,1 1 0,0-1 0,-1 0 0,1-1 0,0 0-1,0 0 1,1 0 0,-1-1 0,0 0 0,1-1 0,8 1-1,-12-2-330,0 1-1,0-1 0,0 1 1,0-1-1,0-1 1,-1 1-1,1 0 0,0-1 1,0 0-1,-1 0 0,0 0 1,1 0-1,-1 0 0,0-1 1,0 1-1,0-1 0,0 0 1,0 0-1,-1 0 0,1 0 1,3-7-1,25-48-7568,-13 29 4411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2:13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24 5152,'-5'-14'7221,"2"13"-6891,0-1 1,0 1-1,0 0 1,0 0-1,0 0 1,-1 0-1,1 1 1,0-1-1,-1 1 1,1 0-1,0 0 1,-4 0-1,1 1-163,-1-1-1,1 1 1,0 1 0,0-1-1,-10 5 1,13-5-140,0 1 1,0-1-1,0 1 0,0 0 1,0 0-1,0 0 0,1 0 1,-5 5-1,6-6-27,0 1 1,0-1-1,0 0 0,1 0 0,-1 1 0,0-1 0,1 0 1,-1 1-1,1-1 0,-1 1 0,1-1 0,0 1 1,0-1-1,-1 1 0,1-1 0,0 1 0,1-1 1,-1 1-1,0-1 0,0 1 0,0-1 0,2 3 0,2 6 173,1-1 0,7 13 0,2 1 204,-10-16-275,1 0 0,1-1 0,-1 1 0,1-1-1,0 0 1,0 0 0,1-1 0,0 0 0,0 0 0,15 7-1,-20-11-69,-1-1-1,1 1 1,0 0-1,0-1 0,-1 0 1,1 1-1,0-1 0,0 0 1,0 0-1,0 0 1,-1 0-1,1 0 0,0-1 1,0 1-1,0 0 0,-1-1 1,1 0-1,0 1 1,0-1-1,-1 0 0,3-1 1,3-2-573,0-1 1,-1 0-1,10-10 0,0 2-771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2:37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79 7040,'-4'-16'2282,"4"15"-2221,0 1-1,0 0 1,0-1-1,0 1 1,0-1-1,0 1 1,0-1 0,0 1-1,0 0 1,0-1-1,1 1 1,-1-1-1,0 1 1,0 0-1,0-1 1,0 1-1,1-1 1,-1 1-1,0 0 1,0-1-1,1 1 1,-1 0-1,0 0 1,1-1-1,-1 1 1,0 0-1,1 0 1,-1-1-1,1 1 1,12-5 2398,-13 5-2376,54-13 1693,1 3 1,59-5-1,115 7-1911,-218 8-48,1 0 0,0 2-1,17 2 1,-24-2-654,0-1 0,0 1 0,0 0 0,0 0 1,9 6-1,-1 3-1659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9:01.8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66 17 3392,'1'-3'242,"-2"-11"6044,-7 26-2500,1 1-2766,0 0-1,1 1 1,1 0 0,0 0-1,-2 14 1,-11 75 1752,18-103-2771,-2 21 508,1 0 0,3 28 0,-1-3-282,-1-36-171,1 0 0,0 0 0,0 0 0,1 0 0,1 0 0,0 0 0,4 10 0,-7-20-161,1 1 0,-1-1 1,1 1-1,-1-1 0,1 1 0,-1-1 0,1 1 0,-1-1 0,1 0 0,0 1 0,-1-1 0,1 0 1,0 0-1,-1 1 0,1-1 0,0 0 0,-1 0 0,1 0 0,0 0 0,-1 0 0,1 0 0,0 0 0,-1 0 1,1 0-1,0 0 0,-1 0 0,1 0 0,1-1 0,19-7-3665,-19 8 3201,24-15-5815,-12 11 3766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9:02.2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45 0 10304,'-21'0'3808,"11"12"-2944,5-1-256,5-2 2143,0 2-1631,-3 6 1440,-2 3-1472,5 0-352,0 0-480,0 0-416,5-4 96,-5-4-3232,3-4 1792,12-1-9087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9:02.9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74 28 3712,'-1'-1'59,"1"1"1,-1 0-1,1-1 1,-1 1-1,1 0 0,-1-1 1,1 1-1,0-1 1,-1 1-1,1-1 0,-1 1 1,1-1-1,0 1 1,0-1-1,-1 1 0,1-1 1,0 1-1,0-1 1,0 0-1,-1 1 0,8-17 14581,-27 60-10710,9-16-3124,3-5-560,0 1-1,1 0 0,2 0 1,0 1-1,1-1 0,2 1 1,0 0-1,2 0 0,2 29 1,-1-42-181,1 0 0,0 0 0,6 16 1,-6-21-107,0-1 0,0 0 0,1 0 0,0 0 0,0 0 0,0-1 1,0 1-1,8 7 0,-8-10-178,0 0 0,-1-1 0,1 1 0,0 0 0,1-1 0,-1 0 0,0 0 0,0 0 0,0 0 0,1 0 0,-1-1 0,1 1 0,-1-1 0,0 0 0,1 0 0,-1 0 0,5-1 0,1-1-772,0 1-1,0-1 0,0-1 0,-1 0 0,12-5 0,-9 3-719,0-1 1,-1-1-1,16-11 0,0-5-3691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9:03.2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17 8128,'-2'-7'6202,"10"6"-2047,11-2-2583,0 1 1,-1 1-1,27 3 1,-4-1-1517,-16-1 53,41 0-3595,32-4-7808,-66 3 5710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9:03.6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183 37 7456,'-4'1'303,"0"1"1,1 0-1,-1 0 1,1 0-1,-1 0 1,1 1-1,0-1 1,0 1-1,0 0 1,0 0-1,1 0 1,-1 0-1,1 1 1,0-1-1,-1 0 0,2 1 1,-1 0-1,0-1 1,1 1-1,-2 8 1,1-8 197,1 0 0,0 0 0,1 0 0,-1 1 0,1-1-1,-1 0 1,2 5 0,-1-8-446,0 0 0,0 0 0,0 0 0,0 0-1,1 0 1,-1-1 0,0 1 0,1 0 0,-1 0-1,1 0 1,-1-1 0,1 1 0,-1 0 0,1-1-1,-1 1 1,1 0 0,0-1 0,-1 1 0,1-1-1,0 1 1,-1-1 0,1 1 0,0-1 0,0 1-1,0-1 1,-1 0 0,1 1 0,0-1 0,0 0-1,0 0 1,0 0 0,0 0 0,0 0 0,-1 0-1,1 0 1,0 0 0,0 0 0,0 0 0,0 0-1,0-1 1,1 1 0,2-2 30,0 1-1,0-1 1,0 1-1,0-1 0,0-1 1,-1 1-1,1 0 1,-1-1-1,1 0 1,-1 1-1,0-1 1,0-1-1,0 1 1,-1 0-1,1-1 1,3-6-1,-4 7-48,0-1 0,0 1 0,-1 0 0,1-1 0,-1 1 0,0-1 0,0 1 0,0-1 0,0 0-1,-1 0 1,1 1 0,-1-1 0,0 0 0,0 0 0,-1 1 0,1-1 0,-1 0 0,0 1 0,-1-6 0,0 7-22,1-1 0,-1 1 0,0 0 0,0 0 1,0 0-1,0 1 0,0-1 0,0 0 0,-1 1 1,1 0-1,0-1 0,-1 1 0,1 0 0,-1 0 1,1 0-1,-1 1 0,-5-2 0,-2 0-54,-1 0 0,1 1 1,-13 0-1,15 2-108,1-1 0,0 1 1,-1 0-1,1 0 1,0 1-1,-1 0 0,-7 4 1,12-5-134,-1 1 1,0 0-1,1 0 0,-1 0 1,1 1-1,-1-1 1,1 1-1,0 0 0,0-1 1,0 2-1,1-1 1,-1 0-1,-3 7 0,5-9 105,1 0-1,-1 0 0,1 0 0,-1 0 0,1 0 0,0 0 0,-1 0 0,1 0 0,0 0 0,0 0 0,0 0 0,0 0 0,0 0 0,0 0 0,0 0 1,0 0-1,0 0 0,0 0 0,0 0 0,1 0 0,-1-1 0,0 1 0,1 0 0,-1 0 0,1 0 0,-1 0 0,1 0 0,0 0 0,-1-1 0,1 1 0,0 0 1,-1 0-1,2 0 0,18 13-4815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9:04.3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274 31 4064,'0'0'97,"0"0"1,0-1 0,0 1-1,0 0 1,-1 0 0,1-1-1,0 1 1,0 0-1,0 0 1,-1 0 0,1-1-1,0 1 1,0 0 0,-1 0-1,1 0 1,0 0-1,0 0 1,-1-1 0,1 1-1,0 0 1,0 0-1,-1 0 1,1 0 0,0 0-1,-1 0 1,1 0 0,0 0-1,0 0 1,-1 0-1,1 0 1,-1 9 4925,-1 7-3110,-2-7-1256,0 0 0,0-1 0,-7 10 0,-6 11 283,-50 105 1844,-58 105-1419,94-176-954,31-71-790,25-96-550,-11 51 834,-6 18 99,2 1 0,1 0 0,2 1 0,1 0-1,2 1 1,20-31 0,-26 47 267,1 1 0,1 0 0,0 0 0,1 1 1,24-20-1,-12 18 445,-24 15-647,1 0 1,-1 0 0,0 1 0,1-1 0,-1 1 0,1-1 0,-1 1 0,1-1 0,-1 1-1,1 0 1,0-1 0,-1 1 0,1 0 0,-1 0 0,1 0 0,2 1 0,1 1 57,-1 1 1,1 0 0,-1 0 0,1 0 0,-1 0-1,0 1 1,-1 0 0,1 0 0,-1 0 0,1 0 0,-1 0-1,0 0 1,-1 1 0,4 6 0,1 7 175,0-1 1,6 33-1,-7-28-117,35 188 556,-16-67-732,-23-132-789,-1 1 1,1 21-1,-7-77-18964,3 24 17711,-5-11-427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9:04.7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 64 10400,'-28'-12'4704,"28"15"-4096,5-3 799,9-3-895,-1-5 1984,10 4-1408,12-4-288,7 0-512,-3 0-704,3-1 192,-7 6-3008,-4 0 1792,-4 3-5951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9:09.2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530 108 4736,'-5'-23'20917,"5"43"-20000,-1-9-806,-1-1 1,0 1-1,0-1 1,-1 0-1,0 1 1,-1-1-1,-8 15 0,0 1 54,-35 67 172,26-53-301,-58 101 236,75-133-242,-1-1 0,0 0-1,0 0 1,-1 0 0,-6 6 0,11-12-25,-1 0-1,1 0 1,0 1 0,-1-1 0,1 0-1,-1 0 1,1 0 0,-1-1 0,1 1-1,-1 0 1,0 0 0,1-1 0,-1 1-1,0-1 1,0 0 0,0 1 0,1-1-1,-1 0 1,0 0 0,0 0 0,0 0-1,1-1 1,-1 1 0,0 0 0,0-1-1,1 1 1,-1-1 0,0 0 0,1 1-1,-1-1 1,-2-2 0,-1-1-45,0-1 1,0 1 0,0-1-1,0-1 1,1 1-1,-6-9 1,-21-41-226,17 28 171,-98-145 62,104 160 13,0 0-1,-11-24 1,16 31 15,1 0 0,0-1 0,0 1 0,1-1 0,0 0 0,0 1 1,0-1-1,0 0 0,1 1 0,1-7 0,-1 10 22,0 0 0,1 0 0,-1 0 0,1 0 0,0 0 0,-1 0 0,1 0 0,0 0 0,0 1 0,1-1 0,-1 0 0,0 1 0,0-1 0,1 1 0,-1-1 0,1 1 0,-1 0 0,1-1 0,0 1 0,-1 0 0,1 0 0,0 0 0,0 1 0,0-1 0,0 0 0,2 0 0,5-1 129,1 0-1,0 0 0,0 1 0,11 0 0,-10 1 50,67-1 749,101 12 0,-61-2-648,21 5 25,41 0 220,-175-14-589,6 1-312,0-1-1,0-1 1,0 0 0,0 0-1,19-6 1,-28 6-138,0 0 0,0 0 0,-1 0 0,1-1 1,-1 1-1,1 0 0,-1-1 0,1 1 0,-1-1 0,0 0 0,0 1 0,0-1 0,0 0 1,0 0-1,0 0 0,0 1 0,-1-1 0,1 0 0,-1 0 0,1 0 0,-1 0 0,0-4 0,1-3-1759,-1 0 0,0 1 0,-3-16 0,-5-9-3290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9:27.495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1 193 4576,'26'57'3584,"-16"-35"-2852,-1 1 0,-2 1 0,0-1 0,-2 1 0,5 42 0,-4 123 3203,-6-155-3372,5-7 573,1-34-651,3-5-334,-1 1-78,1 1 1,0-1 0,0 2 0,12-10 0,-18 16-78,1 1 1,0-1 0,-1 1 0,1 0-1,0 0 1,0 1 0,1-1 0,-1 1-1,0 0 1,0 0 0,1 0 0,-1 0-1,0 1 1,1 0 0,-1 0 0,9 1-1,-4 0 5,-1 1 0,0 1 0,0-1 0,0 1 0,-1 0 0,1 1 0,-1 0 0,0 0 0,0 1 0,0 0 0,0 0 0,-1 0 0,0 1 0,6 7 0,7 10-20,-2 0 1,25 44 0,-24-37 53,3 6 1,-8-14 93,29 41-1,-40-61-106,0 0 0,0 0 1,0 0-1,0 0 0,0-1 0,0 1 0,0 0 0,0-1 0,1 0 0,-1 1 0,1-1 0,-1 0 0,1 0 0,-1 0 0,1-1 0,0 1 0,-1-1 0,5 1 0,-3-1 8,-1-1 0,0 1-1,0-1 1,1 0 0,-1 0-1,0 0 1,0 0 0,0 0-1,0-1 1,0 1 0,0-1-1,-1 0 1,1 0 0,3-3-1,6-7 122,0-1 0,-1 0 0,-1-1-1,12-20 1,21-26-14,-9 16 98,-33 44-220,-1-1 0,0 1 0,1 0-1,-1 0 1,0-1 0,0 1 0,1 0 0,-1-1 0,0 1 0,0 0 0,0-1 0,1 1 0,-1-1 0,0 1 0,0 0 0,0-1 0,0 1 0,0 0 0,0-1 0,0 1 0,0-1 0,0 1 0,0 0 0,0-1 0,0 1 0,0-1-1,0 1 1,0 0 0,0-1 0,-1 1 0,1 0 0,0-1 0,0 1 0,0 0 0,0-1 0,-1 1 0,1 0 0,0-1 0,-1 1 0,1 0 0,0-1 0,0 1 0,-1 0 0,1 0 0,0 0 0,-1-1 0,1 1 0,0 0-1,-1 0 1,1 0 0,-1 0 0,1 0 0,0 0 0,-1-1 0,-28 1 46,18 0 32,-15-4-63,-1-1 0,1-2 1,0 0-1,-33-15 0,48 18-80,-319-130-57,312 126 146,8 3-108,0 0-1,0 1 0,-1 1 1,-13-4-1,23 7 39,0 0 0,0 0 0,0 1 1,0-1-1,0 0 0,0 1 0,0-1 0,0 0 0,1 1 0,-1-1 0,0 1 1,0 0-1,0-1 0,0 1 0,1-1 0,-1 1 0,0 0 0,1 0 1,-1 0-1,0-1 0,1 1 0,-1 0 0,1 0 0,-1 2 0,-11 25-365,11-12 357,1-14 48,0-1 1,0 1 0,0 0-1,0 0 1,-1 0 0,1 0-1,0 0 1,-1 0 0,1-1-1,-1 1 1,0 0 0,0 0-1,-1 1 1,17-2-293,-4-2 276,1 0 0,20-5-1,-26 5 4,129-25-102,55-11-82,258-47 27,-284 55 50,-109 21 170,33-8 773,-75 10-442,-13 6-377,0 0 1,0-1-1,1 1 1,-1 0-1,0 0 1,0 0-1,0-1 1,0 1-1,0 0 1,0 0-1,1-1 1,-1 1-1,0 0 1,0 0-1,0-1 1,0 1-1,0 0 1,0 0-1,0-1 1,0 1-1,0 0 1,0-1-1,0 1 1,0 0-1,-1 0 1,1-1-1,0 1 1,0 0-1,-1-2 10,-1 1-1,1-1 1,0 1-1,-1-1 1,1 1-1,-1 0 0,0 0 1,1 0-1,-1 0 1,0 0-1,-2-1 1,-122-47-305,36 15 286,82 31-3,-94-38 153,-111-29 1,129 49-87,0 4 0,-1 4 0,0 4 1,-104 1-1,169 8-204,0 1 0,-1 2 0,-22 4 0,40-6 108,0 0 0,0 0 0,0 0 0,0 0 0,1 0 0,-1 0 0,1 1 0,-1-1 0,1 1 0,-1 0 0,1 0 0,0 0 0,0 0 0,0 0 0,-3 4 0,3-3 6,1 0 0,-1 1 0,1-1-1,0 1 1,0-1 0,0 1 0,0-1 0,1 1 0,-1 0-1,1-1 1,0 1 0,0 4 0,1 2 35,0 0-1,1 0 1,0 0-1,0 0 1,1 0 0,0 0-1,1 0 1,0-1-1,1 0 1,0 0 0,0 0-1,1 0 1,0-1-1,1 0 1,-1 0 0,1-1-1,1 1 1,0-2 0,0 1-1,0-1 1,15 8-1,10 4 115,67 25-1,39 3 235,-74-28-212,1-3 0,0-3 1,96 4-1,-89-7 224,-94-8-444,1 1 0,-29 7 0,7-1-46,-196 36-97,196-34 259,1 2-1,-73 32 1,110-42-56,-1 0-18,-1 0 0,0 1 0,1 0 0,-1 0 0,1 0 0,0 1 0,0-1 0,-5 6 0,9-9 27,1 1 0,-1-1 0,1 0 0,0 1 0,-1-1 0,1 1 0,0-1 0,0 1 0,-1-1 0,1 0 0,0 1 0,0-1 0,-1 1 0,1 0 0,0-1 0,0 1 0,0-1 1,0 1-1,0-1 0,0 1 0,0-1 0,0 1 0,0-1 0,0 1 0,0-1 0,0 1 0,0-1 0,1 1 0,-1-1 0,0 1 0,1 0 0,0 0 5,0 1 0,1-1 0,-1 0-1,1 0 1,-1 0 0,1 0 0,-1 0 0,4 1-1,6 2 35,-1 0-1,1-1 0,0-1 1,0 0-1,1 0 0,13 0 1,-16-2-20,46 4 59,1-4-1,-1-1 1,0-3 0,0-3-1,62-15 1,-96 17-4,-20 5-111,-5 1-29,-38 8-191,-37 13 215,2 3-1,0 3 1,2 4 0,1 3-1,-82 52 1,141-78 97,-109 74 358,122-82-406,1 0 0,-1 0 1,1 0-1,-1 1 0,1-1 0,-1 0 1,1 1-1,0-1 0,0 1 1,0 0-1,0-1 0,-1 4 0,2-5-4,0 1 0,0-1 0,-1 0 0,1 1-1,0-1 1,0 1 0,1-1 0,-1 0 0,0 1-1,0-1 1,0 0 0,0 1 0,0-1 0,0 1-1,0-1 1,1 0 0,-1 1 0,0-1 0,0 0-1,0 1 1,1-1 0,-1 0 0,1 1 0,0 0 2,0-1 0,0 1 0,0 0 0,0-1 0,1 1 1,-1-1-1,0 0 0,0 1 0,1-1 0,1 1 0,9 0 26,0 0 0,0-1 0,0 0 0,0-1 0,19-3 0,-15 2-5,18-4 25,0 0-1,-1-3 1,0-1 0,38-16 0,-21 3 7,-1-3-1,46-30 0,-46 24 19,138-94 151,-178 119-209,-2 3-29,0-1-1,-1 0 0,1 0 1,-1-1-1,-1 1 0,1-1 1,-1-1-1,7-9 0,-11 14 6,-1 1 0,1-1 0,-1 1-1,1-1 1,-1 1 0,0-1 0,0 1-1,1-1 1,-1 1 0,0-1 0,-1 0 0,1 1-1,0-1 1,0 1 0,-1-1 0,1 1-1,-1-1 1,0-1 0,-1-2-35,-1 0-1,0 1 1,-6-9 0,7 11 26,-5-6-4,0 0 0,-1 1 0,0 0 0,0 0 0,0 1 1,-1 0-1,0 0 0,0 1 0,-1 0 0,-18-6 0,-5 1-30,-68-12 1,87 19 23,-497-65 817,468 62-1182,39 5 18,5-1 34,23 0 54,36-1 371,165-11 296,-3-18-127,-160 18-175,84-16 114,-145 30-195,-1-1 0,1 1-1,-1 0 1,1 0 0,0 0 0,-1 0 0,1-1 0,0 1 0,-1 0 0,1 0 0,-1 0 0,1 1 0,0-1 0,-1 0 0,1 0 0,0 0 0,0 1 0,-9 12-348,6-10 289,2-3 52,0 0 0,0 0 0,0 0 0,-1 0 0,1 0 1,0 0-1,0 0 0,0 0 0,0 0 0,0 0 0,0 1 1,0-1-1,0 0 0,0 0 0,0 0 0,0 0 0,0 0 1,0 0-1,0 0 0,0 0 0,0 0 0,0 1 0,0-1 1,0 0-1,0 0 0,0 0 0,0 0 0,1 0 0,-1 0 1,0 0-1,0 0 0,0 0 0,0 0 0,0 0 0,0 1 1,0-1-1,0 0 0,0 0 0,0 0 0,0 0 0,0 0 1,0 0-1,1 0 0,-1 0 0,0 0 0,0 0 0,0 0 1,0 0-1,0 0 0,0 0 0,0 0 0,0 0 0,0 0 1,1 0-1,-1 0 0,11 1-207,22-4 172,-19 2-1,305-8 113,-290 9 18,-26 0-60,13 1 50,-16-1-69,1 0 1,-1 0-1,1 0 0,-1 0 0,0 0 0,1 0 0,-1 0 0,0 0 1,1 0-1,-1 0 0,1 0 0,-1 0 0,0 0 0,1 1 1,-1-1-1,0 0 0,1 0 0,-1 0 0,0 1 0,1-1 1,-1 0-1,0 1 0,1-1 0,-1 0 0,0 1 0,0-1-6,0 1 0,0-1 0,-1 0 0,1 0 0,0 1 0,-1-1 0,1 0 0,0 0 0,-1 1 0,1-1 0,0 0 0,-1 0 0,1 0 0,0 0 0,-1 0 0,1 0 0,-1 0 0,1 1 0,0-1 0,-1 0-1,1 0 1,-1 0 0,0-1 0,-16 2-154,12-1 107,-36-2-164,0-1-1,-62-13 1,-82-29 338,105 23-2,-130-18 1,165 33-250,45 7 113,-1 0 1,1 0-1,0 0 1,0 0-1,0 0 0,-1 0 1,1 0-1,0 0 0,0 0 1,0 0-1,-1 0 1,1 0-1,0 0 0,0 0 1,-1 0-1,1 0 0,0 0 1,0 0-1,0 0 1,-1 0-1,1 0 0,0 0 1,0 0-1,0 0 0,0 1 1,-1-1-1,1 0 1,0 0-1,0 0 0,0 0 1,0 1-1,0-1 1,-1 0-1,1 0 0,0 0 1,0 0-1,0 1 0,0-1 1,0 0-1,8 8-229,51 23 186,-26-15 159,-16-8-16,1-1 0,0 0-1,0-2 1,1 0 0,0-1-1,24 3 1,114-2 252,-134-5-304,-19 0-33,-2 0 12,0 0 0,0 0 0,1 0 0,-1 0 0,0 0 0,1 1 0,-1-1 0,0 1-1,0-1 1,1 1 0,2 1 0,-5-2-15,0 0 0,0 0 0,0 1-1,0-1 1,0 0 0,0 0 0,0 0-1,0 0 1,0 0 0,0 0 0,0 0-1,0 1 1,0-1 0,0 0 0,0 0-1,-1 0 1,1 0 0,0 0-1,0 0 1,0 0 0,0 1 0,0-1-1,0 0 1,0 0 0,0 0 0,0 0-1,0 0 1,0 0 0,-1 0 0,1 0-1,0 0 1,0 0 0,0 0 0,0 0-1,0 0 1,0 0 0,0 1 0,-1-1-1,1 0 1,0 0 0,0 0 0,0 0-1,0 0 1,0 0 0,0 0 0,0 0-1,-1-1 1,1 1 0,0 0 0,0 0-1,0 0 1,0 0 0,0 0 0,0 0-1,-9 1-29,1-1 1,-1-1-1,1 1 0,-14-4 0,-7 1-169,-52-2 91,-1 3-1,-148 17 0,201-12 163,1 1 0,-1 2 0,-54 17 0,81-22-62,0-1 0,0 1 0,0 0 0,1 0 0,-1 0 0,0 1 0,0-1 0,-2 3 0,4-4 2,0 1 0,-1-1 1,1 1-1,-1-1 1,1 1-1,0-1 1,0 1-1,-1-1 1,1 1-1,0-1 0,0 1 1,0 0-1,-1-1 1,1 1-1,0 0 1,0-1-1,0 1 0,0-1 1,0 1-1,1 1 1,0 0-2,0 0 1,0 0-1,0 0 0,0-1 1,1 1-1,-1 0 1,1 0-1,0-1 1,-1 1-1,1-1 0,0 1 1,0-1-1,0 0 1,0 0-1,3 2 1,23 10 58,0-1 1,59 17-1,66 7 297,-152-35-348,200 33 313,17 5-520,-210-38 201,0 1 0,-1 1 0,1-1 0,13 7 0,-20-8 4,0 0 1,1 0-1,-1-1 1,0 1-1,0 0 0,0 0 1,0 0-1,0 0 1,0 0-1,0 0 1,0 1-1,0-1 0,-1 0 1,1 0-1,0 1 1,-1-1-1,1 0 1,-1 1-1,1-1 0,-1 0 1,0 1-1,0-1 1,1 1-1,-1-1 1,0 0-1,0 1 0,0-1 1,-1 1-1,1-1 1,0 1-1,-1-1 1,0 3-1,-2 1 22,0 1 0,0-1 0,0 0 0,-1 0 0,0 0 0,0-1 1,0 0-1,-1 1 0,1-1 0,-1-1 0,-6 5 0,6-4-33,-11 8-58,-98 72-335,85-64 544,0-2 0,-37 15 0,62-31-121,0 0 1,0-1 0,-1 1 0,-7 0 0,12-1-26,0-1-1,-1 0 1,1 0 0,0 0-1,-1 0 1,1 0 0,0 0-1,0 0 1,-1 0 0,1 0-1,0 0 1,-1-1 0,1 1-1,0 0 1,0 0 0,-1 0 0,1 0-1,0 0 1,0 0 0,-1-1-1,1 1 1,0 0 0,0 0-1,-1 0 1,1-1 0,0 1-1,0 0 1,0 0 0,-1-1 0,1 0-9,0 1 0,0-1 1,1 0-1,-1 0 1,0 0-1,0 0 1,0 0-1,1 1 1,-1-1-1,0 0 0,1 0 1,-1 1-1,0-1 1,1 0-1,0-1 1,7-8-15,0 0 1,1 0 0,0 1 0,0 0-1,1 1 1,0 0 0,1 1 0,22-13-1,-33 20 61,1 0-1,0-1 1,0 1-1,-1-1 1,1 1-1,0-1 1,-1 1-1,1-1 1,0 1-1,-1-1 1,1 0-1,-1 1 1,1-1-1,0 0 1,-2 0-25,1 1 1,0 0-1,0 0 0,0 0 1,0-1-1,0 1 0,0 0 1,-1 0-1,1 0 1,0 0-1,0-1 0,0 1 1,0 0-1,-1 0 0,1 0 1,0 0-1,0 0 1,-1 0-1,1 0 0,0 0 1,0-1-1,0 1 0,-1 0 1,1 0-1,0 0 1,0 0-1,-1 0 0,1 0 1,0 0-1,-1 1 0,-29 1 82,22-2-121,-29 0 69,1-2 1,-1-1 0,-65-16-1,78 15-83,0-2-1,0 0 0,1-2 0,0 0 1,1-2-1,-36-20 0,54 27-38,-1 0-1,1-1 1,-1 1-1,1-1 0,0 0 1,1 0-1,-1 0 1,1-1-1,-1 1 0,-2-7 1,4 7 11,1 1 1,0-1-1,0 1 0,0-1 1,0 0-1,1 0 0,-1 0 1,1 1-1,0-1 0,0 0 1,0 0-1,1 0 1,-1 0-1,1 1 0,0-1 1,2-5-1,8-17-833,2-1-1,30-48 1,-28 52 254,19-32-3137,74-91 0,-14 41 104,1-2-155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9:31.044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538 228 3392,'-12'-17'886,"1"-1"1,1 0-1,1 0 0,-12-31 1,19 43 28,0-1 0,1 1 0,-1-1 0,1-10 1,10 37 342,19 73-344,-3 1 0,15 122-1,54 377 1455,-89-550-1852,4 12 1054,-8-73-226,-5-126-1094,2-119-335,-1-44 176,-11-70-347,14 365 37,0 1 0,0-1 1,4-19-1,-4 28-32,1 8 97,36 428 255,-30-266 416,-7-157-202,1 0 0,2 17-1,7-47 705,2-8-812,38-90 129,-38 93-499,2 0-1,24-34 1,-36 55 109,1 1 0,-1 0 0,1 0 0,0 0 0,0 1-1,0-1 1,0 1 0,0-1 0,1 1 0,-1 0 0,7-3 0,-8 5 29,0-1-1,0 1 1,0 0 0,0 0 0,0-1 0,0 1 0,0 1-1,0-1 1,0 0 0,0 0 0,0 1 0,0-1 0,0 1 0,0 0-1,0-1 1,0 1 0,-1 0 0,1 0 0,0 0 0,0 0-1,-1 1 1,1-1 0,2 3 0,3 3 35,0 0 0,-1 1 0,0 0 0,0 0 0,0 1 0,-1-1-1,-1 1 1,5 10 0,1 10 4,9 40 0,-13-44 24,1 1-1,16 35 0,-23-60-26,2 3 21,0 0 0,0-1-1,0 1 1,0-1 0,5 6 0,-6-8-13,-1 0 0,1-1 0,0 1 0,-1-1-1,1 1 1,0-1 0,0 1 0,-1-1 0,1 0 0,0 1 0,0-1 0,0 0 0,0 1 0,-1-1 0,1 0 0,0 0 0,0 0 0,0 0-1,0 0 1,0 0 0,0 0 0,0 0 0,-1 0 0,1-1 0,0 1 0,0 0 0,0 0 0,0-1 0,-1 1 0,1-1 0,0 1 0,0-1-1,-1 1 1,2-1 0,6-6 134,0 0 0,-1 0 0,0 0 0,9-12-1,25-38 294,-26 34-413,8-11 17,-8 11-243,24-28 0,-37 49 146,-1 1 1,1-1-1,-1 0 0,1 1 1,-1 0-1,1-1 0,0 1 1,0 0-1,0 0 0,0 0 1,-1 0-1,1 0 0,0 1 1,1-1-1,-1 0 1,0 1-1,3-1 0,0 2-25,1-1-1,-1 1 1,0 0-1,1 0 1,8 4-1,-12-4 79,129 47 298,-170-72 464,-1 8-978,0 2 0,-1 2 0,-71-13 0,70 17 170,-250-44-80,-306-13 0,369 46 157,219 18-54,7 0-12,0 0 0,0 1 0,-1 0 0,1-1 1,0 1-1,-1 1 0,1-1 0,0 0 1,-1 1-1,1-1 0,-5 3 0,8-3 26,0 0 0,-1 0 0,1 0-1,0 0 1,0 0 0,0 1 0,0-1 0,0 0-1,0 0 1,0 0 0,-1 0 0,1 0 0,0 1-1,0-1 1,0 0 0,0 0 0,0 0 0,0 0-1,0 0 1,0 1 0,0-1 0,0 0 0,0 0-1,0 0 1,0 0 0,0 1 0,0-1 0,0 0-1,0 0 1,0 0 0,0 0 0,0 1 0,0-1-1,0 0 1,0 0 0,1 0 0,-1 0 0,7 6-59,16 2 5,26 1 101,1-2 0,0-3 0,60-1 0,-74-3-22,459-15 442,-16-44-195,-306 34-389,-147 22 139,-17 2 8,0 0-1,0 0 0,-1-1 0,1 0 0,10-4 0,-18 6-22,-1 0 1,0 0 0,0 0-1,1 0 1,-1 0-1,0 0 1,0 0-1,0 0 1,1 0-1,-1 0 1,0-1-1,0 1 1,0 0-1,1 0 1,-1 0-1,0 0 1,0 0-1,0 0 1,0-1-1,1 1 1,-1 0 0,0 0-1,0 0 1,0-1-1,0 1 1,0 0-1,0 0 1,1 0-1,-1-1 1,0 1-1,0 0 1,0 0-1,0 0 1,0-1-1,0 1 1,0 0-1,0 0 1,0-1 0,0 1-1,0 0 1,0 0-1,0 0 1,0-1-1,0 1 1,0 0-1,-1 0 1,1 0-1,0-1 1,0 1-1,0 0 1,0 0-1,0 0 1,0-1-1,-1 1 1,1 0-1,0 0 1,0 0 0,0 0-1,0 0 1,-1-1-1,1 1 1,0 0-1,0 0 1,0 0-1,-1 0 1,1 0-1,0 0 1,-1 0-1,-16-6 57,7 5-74,0 0-1,0 1 1,0 0-1,-1 1 0,1 0 1,-10 2-1,9-1-13,-10 1-54,-413 76-388,381-64 403,-132 30 20,177-44 64,-4 1 42,1 1 0,-21 7 0,88-19 25,-43 7-101,67-15 99,121-42-1,-117 24 196,150-85-1,-229 118-273,-1-1 1,1 0-1,0 0 1,-1 0-1,0-1 1,0 1-1,0-1 0,0 0 1,0 0-1,-1 0 1,5-7-1,-8 11-8,0-1 0,1 0 0,-1 1-1,0-1 1,0 1 0,0-1 0,1 0 0,-1 1-1,0-1 1,0 0 0,0 1 0,0-1-1,0 0 1,0 1 0,0-1 0,0 0 0,0 1-1,-1-1 1,1 1 0,0-1 0,0 0-1,-1 1 1,1-1 0,0 1 0,0-1 0,-1 0-1,1 1 1,-1-1 0,1 1 0,-1-1-1,-1 0-11,1 0 0,-1 0 0,0 0-1,0 0 1,0 0 0,0 0 0,0 0-1,0 1 1,-3-1 0,-5-1-21,-1 1-1,0 0 1,0 0 0,-15 2 0,-50 8-128,73-8 159,-390 90-457,193-38 339,139-39 114,-74 20 68,121-30-6,26-8 19,365-68-34,25 30-133,-391 41 84,1 1-10,0 0-1,22 2 1,-31-2 13,-1 1 1,0-1-1,1 1 1,-1-1-1,0 1 1,0 0-1,0 0 1,0 0-1,0 0 1,0 0-1,0 0 1,0 1-1,0-1 1,0 1-1,-1-1 0,1 1 1,0 0-1,-1-1 1,0 1-1,1 0 1,0 3-1,-1-3 1,0 1 0,0 0 0,-1 0 0,1 0 0,-1-1 0,0 1 0,0 0 0,0 0 0,0 0 0,-1 0 0,0 4 0,-1 0-10,0 0-1,0 0 0,-7 12 1,3-9 10,0 0 0,0-1 0,-1 0 1,-1 0-1,1-1 0,-2 1 0,1-2 0,-10 8 1,-13 6 2,-36 20 1,41-26-13,-56 35-39,-121 98 0,191-138 105,1 1 0,0 0 1,-14 17-1,24-27-46,-1 1 0,1-1 1,0 1-1,0-1 0,0 1 0,1-1 1,-1 1-1,0-1 0,0 1 0,1 0 1,-1-1-1,1 1 0,0 0 0,-1 0 1,1-1-1,0 3 0,0-3-1,0-1 0,1 1 0,-1-1-1,0 1 1,0 0 0,1-1 0,-1 1 0,0-1 0,1 1-1,-1-1 1,1 1 0,-1-1 0,1 0 0,-1 1-1,1-1 1,-1 1 0,1-1 0,0 1 0,1 0 3,1-1 1,-1 1-1,0 0 1,1-1-1,-1 1 1,5 0-1,36 0 49,0-1 1,57-9-1,-68 6-30,231-37 402,-261 39-499,-6 0 17,-17 1-49,-39 4 8,0 3 0,-72 18 1,-124 43 0,175-45 87,-366 103 404,399-114-129,47-12-254,0 0 0,-1 0 0,1 1 0,0-1-1,-1 0 1,1 0 0,0 0 0,-1 0 0,1 0 0,0-1-1,-1 1 1,1 0 0,0-1 0,-2 1 0,3-1-11,0 1 1,0 0 0,0 0-1,0 0 1,0-1 0,0 1-1,0 0 1,0 0 0,0 0-1,0-1 1,0 1 0,0 0-1,0 0 1,0 0 0,0-1-1,0 1 1,0 0 0,0 0-1,0 0 1,0 0 0,0-1-1,0 1 1,0 0 0,1 0-1,-1 0 1,0 0 0,0-1-1,0 1 1,0 0 0,0 0-1,1 0 1,-1 0 0,0 0-1,16-11 43,56-21-7,-37 18-33,190-73-3,399-59-86,53 66-102,-675 79 185,24-1-55,0 0 1,0 1-1,26 4 0,-51-3 48,1 0 1,-1 0-1,1 0 1,-1 1-1,1-1 1,-1 1-1,1-1 1,-1 1-1,0-1 1,1 1-1,-1 0 1,0 0-1,2 1 1,-2-1 4,-1-1 1,0 0-1,0 1 0,0-1 1,0 0-1,0 1 0,1-1 1,-1 0-1,0 0 1,0 1-1,0-1 0,0 0 1,0 1-1,0-1 0,0 0 1,0 1-1,0-1 1,0 0-1,0 1 0,-1-1 1,1 0-1,0 1 0,0-1 1,0 0-1,-1 1 1,-11 11-120,-54 25 32,-75 47 97,-111 58-65,-63-8-47,160-70 191,56-26 174,-42 21 212,138-57-407,9-3 0,142-27 33,467-78 196,-441 86-496,-164 20 151,-1-1 1,15 2-1,-23-1 46,-1 0 0,1 0 1,-1 0-1,1 0 0,-1 1 0,1-1 0,-1 0 0,1 0 0,-1 0 0,1 0 0,-1 0 0,1 1 0,-1-1 1,1 0-1,-1 1 0,0-1 0,1 0 0,-1 1 0,1-1 0,0 1 0,-1-1 2,0 1 0,-1-1 0,1 0 0,0 1 0,0-1-1,0 0 1,0 1 0,0-1 0,0 0 0,0 1 0,0-1 0,-1 0-1,1 0 1,0 1 0,0-1 0,0 0 0,-1 0 0,1 1 0,0-1-1,0 0 1,-1 0 0,1 0 0,-1 1 0,-23 12-173,-221 69-180,-4-22 458,139-35 40,41-8 287,-97 11 1,140-28-205,23-3-157,8-2-44,11-4-45,0 1 0,0 0 0,20-5 0,0-1 36,173-91 229,-93 44-166,15-2-49,-43 22 38,117-73 0,-199 110-64,-1 1 0,1-1 0,-1 0 0,0 0 1,-1-1-1,1 0 0,7-9 0,-12 13-4,1 0 0,-1 0 0,1 0-1,-1 0 1,0 0 0,1 0-1,-1 0 1,0-1 0,0 1 0,0 0-1,0 0 1,0 0 0,0 0-1,0 0 1,0 0 0,0-1 0,0 1-1,-1 0 1,1-1 0,-1 0-5,-1 0 1,1 0 0,0 0-1,-1 1 1,1-1-1,-1 0 1,1 1 0,-1-1-1,0 1 1,0 0-1,0-1 1,1 1 0,-4-1-1,-17-7-109,0 0 0,-1 2-1,1 1 1,-43-6 0,-7 2-57,-144 0-1,167 9 150,-733-19 246,601 3 135,176 16-342,-31-6 36,34 6-62,0 1-1,0-1 0,1 1 0,-1-1 0,0 1 0,1-1 0,-1 0 0,1 0 0,-1 0 0,1 0 1,-1 0-1,1 0 0,0-1 0,-2-1 0,3 3 9,-1 0 0,1-1 0,0 1 1,0 0-1,0 0 0,0-1 0,0 1 0,0 0 0,0 0 0,0-1 1,0 1-1,0 0 0,0 0 0,0-1 0,0 1 0,0 0 1,0 0-1,0-1 0,0 1 0,0 0 0,1 0 0,-1-1 1,0 1-1,0 0 0,0-1 0,10-6-67,6 0 13,0 1 0,0 1-1,0 0 1,32-4 0,-36 7 44,121-21-109,255-10-1,-360 33 109,89 1-217,-111 0 195,0-1 0,0 1 0,11 4 0,-17-5 26,1 0 0,-1 0 0,1 1 1,-1-1-1,1 0 0,-1 0 0,1 1 0,-1-1 1,1 0-1,-1 1 0,1-1 0,-1 0 0,1 1 1,-1-1-1,0 1 0,1 0 0,-1-1 7,0 0 0,0 1-1,0-1 1,0 0-1,0 0 1,0 1 0,0-1-1,0 0 1,0 1-1,0-1 1,0 0 0,0 0-1,0 0 1,0 1-1,0-1 1,-1 0 0,1 0-1,0 1 1,0-1-1,0 0 1,0 0 0,-1 0-1,1 1 1,0-1-1,-1 0 1,-19 11-40,17-10 42,-229 93 293,159-69 98,-97 22 0,170-47-375,-1 0 1,1 0-1,-1 0 0,0 0 1,1 1-1,-1-1 0,1 0 0,-1 0 1,0 0-1,1 0 0,-1 0 1,0-1-1,1 1 0,-1 0 1,0 0-1,1 0 0,-1 0 1,0-1-1,1 1-11,0-1 0,0 1 0,0-1 0,0 1 0,0 0 0,0-1 0,0 1-1,0-1 1,0 1 0,0 0 0,0-1 0,0 1 0,0-1 0,1 1 0,-1 0 0,0-1 0,0 1 0,0 0 0,1-1 0,-1 1 0,0 0 0,0-1 0,1 1 0,-1 0-1,0-1 1,1 1 0,-1 0 0,1 0 0,5-6-44,0 1-1,1 1 1,0-1-1,0 1 1,0 0-1,12-4 1,-16 7 41,41-17 2,1 2 0,0 2 0,64-11 0,145-12-239,-253 37 236,4 0-25,0-1-12,-1 0 0,0 1 0,0-1 0,0 1 0,0 0 0,1 0 0,-1 1 0,0-1 0,0 1-1,0 0 1,7 2 0,-11-3 32,1 0 0,-1 0-1,0 1 1,1-1 0,-1 0-1,0 0 1,0 0 0,1 1-1,-1-1 1,0 0-1,0 0 1,1 1 0,-1-1-1,0 0 1,0 0 0,0 1-1,0-1 1,1 0 0,-1 1-1,0-1 1,0 0 0,0 0-1,0 1 1,0-1 0,0 0-1,0 1 1,0-1 0,0 0-1,0 1 1,0-1 0,0 0-1,0 1 1,0-1 0,0 0-1,0 1 1,0-1 0,-1 0-1,1 1 1,0-1-1,0 0 1,0 0 0,0 1-1,-1-1 1,1 0 0,0 0-1,0 1 1,0-1 0,-1 0-1,1 0 1,-17 12-74,-17 6-38,-37 14 0,-6 1 79,29-9 116,1 2 0,-55 40 0,100-65-72,0 0-1,0 1 1,0 0-1,0-1 1,1 1 0,-1 0-1,0 0 1,1 0-1,0 0 1,-3 4-1,4-5-6,0 0-1,0 0 0,0 0 1,0 0-1,0 0 0,0-1 1,0 1-1,0 0 0,0 0 1,0 0-1,0 0 0,1 0 0,-1 0 1,0 0-1,1 0 0,-1 0 1,1 0-1,-1-1 0,1 1 1,-1 0-1,1 0 0,0-1 1,-1 1-1,1 0 0,0-1 1,-1 1-1,1 0 0,0-1 1,1 1-1,18 11-37,1 0-1,0-2 1,0 0 0,29 7-1,-11-2-3,-31-12 37,5 2-1,0 0 0,24 14 0,-36-18 3,0 0-1,0 0 0,1 0 1,-1 0-1,0 0 1,0 0-1,0 0 0,0 0 1,0 0-1,0 0 0,0 1 1,0-1-1,0 2 0,-1-2 3,0 0 0,0-1 0,0 1 0,0 0 0,0 0 0,0 0 0,0 0 0,0 0 0,-1 0 0,1-1 0,0 1 0,0 0 0,-1 0 0,1 0 0,-1-1 0,1 1 0,-1 0 0,1 0 0,-1-1 0,1 1 0,-1 0 0,0-1 0,1 1 0,-1-1 0,-1 1 0,-12 10-20,-1-2-1,-1 0 1,1-1 0,-24 9-1,38-17 23,-67 27 15,-1-3 0,-78 16 0,-143 8 543,272-46-429,6 0 27,0-1-1,0 0 0,0 0 1,-20-3-1,32 2-151,0 0-1,0 0 0,-1 0 1,1 0-1,0 0 0,-1 0 1,1 0-1,0 0 0,-1 0 1,1 0-1,0 0 0,0 0 1,-1 0-1,1 0 1,0 0-1,-1-1 0,1 1 1,0 0-1,0 0 0,-1 0 1,1 0-1,0-1 0,0 1 1,-1 0-1,1 0 0,0 0 1,0-1-1,0 1 0,0 0 1,-1 0-1,1-1 0,0 1 1,0 0-1,0 0 1,0-1-1,0 1 0,0 0 1,0-1-1,0 1 0,-1 0 1,1-1-1,0 1 0,0 0 1,1 0-1,-1-1 0,0 1 1,0 0-1,0-1 0,0 1 1,0 0-1,0 0 0,0-1 1,0 1-1,0 0 1,1-1-1,-1 1 0,0 0 1,0 0-1,0 0 0,1-1 1,-1 1-1,0 0 0,0 0 1,0 0-1,1-1 0,-1 1 1,1 0-1,21-16 31,110-55 19,-69 39 38,1 2-1,1 3 1,77-21 0,-15 12-323,218-33 0,-339 68 168,0 0 0,0 1-1,0 0 1,0 0 0,0 0 0,11 3 0,-16-3 2,0 0 0,0 1 0,0-1 0,0 1 0,1 0 0,-1-1 0,0 1 0,0 0 1,0-1-1,0 1 0,0 0 0,0 0 0,-1 0 0,1 0 0,0 0 0,0 0 0,-1 0 0,1 0 0,0 0 0,-1 1 0,0-1 0,1 0 0,-1 0 0,1 0 0,-1 1 0,0-1 0,0 0 0,0 0 0,0 1 0,0-1 0,0 0 0,0 1 0,0-1 0,0 0 0,-1 0 0,0 3 0,-1 3-774,-1 1 0,0-1 0,-1 1-1,0-1 1,0 0 0,0-1 0,-1 1-1,0-1 1,0 0 0,0 0 0,-1 0-1,0-1 1,0 0 0,-12 8 0,12-11-112,1 1 0,0-1 0,-1-1 0,-7 2 0,13-3 936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2:38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0 3136,'4'0'10101,"-9"2"-9631,0-1 0,0 1 0,0 0 0,-7 3 0,-4 3 1,-7 0-75,2 2-1,-37 19 0,47-21-275,-1 0 0,1 0-1,0 1 1,1 0 0,-18 22-1,24-26-69,0 1-1,0 0 0,0 0 1,1 0-1,0 0 1,0 1-1,-3 12 0,6-16 13,-1 0-1,0 0 0,1 1 1,0-1-1,0 0 0,0 0 1,0 0-1,0 1 0,1-1 0,-1 0 1,1 0-1,0 0 0,0 0 1,0 0-1,0 0 0,0 0 1,1 0-1,0 0 0,3 4 0,-4-5-17,0-1-1,0 0 1,1 0-1,-1 0 1,0 0-1,1 0 0,-1 0 1,1 0-1,-1 0 1,1 0-1,-1-1 1,1 1-1,-1-1 0,1 1 1,0-1-1,-1 1 1,3-1-1,-1 0 27,0 0-1,1 0 1,-1-1 0,0 1-1,0-1 1,0 0 0,0 0-1,5-2 1,1-2 10,-1 1 0,0-1 0,0-1 0,-1 0-1,11-9 1,62-73 80,-33 34-304,-38 42-57,-5 9-291,-4 15 328,0-9 200,1 11 134,1 0 0,0-1 0,1 1 0,5 12 0,3 20 68,6 17 551,-14-56-233,5-8-6760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9:35.101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733 22 2496,'-15'-8'784,"14"8"-750,1 0 0,0 0 0,0 0 0,0 0 0,0-1 0,0 1 0,0 0 0,0 0 0,0 0 0,0 0 0,0 0 0,-1 0 0,1-1 0,0 1 0,0 0 0,0 0 0,0 0 0,0 0 0,0 0 0,0 0 0,0-1 0,0 1 0,0 0 0,0 0 0,0 0 0,0 0 0,0 0 0,0-1 0,0 1 0,1 0 0,-1 0 0,0 0 0,0 0 0,0 0 0,0 0 0,0-1 0,0 1 0,0 0 0,0 0 0,0 0 0,1 0 0,-1 0 1,0 0 1,0 0-1,0-1 1,0 1 0,0 0-1,0 0 1,1 0-1,-1 0 1,0 0 0,0-1-1,0 1 1,0 0-1,0 0 1,0 0 0,0 0-1,0-1 1,0 1-1,0 0 1,0 0 0,0 0-1,0 0 1,0-1 0,0 1-1,0 0 1,0 0-1,0 0 1,0-1 0,0 1-1,0 0 1,0 0-1,0 0 1,0 0 0,-1 0-1,1-1 1,0 1-1,0 0 1,0 0 0,0 0-1,0 0 1,0 0-1,-1 0 1,1-1 0,0 1-1,0 0 1,0 0 0,0 0-1,0 0 1,-1 0-1,1 0 1,0 0 0,0 0-1,0 0 1,0 0-1,-1 0 1,1 0 0,0 0-1,0 0 1,0 0-1,-1 0 1,1 0 0,0 0-1,0 0 1,0 0-1,-8-1 287,1 1 1,-1-1-1,1 2 0,-1-1 0,1 1 0,-15 3 0,-3 0 207,1 1-359,1 0-1,-1 2 0,1 0 1,1 2-1,-1 1 0,1 0 1,1 2-1,0 0 0,1 1 1,0 1-1,1 1 0,1 1 1,0 1-1,1 0 0,-16 22 1,30-36-122,0 1 11,0 0 0,0 0 1,0 1-1,-2 4 0,4-8-47,1 0-1,0-1 0,-1 1 0,1 0 1,0 0-1,0-1 0,0 1 1,-1 0-1,1-1 0,0 1 1,0 0-1,0 0 0,0-1 1,0 1-1,0 0 0,0 0 1,1-1-1,-1 1 0,0 0 1,0 0-1,1-1 0,-1 1 0,0 0 1,1-1-1,-1 1 0,0 0 1,1-1-1,-1 1 0,1-1 1,-1 1-1,1-1 0,-1 1 1,1-1-1,0 1 0,0 0 1,3 0 25,0 1 1,0-1-1,0 0 1,0 0 0,0 0-1,1 0 1,-1-1 0,0 0-1,7 0 1,-7 0-50,-1-1-1,0 1 1,1 0 0,-1 1-1,1-1 1,-1 1 0,1-1 0,-1 1-1,0 0 1,1 0 0,-1 1-1,0-1 1,0 1 0,5 2 0,-8-3 8,1-1-1,-1 1 1,0 0 0,1-1 0,-1 1 0,0 0 0,1-1 0,-1 1 0,0 0 0,0 0 0,0-1 0,0 1 0,0 0 0,0 0 0,0-1-1,0 1 1,0 0 0,0 0 0,0-1 0,0 1 0,0 0 0,-1 0 0,1-1 0,0 1 0,0 0 0,-1 0 0,-10 18 34,-2-3 147,0-2 1,-1 1 0,-1-2-1,-21 16 1,12-9 118,-15 8 600,66-44-656,9-12-185,2 2 0,1 1 1,50-23-1,133-43-106,-151 64-226,-61 24 243,-7 4 20,-28 15 51,-261 152-341,122-77 510,63-37 767,89-46-818,12-8-151,0 0 1,0 0-1,0 0 0,-1 0 1,1 0-1,0 1 1,0-1-1,0 0 0,0 0 1,0 0-1,0 0 1,0 0-1,0 0 0,0 0 1,0 1-1,-1-1 1,1 0-1,0 0 0,0 0 1,0 0-1,0 0 1,0 1-1,0-1 0,0 0 1,0 0-1,0 0 1,0 0-1,0 0 0,0 1 1,0-1-1,0 0 1,0 0-1,0 0 0,1 0 1,-1 0-1,0 0 0,0 1 1,0-1-1,1 0 19,1 0-1,0 1 0,-1-1 1,1 0-1,-1 0 1,1 0-1,-1 0 0,1-1 1,-1 1-1,1 0 1,-1-1-1,1 1 0,1-2 1,80-29 94,363-130-192,-445 160 72,14-4-89,0 0-1,-1 1 1,32-5-1,-45 9 84,0 0 1,0 0-1,0 0 0,1 0 0,-1 0 0,0 0 1,0 0-1,0 1 0,0-1 0,0 0 0,1 1 1,-1-1-1,0 1 0,1 0 0,-2-1 7,1 1-1,-1-1 1,0 1-1,0-1 1,0 0-1,1 1 1,-1-1-1,0 1 1,0-1-1,0 1 1,0-1-1,0 1 1,0-1-1,0 1 1,0-1 0,0 1-1,0-1 1,0 1-1,0-1 1,0 1-1,0-1 1,0 1-1,0-1 1,-1 1-1,1-1 1,0 0-1,0 1 1,0-1-1,-1 1 1,1-1-1,0 1 1,-1-1-1,1 0 1,-1 1 0,-6 6-11,0 0 0,-1 0 0,0-1 0,0 0 0,0-1 0,-1 0 0,-13 6 1,6-2 8,-323 159 91,202-102 594,136-66-671,-22 13 259,17-7-89,7-5-173,-1-1-1,0 0 0,0 0 0,0 1 0,0-1 0,0 0 0,0 0 0,1 0 0,-1 1 1,0-1-1,0 0 0,0 0 0,0 0 0,1 0 0,-1 1 0,0-1 0,0 0 0,1 0 1,-1 0-1,0 0 0,0 0 0,1 0 0,-1 0 0,0 0 0,0 0 0,1 0 0,-1 0 1,0 0-1,0 0 0,1 0 0,-1 0 0,0 0 0,6 0 32,0 0 0,0 0 0,-1 0 0,1-1 0,-1 0 0,7-2 0,-2 1 0,48-10 67,169-35 386,4 20-1119,-228 26 573,0 1 0,0 0 0,0 0 0,0 1 0,0-1 0,0 1 0,6 1 0,-9-2 51,0 0 0,0 0 0,0 0 0,1 0 0,-1 0 0,0 0 0,0 0 0,0 1 0,0-1 0,0 0 0,1 0 0,-1 0 0,0 0 0,0 0-1,0 0 1,0 1 0,0-1 0,0 0 0,0 0 0,0 0 0,0 0 0,0 1 0,0-1 0,0 0 0,1 0 0,-1 0 0,0 0 0,0 1 0,0-1 0,0 0 0,0 0 0,-1 0 0,1 0 0,0 1 0,0-1 0,0 0 0,0 0 0,0 0 0,0 0 0,0 0 0,0 1 0,0-1 0,0 0 0,-15 10-51,-14 2 98,-53 16 0,8-4 26,-130 71 216,117-52 6,63-30 79,23-11-159,4-2-1,42-12 331,-22 5-625,242-53 126,-148 36-42,70-9-325,-169 34-50,-18-1 363,1 0-1,-1 0 1,0 0 0,1 0-1,-1 1 1,0-1 0,0 0-1,1 0 1,-1 0 0,0 1-1,0-1 1,1 0 0,-1 0-1,0 1 1,0-1 0,0 0-1,1 0 1,-1 1 0,0-1-1,0 0 1,0 1 0,0-1-1,0 0 1,1 1 0,-1-1-1,0 0 1,0 0 0,0 1-1,-1 1-14,0 1 0,1-1-1,-1 0 1,0 0 0,0 1-1,0-1 1,-1 0 0,1 0-1,0-1 1,-1 1 0,0 0-1,-1 2 1,-14 12-7,-1 0 0,0-1 0,-2-1 1,-23 14-1,19-13 16,-263 164 156,202-131 33,-136 55 0,21-30 1072,199-73-1223,0 0-1,0 1 1,1-1 0,-1 0-1,0 0 1,1 0 0,-1 1-1,0-1 1,0 0 0,1 1-1,-1-1 1,1 1 0,-1-1-1,0 0 1,1 1 0,-1-1-1,1 1 1,-1 1 0,17-6 102,9-6-76,0-1 0,30-19 1,46-28 33,341-170 16,-224 142-52,5 15-53,-173 55-101,-1-1 2,-30 10-217,23-6 1,-60 17 168,-1 2 0,-33 15 0,-39 25 62,51-24 64,-501 219 608,437-198-52,100-41-467,-1-1 0,1 1 0,-1-1 0,-9 1 0,14-1-59,-1-1 0,1 0 0,-1 0 0,1 0 0,-1 0 1,0 0-1,1 0 0,-1 0 0,1 0 0,-1 0 0,1 0 1,-1 0-1,1 0 0,-1 0 0,0-1 0,1 1 1,-1 0-1,1 0 0,-1-1 0,1 1 0,0 0 0,-1-1 1,1 1-1,-1 0 0,1-1 0,-1 1 0,1-1 0,0 1 1,-1 0-1,1-1 0,0 1 0,0-1 0,-1 1 0,1-1 1,0 1-1,0-1 0,0 0 0,-1 1 0,1-1 1,0 1-1,0-1 0,0 1 0,0-1 0,0 1 0,0-1 1,0 0-1,0 1 0,1-1 0,-1 1 0,0-1 0,0 0 1,2-3-12,-1 0 0,0 1 0,1-1 1,0 1-1,0-1 0,0 1 0,0-1 1,5-4-1,27-25-10,-34 33 21,47-40 93,99-61 0,-31 24 4,-111 75-115,0-1 0,-1 0 1,1 0-1,-1 0 0,0-1 0,1 1 0,2-5 1,-6 7 3,0 0 0,1 0 0,-1 1 0,0-1 0,1 0 1,-1 0-1,0 1 0,0-1 0,0 0 0,0 0 0,0 0 0,0 1 1,0-1-1,0 0 0,0 0 0,0 1 0,0-1 0,0 0 0,-1-1 1,1 1-4,-1 0 0,0 0 0,0 0 0,1 0 1,-1 0-1,0 0 0,0 0 0,0 0 1,0 1-1,0-1 0,0 0 0,-1 1 0,1-1 1,0 0-1,-2 0 0,-6-2-35,0 0-1,0 1 1,-1 0-1,1 0 1,-1 1-1,1 0 1,-1 1-1,-16 1 1,-6 2-160,-40 11 0,-183 54-313,89-21 1146,136-39-317,29-8-291,0 0-1,0 0 1,0 0 0,1 0-1,-1 1 1,0-1 0,0 0-1,0 0 1,1-1 0,-1 1-1,0 0 1,0 0-1,0 0 1,1 0 0,-2-1-1,1 1-8,1-1-1,0 1 0,0 0 0,0 0 0,0-1 1,0 1-1,-1 0 0,1 0 0,0-1 0,0 1 0,0 0 1,0 0-1,0-1 0,0 1 0,0 0 0,0 0 1,0-1-1,0 1 0,0 0 0,0-1 0,0 1 0,0 0 1,1 0-1,-1-1 0,0 1 0,0 0 0,0 0 1,0 0-1,1-1 0,0-2 2,1 1-1,0 0 1,0 0 0,0-1-1,0 1 1,4-3 0,38-25-92,0 1 1,2 3-1,0 1 1,2 3-1,1 2 1,0 2-1,2 2 1,65-12-1,-116 28 71,1 0 0,-1-1 0,1 1 1,-1 0-1,1 0 0,-1 0 0,1 0 0,-1-1 0,1 1 0,-1 0 0,1 0 0,-1 0 1,1 0-1,-1 0 0,1 0 0,-1 1 0,1-1 0,-1 0 0,1 0 0,-1 0 0,1 0 1,-1 1-1,2-1 0,-15 9-248,-8 3 25,-14 7 105,-60 45 0,14 1 218,-120 90 173,188-146-240,-11 7 223,1 2 0,-26 24-1,48-41-225,0-1-1,1 1 0,-1-1 1,1 1-1,-1-1 0,1 1 1,0-1-1,-1 1 1,1 0-1,-1-1 0,1 1 1,0 0-1,0-1 0,-1 1 1,1 0-1,0 1 0,0-2-7,0 0-1,0 0 1,0 0 0,0 1-1,0-1 1,1 0-1,-1 0 1,0 1 0,0-1-1,0 0 1,1 0-1,-1 0 1,0 0 0,0 1-1,0-1 1,1 0-1,-1 0 1,0 0 0,0 0-1,1 0 1,-1 0-1,0 0 1,0 0 0,1 0-1,-1 0 1,0 0-1,0 0 1,1 0 0,-1 0-1,4 0 25,-1 0 1,1 0-1,0-1 0,-1 1 0,6-3 0,82-34 187,-50 19-183,28-12-83,55-21 103,-79 34-128,-45 17 74,0 0 0,0 0-1,0 0 1,0 0 0,0 0 0,1 0 0,-1 0 0,0 0 0,0 0 0,0 0-1,0 0 1,0 0 0,1 0 0,-1 0 0,0-1 0,0 1 0,0 0 0,0 0 0,0 0-1,0 0 1,1 0 0,-1 0 0,0 0 0,0 0 0,0-1 0,0 1 0,0 0 0,0 0-1,0 0 1,0 0 0,0 0 0,0-1 0,0 1 0,0 0 0,0 0 0,0 0 0,0 0-1,0 0 1,0-1 0,0 1 0,0 0 0,0 0 0,0 0 0,0 0 0,0-1 0,0 1-1,0 0 1,0 0 0,0 0 0,0 0 0,0 0 0,0-1 0,-8 0-26,-1 1-13,-1 1 0,1 1-1,-16 4 1,19-4 83,0-1 0,0 1-1,-1-1 1,1 0 0,0 0 0,-1-1-1,1 0 1,-1 0 0,1 0-1,-1-1 1,-6-1 0,12 1-14,-1 1 0,0-1 1,1 0-1,-1 1 0,1-1 0,-1 0 1,1 0-1,0 0 0,-1 0 0,1 0 1,0 0-1,0 0 0,-1 0 0,1-1 1,0 1-1,0 0 0,0-1 1,1 1-1,-2-3 0,1 1-20,0 0-1,1 1 1,-1-1 0,1 0-1,0 1 1,0-1 0,0 1-1,0-1 1,1 0 0,-1 1-1,1-4 1,2-3-41,0 0-1,1 0 1,0 0 0,0 1-1,10-14 1,13-13 87,38-40 1,-4 7-26,-59 66-31,0 0 0,-1 0-1,1 0 1,-1 0 0,0 0 0,1 0 0,-1-1-1,0 1 1,0 0 0,-1-1 0,1 1-1,0-1 1,-1 1 0,1-1 0,-1 1 0,0-1-1,0 1 1,0-4 0,-1 4-23,0-1 0,0 1 1,0 0-1,0-1 0,0 1 0,-1 0 0,1 0 1,0 0-1,-1 0 0,0 0 0,0 1 0,1-1 1,-1 0-1,0 1 0,0-1 0,0 1 0,-1 0 1,-3-2-1,-6-2-104,-1 0 1,0 2-1,0-1 0,0 2 1,0 0-1,-27-1 0,-11-2 134,48 4 28,0 1 40,-1 0 1,0-1-1,0 0 0,1 0 0,-1 0 0,-6-3 0,9 3-68,1 0 0,-1 1 0,0-1 0,0 0 0,0 0 0,1 1 0,-1-1-1,0 0 1,1 0 0,-1 0 0,1 0 0,-1 0 0,1 0 0,-1 0 0,1 0 0,0 0 0,0 0 0,-1 0 0,1 0 0,0 0 0,0 0 0,0-1 0,0 1 0,0 0 0,0 0 0,1 0-1,-1 0 1,0-1 0,3-10-46,0 0-1,1 1 1,0-1-1,1 1 1,0 0-1,1 1 1,0-1 0,1 1-1,13-17 1,7-2-31,50-43 1,-35 35-288,-36 29 167,-9 6-90,-13 8 19,1 4 187,0 0 0,-14 13 0,-18 13 152,38-30-13,-1 0 1,2 1-1,-10 8 0,36-27-22,70-69 362,-88 81-407,0 0-1,0 0 0,1-1 0,-1 1 0,0 0 1,0 0-1,0 0 0,1 0 0,-1-1 0,0 1 0,0 0 1,0 0-1,0 0 0,0-1 0,0 1 0,0 0 0,1 0 1,-1-1-1,0 1 0,0 0 0,0 0 0,0-1 1,0 1-1,0 0 0,0 0 0,0-1 0,0 1 0,0 0 1,0 0-1,0-1 0,-1 1 0,1 0 0,0 0 1,0-1-1,0 1 0,0 0 0,0 0 0,0 0 0,-1-1 1,1 1-1,0 0 0,0 0 0,0 0 0,0-1 1,-1 1-1,1 0 0,0 0 0,-1 0-11,1-1 0,-1 1 0,0-1 0,1 1 0,-1 0 0,0 0 0,1 0 0,-1-1 0,0 1 0,0 0 0,1 0 0,-1 0 0,0 0 0,1 0 0,-1 0 0,-1 0 0,-19 8-487,88-12 182,122-22 0,-75 8 2,116-13 45,-210 29 198,29 2 0,-28 0-65,25-2-1,-46 3 129,0 0 0,0 0 0,1 0 0,-1 0 0,0 0 0,1 1 0,-1-1 0,0 0 0,1 0 0,0 0 0,-1 0 0,2 1 0,1 2 21,0 0 1,0 1 0,1-1-1,0-1 1,0 1 0,0 0-1,0-1 1,0 0 0,1 0-1,-1 0 1,1-1-1,0 1 1,0-1 0,9 2-1,31 6 307,76 4-1,-105-12-319,-15-2-4,-1-1 0,1 1 0,-1 0 0,1 0 0,-1 0 0,1 0 0,0 1 0,-1-1 0,1 0 0,-1 0 0,1 0 0,-1 0 0,1 0 0,-1 1 0,1-1 0,-1 0 0,1 1 0,-1-1 0,1 0 0,-1 1 0,0-1 0,1 0 0,-1 1 0,0-1 0,1 1 0,-1-1 0,0 0 0,1 1 0,-1-1 1,0 1-1,0-1 0,1 1 0,-1-1 0,0 1 0,0 0 0,0-1 0,0 1 0,0-1 0,0 1 0,0-1 0,0 1 0,0-1 0,0 1 0,0-1 0,0 1 0,0-1 0,0 1 0,-1 0 0,1-1 0,0 1 0,0-1 0,-1 1 0,1-1 0,0 0 0,-1 1 0,-2 4-21,0 0-1,-1 0 1,1-1-1,-6 6 0,-30 28 128,-80 60-1,96-80 41,22-17-136,-1 0-1,0 0 1,1 1-1,0-1 0,-1 0 1,1 1-1,0 0 1,0-1-1,0 1 0,0 0 1,0-1-1,-1 4 1,2-5-1,0 0 1,0 1 0,0-1 0,0 0 0,0 1-1,0-1 1,0 1 0,0-1 0,0 0-1,0 1 1,0-1 0,0 0 0,0 1 0,0-1-1,1 0 1,-1 1 0,0-1 0,0 0-1,0 1 1,1-1 0,-1 0 0,0 1 0,0-1-1,1 1 1,0-1 4,0 1 0,0-1 0,0 0 0,0 1 0,0-1 0,0 0-1,0 1 1,0-1 0,0 0 0,0 0 0,0 0 0,0 0 0,1 0 0,15-1 48,0-1 0,0-1 0,0 0 0,24-9 0,-8 3-5,26-8-6,-18 5-176,0 1 0,51-5 0,-91 16 123,1 0 1,0-1-1,-1 1 0,1 0 0,-1 1 0,1-1 1,0 0-1,-1 0 0,1 1 0,0-1 0,-1 1 1,1-1-1,-1 1 0,1 0 0,-1-1 1,1 1-1,1 1 0,-3-1 8,1 0 0,-1 0 0,1 0 0,-1 0 0,1 0 0,-1 0 0,1 0 0,-1 0 0,0 0 0,1 0 0,-1 0 0,0 0 0,0 0 0,0 0 0,0 0 0,0 0 0,0 0 0,0 0 0,0 0 0,0 0 0,-1 0 0,1 0 0,0 0 0,-1 0 0,1 0 0,0 0-1,-2 1 1,-1 4 11,-1 0 0,0 0 0,-1-1 0,1 0 0,-1 0 0,0 0 0,-1 0 0,1-1-1,-9 6 1,5-4 52,0 1-1,-9 10 0,17-16-46,1-1-1,-1 0 1,1 1-1,-1-1 1,1 1-1,0-1 1,-1 0 0,1 1-1,0-1 1,-1 1-1,1-1 1,0 1-1,-1-1 1,1 1-1,0 0 1,0-1 0,0 1-1,0-1 1,0 1-1,0-1 1,0 1-1,0 0 1,0-1-1,0 1 1,0-1 0,0 1-1,0-1 1,0 1-1,0 0 1,1 0-1,0 0 7,0 0 0,-1-1 0,1 1 0,0 0 0,0 0 0,0-1 0,1 1 0,-1-1 0,0 1 0,0-1 0,0 1 0,0-1 0,3 1 0,5 0 82,0 0 0,17 0 1,-25-1-92,51-3 342,11-1-327,-56 4-85,-1 1 1,1-1-1,0 1 1,-1 1-1,1-1 1,12 5-1,-19-6 50,1 1 0,-1-1 0,1 0 0,-1 0 0,1 1 0,-1-1 0,0 0 0,1 1-1,-1-1 1,1 0 0,-1 1 0,0-1 0,1 1 0,-1-1 0,0 1 0,0-1-1,1 1 1,-1-1 0,0 1 0,0-1 0,0 1 0,0-1 0,1 1 0,-1-1 0,0 2-1,0-1 1,0 1 0,-1-1 0,1 1 0,0-1 1,-1 1-1,1-1 0,-1 0 0,1 1 0,-2 1 0,0 1 5,-1 1 0,0-1 1,0 0-1,-7 7 0,-1-1 37,-1-1 0,-1 0 0,1-1 0,-24 11 0,-8 6 340,42-24-617,0 0-1,1 0 0,0 0 1,-1 1-1,1-1 0,0 0 0,0 1 1,-1 0-1,0 1 0,13 0-3570,-4-2 2143,1-1 0,10 0 1,19-3-2330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9:35.836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1042 9 9568,'-71'-8'3066,"69"8"-2991,-1 0 1,1 0-1,-1 0 0,1 0 0,-1 0 0,1 1 1,0-1-1,-1 1 0,1 0 0,0 0 0,-1 0 1,1 0-1,0 0 0,0 0 0,0 0 0,0 1 1,0-1-1,0 1 0,0-1 0,-1 3 0,-2 1 64,-18 16-45,16-15-48,0 0-1,0 0 1,-1 0-1,1-1 1,-12 6 0,-7 5 57,22-13-80,1-1-1,-1 1 1,1-1-1,-1 0 1,0 0-1,0 0 1,1 0-1,-1-1 0,-1 1 1,1-1-1,-5 1 1,8-3 11,0 0-1,0 1 1,0-1 0,0 1 0,0-1 0,0 0 0,0 0-1,0 0 1,0 0 0,0 1 0,1-1 0,-1 0-1,0 0 1,1 0 0,-1 0 0,1-1 0,-1-1-1,-6-8-6,2 8-35,0 1 0,1-1 0,-1 1 0,0 0 0,0 0 0,-1 0 0,1 1 0,0-1 0,-1 1 0,1 1 0,0-1 0,-1 1 0,1 0 0,-1 0 0,1 0 0,-6 2 0,-10 1 247,0 2 0,-33 11 0,29-7-121,1 1-1,1 1 1,-34 22 0,-61 50 154,28-19-7,-100 48 913,187-111-1136,1 1-1,-1-1 1,1 1-1,0 0 1,0 0-1,0 0 1,-3 3-1,5-5-29,-1 1 1,1-1-1,0 0 0,0 1 0,0-1 1,0 0-1,-1 0 0,1 1 0,0-1 1,0 0-1,0 1 0,0-1 0,0 0 1,0 1-1,0-1 0,0 0 0,0 1 1,0-1-1,0 0 0,0 1 0,0-1 1,0 0-1,0 1 0,0-1 0,1 1 1,-1-1 2,1 1 1,-1-1-1,1 1 0,-1-1 1,1 0-1,0 1 1,-1-1-1,1 0 1,0 1-1,-1-1 0,1 0 1,0 0-1,0 0 1,-1 0-1,1 0 1,0 1-1,1-2 0,4 2 44,0-2 0,-1 1 0,1-1 0,0 0 0,0 0-1,0-1 1,0 1 0,10-6 0,2-2 79,25-16 0,86-72 88,-36 25-84,-69 56-106,-10 6-132,20-16 1,-33 25 81,0 1 0,0-1 1,-1 0-1,1 0 0,0 0 0,0 1 0,-1-1 0,1 0 0,0 0 1,-1 0-1,1 0 0,-1 0 0,0 0 0,1 0 0,-1 0 1,0 0-1,1-1 0,-1 1 0,0-1 0,0 2 5,0-1 1,0 1-1,0 0 0,0 0 1,-1-1-1,1 1 0,0 0 1,0 0-1,0-1 0,-1 1 1,1 0-1,0 0 0,0 0 1,0-1-1,-1 1 0,1 0 0,0 0 1,0 0-1,-1 0 0,1 0 1,0 0-1,0-1 0,-1 1 1,1 0-1,-1 0 0,-14 2-133,3 2 89,0 1 0,1 1 0,0 0-1,0 0 1,-14 11 0,-3 2 36,-117 58 214,64-36 102,61-27 39,20-14-331,0 0 1,0 0 0,0 0-1,0 1 1,-1-1 0,1 0-1,0 0 1,0 0 0,0 0-1,0 0 1,0 0 0,0 1-1,0-1 1,0 0 0,-1 0-1,1 0 1,0 0 0,0 0-1,0 1 1,0-1 0,0 0-1,0 0 1,0 0 0,0 0-1,0 1 1,0-1 0,0 0-1,0 0 1,0 0 0,0 1-1,0-1 1,0 0 0,0 0-1,1 0 1,11 0 314,5-4-258,0-2 0,-1 0 0,30-16 0,4-1 32,-22 11-73,56-21 11,-73 30-86,1-1 1,0 2 0,0-1 0,0 2-1,13-1 1,-25 2 24,0 1 0,0-1 0,0 0 0,-1 1 1,1-1-1,0 0 0,0 1 0,0-1 0,0 1 0,0-1 0,0 0 0,-1 1 0,1-1 0,0 0 1,0 1-1,0-1 0,-1 0 0,1 0 0,0 1 0,-1-1 0,1 0 0,-1 1 0,-41 37-325,36-35 99,34-15-4677,20-5-2798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9:37.218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69 3808,'12'-36'1227,"-11"35"-1194,-1-1 1,1 1-1,0-1 1,0 1-1,0 0 1,0 0-1,0-1 1,0 1-1,1 0 1,-1 0 0,0 0-1,0 0 1,1 1-1,-1-1 1,1 0-1,-1 1 1,1-1-1,-1 0 1,1 1 0,-1 0-1,1-1 1,2 1-1,6-3 571,-6 2-147,0-1 0,0 1-1,0 0 1,0 0 0,0 0-1,0 0 1,8 1 746,-11 2-1097,0 0 0,0 0 0,0 0 0,-1 0 0,1 0 0,-1 0-1,1 1 1,-1-1 0,0 0 0,0 0 0,0 1 0,0-1 0,0 0-1,0 0 1,-1 0 0,1 1 0,-1-1 0,1 0 0,-3 4 0,3-6-93,0 0 1,0 1 0,0-1 0,0 0 0,0 1 0,0-1-1,0 1 1,0-1 0,0 0 0,0 1 0,0-1 0,0 0-1,1 1 1,-1-1 0,0 0 0,0 1 0,0-1 0,1 0-1,-1 1 1,0-1 0,0 0 0,0 0 0,1 1 0,-1-1-1,0 0 1,1 0 0,-1 0 0,0 1 0,1-1 0,-1 0-1,0 0 1,1 0 0,13 7 509,-11-6-340,1 1-32,1-1 1,0 0-1,0 0 0,0-1 0,0 1 0,0-1 1,0 0-1,8-1 0,3 0 488,-15 1-717,-1 0 0,1 0 0,-1-1 0,1 1 0,0 0 0,-1 0 0,1-1 0,-1 1 0,1 0 0,-1 0 0,1-1 0,-1 1 0,0-1 0,1 1 0,-1 0 0,1-1 0,-1 1 0,0-1 0,1 0 0,3-3-1412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0:53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25 167 2496,'-1'-29'1014,"1"21"-58,0-1 1,-1 1-1,1 0 0,-2 0 0,-1-9 1,3 17-941,0 0 0,0 0 0,0 0 0,0 0 0,-1 0 0,1 1 0,0-1 0,0 0 0,0 0 0,0 0 0,0 0 0,0 0 0,0 0 0,0 1 1,0-1-1,0 0 0,0 0 0,-1 0 0,1 0 0,0 0 0,0 0 0,0 0 0,0 0 0,0 0 0,0 0 0,-1 1 0,1-1 0,0 0 0,0 0 0,0 0 0,0 0 0,0 0 0,-1 0 0,1 0 1,0 0-1,0 0 0,0 0 0,0 0 0,0 0 0,-1 0 0,1 0 0,0 0 0,0-1 0,0 1 0,0 0 0,0 0 0,0 0 0,-1 0 0,1 0 0,0 0 0,0 0 0,0 0 0,0 0 1,0 0-1,0-1 0,0 1 0,0 0 0,-1 0 0,1 0 0,0 0 0,0 0 0,0 0 0,0-1 0,0 1 0,-3 13 109,-2 35 724,2 0 0,5 52 0,-1-16-143,12 200 747,-3-123-682,-6-93-481,1 57 2977,-12-290-2338,2 98-925,3 0-1,11-104 0,15 27-126,38-68-49,-58 201 173,0-3-40,1 0-1,1 0 1,0 0-1,1 1 1,0 0-1,1 0 0,19-22 1,-23 31 19,1 0 1,-1 0-1,0 0 1,1 1 0,0 0-1,-1 0 1,1 0-1,1 0 1,-1 1-1,0 0 1,0 0-1,1 0 1,0 1-1,-1 0 1,1 0-1,-1 0 1,1 1-1,0 0 1,0 0-1,-1 0 1,1 1-1,0-1 1,8 4-1,-5-2 6,-1 1-1,1 0 0,-1 1 1,0 0-1,0 0 0,0 1 1,-1 0-1,1 0 1,-1 1-1,8 8 0,-1 1 25,0 1-1,-1 0 1,16 27 0,-24-34 10,0 0 1,0 1 0,-1-1-1,0 1 1,0 0 0,-1 0-1,-1 1 1,1-1-1,0 16 1,-3-20 1,0 0 0,0-1 0,0 1 0,-1 0 0,0-1 0,0 1 0,-1-1 0,0 1 0,1-1 0,-2 1-1,1-1 1,-1 0 0,1 0 0,-1 0 0,-1-1 0,1 1 0,-1-1 0,0 1 0,-6 4 0,-1 0 44,-2 0 0,1-1 0,-1 0 0,0-1 0,-1 0 0,0-1-1,0-1 1,-26 7 0,11-6-53,0-1 0,-1-2 0,-45 1 0,74-5-28,0 1 0,0 1-1,1-1 1,-1 0 0,0 0-1,0 0 1,0 0 0,0 1-1,0-1 1,0 0 0,0 1 0,0-1-1,1 1 1,-1-1 0,0 1-1,0-1 1,0 1 0,1 0-1,-1-1 1,0 1 0,1 0-1,-1 0 1,1-1 0,-2 3-1,1-1 0,0 1-1,1-1 0,-1 1 1,0 0-1,1-1 0,0 1 1,-1 0-1,1-1 0,0 4 0,2 8-37,-1-1-1,8 25 1,-9-37 47,41 147 74,-28-108 60,32 65-1,-31-78-14,1 0 0,1-1 0,30 37 0,-32-49 432,-9-11 181,-6-7-122,0 1-768,0 0-1,0 1 0,0-1 1,0 0-1,0 0 0,0-3 1,-1-19-4356,2 24 4132,0 0-1,1 0 0,-1 0 1,0 0-1,1 0 0,-1 0 0,1 0 1,-1 1-1,1-1 0,-1 0 0,1 0 1,0 0-1,-1 1 0,1-1 1,0 0-1,0 1 0,0-1 0,-1 1 1,1-1-1,0 1 0,0-1 0,0 1 1,0-1-1,0 1 0,1-1 0,15 0-2068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0:56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7 903 2656,'-2'-4'234,"-2"-3"429,3 6-328,3 4 1793,1-2-1934,-1 0 1,0 0 0,0-1-1,0 2 1,0-1 0,0 0-1,0 0 1,0 1 0,3 2-1,8 5 484,-8-7-347,0 1 1,0-1-1,1 0 1,-1-1-1,0 0 0,1 1 1,-1-2-1,1 1 1,-1-1-1,11 0 1,-13 0-202,0-1 0,1 1 0,-1-1 0,0 0 0,1 0 0,-1 0 0,0-1 0,0 1 0,0-1 0,0 0 0,0 1 0,0-1 1,-1-1-1,1 1 0,-1 0 0,1-1 0,-1 1 0,3-4 0,-1-1-52,0 1 1,-1-1-1,1 0 0,-1 0 1,-1 0-1,1 0 1,-1 0-1,-1 0 0,1-1 1,-1 1-1,0-1 0,-1 1 1,0-1-1,0 0 1,-1 1-1,0-1 0,0 1 1,0 0-1,-1-1 0,0 1 1,-1 0-1,-4-9 0,6 14-106,0 0 0,0 0-1,0 0 1,0 0-1,0 0 1,-1 1 0,1-1-1,-1 0 1,1 1-1,-1-1 1,0 1-1,0-1 1,1 1 0,-1 0-1,0 0 1,0 0-1,0 0 1,0 0 0,-1 0-1,1 1 1,0-1-1,0 0 1,0 1-1,-1 0 1,1 0 0,-4 0-1,2 0 30,1 1-1,0-1 1,-1 1-1,1 0 1,0 0 0,0 0-1,-1 1 1,1-1-1,0 1 1,0 0-1,1 0 1,-1 0-1,0 0 1,1 0 0,-1 1-1,1-1 1,-4 6-1,-2 3 54,1 1 0,0 1 0,1-1 0,1 1 0,0 0 0,0 1-1,1-1 1,1 1 0,1-1 0,0 1 0,0 0 0,1 0 0,1 0 0,1 0 0,0 0-1,0 0 1,1 0 0,6 19 0,2-9 170,0-1 0,1 0 0,1-1 0,22 30 0,-31-47-136,1-1 0,-1 0 0,1 0-1,0 0 1,0 0 0,1 0 0,-1-1 0,1 0-1,-1 0 1,1 0 0,0-1 0,0 1 0,0-1-1,9 2 1,-10-3-14,0 0-1,0-1 0,1 1 1,-1-1-1,0 0 1,0 0-1,0-1 0,0 1 1,0-1-1,0 0 1,0 0-1,0-1 0,0 1 1,0-1-1,0 1 1,0-1-1,-1-1 0,1 1 1,-1 0-1,4-4 1,2-2-13,-2 0 1,1-1 0,-1 0-1,0 0 1,9-18 0,23-54-67,-31 65 72,20-50 26,32-62-208,-57 122 63,0 0 0,1 0 0,0 1 0,0 0 0,0-1-1,1 2 1,0-1 0,9-7 0,-12 11 32,1-1 0,0 0 1,0 1-1,0 0 0,0 0 1,0 0-1,0 0 0,1 0 0,-1 1 1,0-1-1,0 1 0,1 0 0,-1 0 1,0 0-1,0 0 0,1 0 1,-1 1-1,0 0 0,6 1 0,-2 1 1,0 0-1,0 1 0,0-1 0,0 1 1,-1 0-1,0 1 0,0 0 0,10 10 1,2 4-21,19 29 0,8 10 324,-39-50-212,1 0 342,-7-8-392,1 0-1,-1 0 0,0 0 0,1-1 0,-1 1 0,0 0 0,0-1 0,1 1 1,-1 0-1,0 0 0,1-1 0,-1 1 0,0-1 0,0 1 0,0 0 0,0-1 0,1 1 1,-1 0-1,0-1 0,0 1 0,0-1 0,0 1 0,0-1 0,0 1 0,0 0 1,0-1-1,0 1 0,0-1 0,0 1 0,1-12 57,-1 1-1,0 0 1,-1 0 0,0 0 0,-1 0-1,-3-11 1,4 17-99,-1 0-1,0 1 1,0-1-1,-1 1 1,1-1-1,-1 1 1,0 0-1,0 0 1,0 0-1,-1 0 1,-3-3-1,5 5 6,0 1 0,0-1-1,0 1 1,0-1 0,0 1-1,0 0 1,0 0-1,0 0 1,-1 0 0,1 0-1,0 1 1,-1-1 0,1 1-1,0-1 1,-1 1 0,1 0-1,-1 0 1,1 0 0,-1 0-1,1 0 1,-1 1-1,1-1 1,0 1 0,-5 1-1,2 1-23,1-1-1,-1 1 1,1 0-1,-1 1 1,1-1-1,-7 8 1,-21 28-98,28-34 122,-9 13 19,1-1-1,1 2 1,0-1 0,1 2-1,1-1 1,1 1 0,1 1-1,1-1 1,-6 32 0,11-46 10,1 0 1,0 1-1,0-1 1,0 0-1,1 0 1,0 0-1,0 0 1,1 0-1,0-1 1,0 1-1,5 10 1,-6-13 23,0 0 1,1 0 0,0-1-1,0 1 1,0 0 0,0-1-1,0 1 1,0-1 0,1 0 0,-1 0-1,1 0 1,-1 0 0,1 0-1,0 0 1,0-1 0,0 1-1,0-1 1,0 0 0,0 0 0,0 0-1,0 0 1,1-1 0,5 1-1,-4-1 18,0 0-1,0 0 0,0-1 1,0 0-1,0 0 0,0 0 1,0-1-1,0 1 0,0-1 1,-1-1-1,1 1 0,4-4 1,-3 2-10,-1 0 1,0-1 0,0 1-1,-1-1 1,0-1-1,1 1 1,-2 0 0,1-1-1,3-7 1,3-9-21,-2-1 0,0 0 1,9-42-1,-6 18-25,3-26-938,-6 119 715,-6-31 230,1 1-1,6 18 1,-4-21 18,0 3 42,11 23-1,-14-36-50,0 0-1,0 1 1,0-1 0,0 0 0,1 0-1,-1 0 1,1 0 0,0-1 0,-1 1-1,1-1 1,1 1 0,2 1 0,-4-3 2,-1-1 1,0 1 0,0-1 0,1 1-1,-1-1 1,0 0 0,0 0-1,1 1 1,-1-1 0,0 0 0,1 0-1,-1 0 1,0-1 0,1 1-1,-1 0 1,0 0 0,0-1 0,1 1-1,-1 0 1,0-1 0,0 0 0,2 0-1,1-2 56,0 0 1,0 0-1,-1 0 0,6-8 0,0 2-97,17-20 113,-2 0 0,27-44 0,-34 48-118,0 0-1,2 1 1,1 0 0,35-31-1,-6 7 29,-44 46-38,-10 2-41,4 1 81,-1 0 0,0 0 1,1 0-1,0 0 0,-1 0 0,1 0 0,0 0 1,-1 0-1,1 1 0,0-1 0,0 1 1,-1 1-1,-8 9-36,-5 2 5,0 0 0,2 2 0,0 0-1,0 0 1,2 1 0,0 0 0,1 1 0,-9 21 0,8-11-37,-11 40-1,20-59 60,0-1 0,1 1 0,0 0 0,0 0 0,0 0 0,2 0 0,-1 0 1,1 0-1,2 10 0,-2-16 33,0 0 1,0 0-1,0 0 0,0 0 1,0 0-1,1 0 1,0-1-1,-1 1 1,1 0-1,0-1 1,0 1-1,1-1 0,-1 0 1,0 0-1,1 0 1,-1 0-1,1 0 1,0 0-1,0-1 1,-1 1-1,1-1 0,0 0 1,0 0-1,0 0 1,1 0-1,-1-1 1,0 1-1,0-1 1,0 0-1,6 0 0,5-1-5,1 0 0,0-1 0,0-1-1,-1 0 1,16-6 0,-15 4 22,0 0 0,-1 0 1,0-2-1,0 0 1,-1 0-1,23-18 1,-20 11-2,-1-2 0,0 0 0,-1-1 0,20-31 0,40-79 109,-68 116-150,46-94-1,-21 42 0,41-109 0,-3-30-112,1-43 32,-67 236 58,1-11-128,-3 19 134,-1 0-1,0 1 1,0-1-1,0 0 1,0 0-1,0 1 1,0-1 0,0 0-1,0 0 1,-1 1-1,1-1 1,0 0-1,0 0 1,-1 1 0,1-1-1,0 0 1,-1 1-1,1-1 1,-1 1-1,0-2 1,1 2-1,-1 0 0,0 0 0,1 0 0,-1 1-1,0-1 1,1 0 0,-1 0 0,1 0 0,-1 1 0,1-1 0,-1 0 0,0 1 0,1-1 0,-1 0-1,1 1 1,-1-1 0,1 1 0,0-1 0,-1 1 0,1-1 0,-1 1 0,1-1 0,0 1 0,-1-1-1,1 1 1,0-1 0,0 1 0,-1 0 0,-12 24-122,11-22 97,-13 28-24,1 1 1,-10 39 0,-14 67 24,30-108 59,-6 33-165,-9 99 1,19-107 202,1 0 0,3 0 0,9 71 0,-8-118 14,1 0 1,0 0-1,5 11 1,4 0 262,-10-19-307,-1 1 1,1-1 0,-1 1-1,1-1 1,0 1-1,-1-1 1,1 1-1,0-1 1,-1 1 0,1-1-1,0 0 1,-1 0-1,1 1 1,0-1-1,0 0 1,0 0 0,-1 0-1,1 0 1,0 0-1,1 0 1,-1 0 0,1-1 0,-1 1 0,1-1 0,0 1 0,-1-1-1,1 0 1,-1 0 0,0 0 0,1 0 0,-1 0 0,0 0 0,1 0 0,-1 0 0,0 0 0,0-1 0,0 1 0,2-3 0,3-4 53,159-174 214,-154 171-380,0 0 1,0 1 0,1 0-1,20-13 1,-32 23 76,1 0 0,-1-1 1,1 1-1,-1 0 0,1-1 0,0 1 0,-1 0 1,1-1-1,-1 1 0,1 0 0,0 0 0,-1 0 1,1 0-1,0 0 0,-1 0 0,1 0 1,0 0-1,-1 0 0,1 0 0,0 0 0,-1 0 1,1 0-1,0 1 0,-1-1 0,1 0 0,-1 0 1,1 1-1,-1-1 0,1 0 0,0 1 0,-1-1 1,1 0-1,-1 1 0,1-1 0,-1 1 1,0-1-1,1 1 0,-1-1 0,0 1 0,1 0 1,-1-1-1,0 1 0,1-1 0,-1 1 0,0 0 1,2 4-24,-1 0 1,0 0 0,0 0-1,0 10 1,-1-10 21,4 37-71,5 52-41,-6-80 154,0 0 0,0-1 0,1 1 0,10 20 1,-9-24 8,-1-1-1,1 0 1,1-1 0,0 1 0,11 12 0,-15-19-28,0 0 1,0 0-1,0 0 0,1-1 1,-1 1-1,0-1 0,1 1 1,-1-1-1,1 0 0,-1 0 1,1 0-1,0 0 0,-1-1 1,1 1-1,0-1 0,0 0 1,-1 1-1,1-1 0,0 0 1,0-1-1,0 1 0,-1 0 1,1-1-1,0 1 0,3-3 1,0 1 16,0-1 1,0 0 0,-1-1-1,1 1 1,-1-1 0,0 0 0,0-1-1,0 1 1,6-9 0,2-4 5,18-29-1,23-54-22,-53 98-20,1-2-23,0 0 0,0 0 0,0 0 0,-1-1 0,0 1 0,0-1 0,1-5 0,-6 17-264,1 16 188,0 1 1,2 0-1,2 30 0,-1-13 300,1-35-172,0 0-1,0 0 1,0 0 0,0 0 0,1-1 0,0 1-1,0 0 1,1-1 0,0 1 0,0-1-1,6 9 1,-8-13-15,-1 0 0,1-1 0,-1 1 0,1-1 0,-1 1 0,1 0 0,-1-1 0,1 1 0,0-1 0,-1 1 0,1-1 0,0 1 0,0-1 0,-1 0 0,1 1 0,0-1 0,0 0 0,0 0 0,-1 0 0,1 1 0,0-1 0,0 0 0,0 0 0,0 0 0,-1 0 0,2-1 0,1 1 8,-1-1 0,0 0 0,1 0 0,-1 0 1,0 0-1,0 0 0,0 0 0,0-1 0,3-2 0,1-1 23,-1 0-1,1-1 1,-1 0-1,0 0 1,6-12 0,-3 5-2,-2 0 1,0 0-1,8-26 1,-13 34-37,0 0 1,0 0-1,0-1 1,-1 1 0,0-1-1,0 1 1,0 0-1,-1-1 1,1 1-1,-1 0 1,0-1 0,-1 1-1,0 0 1,-2-5-1,-2-2-18,-1 1-1,0 1 1,-12-14-1,13 17-29,-23-15 144,29 21-92,0 1 0,-1-1 0,1 0 0,0 1 0,0-1 0,0 1 0,-1-1 0,1 1 0,0-1 0,0 0 0,0 1 0,0-1 0,0 1 0,0-1 0,0 0 0,1 1 0,-1-1 0,0 1 0,0-1 0,0 1 0,1-1 0,-1 0 0,0 1 0,0-1 0,1 0 0,1-2-2,-1 0-13,0-1-1,0 1 1,0-1-1,1 1 0,-1 0 1,1-1-1,0 1 1,0 0-1,0 0 1,1 0-1,-1 1 1,1-1-1,-1 0 0,1 1 1,0 0-1,0 0 1,4-3-1,8-3 12,1 0-1,-1 1 0,1 0 1,1 1-1,33-7 0,-22 6-11,1-1-64,0 2 0,1 1 0,58-3 0,-83 8 58,0 1-1,0-1 0,1 1 1,-1 0-1,0 0 0,0 0 1,0 1-1,0 0 0,-1 0 1,1 0-1,7 5 0,-9-6 23,-1 1 0,0 0 0,1 0 0,-1 1 1,0-1-1,0 0 0,0 1 0,0-1 0,-1 1 0,1 0 0,-1-1 0,0 1 0,1 0 0,-1 0 0,0 0 0,-1 0 0,1 0 0,0 0 0,-1 0 1,0 6-1,0-2 25,1-3-8,-1 0-1,0 0 0,-1 0 0,1 0 1,-1 0-1,0 0 0,-1 4 1,2-8-14,0 0-1,0 0 1,1 0 0,-1 0 0,0 0 0,0 0 0,0 0 0,0 0 0,0 0 0,0 0 0,1 0 0,-1 0 0,0 0 0,0 0 0,0 0 0,0 0-1,0 0 1,0 0 0,1 0 0,-1 0 0,0 0 0,0 0 0,0 0 0,0 0 0,0 0 0,0 1 0,0-1 0,1 0 0,-1 0 0,0 0 0,0 0-1,0 0 1,0 0 0,0 0 0,0 0 0,0 1 0,0-1 0,0 0 0,0 0 0,0 0 0,0 0 0,0 0 0,0 0 0,0 1 0,0-1 0,0 0-1,0 0 1,0 0 0,0 0 0,0 0 0,0 0 0,0 1 0,0-1 0,0 0 0,0 0 0,0 0 0,0 0 0,0 0 0,0 0 0,0 1 0,0-1-1,0 0 1,0 0 0,-1 0 0,2 0 20,0-1-1,0 1 1,0-1-1,-1 1 1,1-1-1,0 0 0,-1 1 1,1-1-1,0 0 1,-1 1-1,1-1 1,0-1-1,2-4-27,0 1 0,1-1 0,0 1 0,0 0 0,0 0 0,1 0 0,-1 0 0,1 1 0,0 0 0,1 0 0,-1 0-1,1 1 1,-1 0 0,12-5 0,-15 8-21,0-1-1,0 1 1,0 0 0,0 0-1,0-1 1,0 1-1,0 1 1,0-1 0,0 0-1,0 0 1,-1 1-1,1-1 1,0 1-1,0-1 1,0 1 0,0 0-1,-1 0 1,1 0-1,0 0 1,-1 0 0,1 0-1,-1 1 1,1-1-1,1 3 1,4 4 11,0 0 0,-1 0 1,8 14-1,-9-14-20,0 1 53,0 0 0,6 20 0,-7-18 29,1 0 0,6 12-1,7 10-663,-44-27-18645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0:57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97 7136,'-5'-13'3232,"0"1"-2816,10 4 224,5 8-448,3-12-288,1 4 32,-1-7-192,5 6 128,-4-2-4000,-1 2 2240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0:57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11 168 7456,'-10'-11'3392,"81"-14"-2944,-26 10 960,1 7-864,48-17 352,0 1-544,32-4-192,-9 12-96,4 4 0,-13 9-32,-3 3 128,-21 8-96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0:58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41 2496,'0'-1'61,"0"0"-1,0 1 1,0-1 0,0 0 0,0 0 0,0 1-1,0-1 1,0 0 0,0 1 0,0-1-1,0 0 1,0 1 0,1-1 0,-1 0-1,0 1 1,0-1 0,1 0 0,-1 1 0,0-1-1,1 1 1,-1-1 0,1 1 0,-1-1-1,1 1 1,0-2 0,19-9 1775,-1-1-351,-18 18-912,1 1-1,-1-1 0,-1 0 1,1 1-1,-2 10 1,-4 15-63,-1-1 0,-12 34 0,13-51-363,0 1 1,2 0-1,-1 0 0,-1 25 0,5-39-171,0 0 0,0 0 0,0 0 0,0 1 0,1-1 0,-1 0 0,0 0 0,0 0 0,1 0 0,-1 0 0,1 0 0,-1 0 0,1 0 0,-1 0 0,1 0 0,0 0-1,-1 0 1,1 0 0,0 0 0,0-1 0,-1 1 0,1 0 0,0 0 0,0-1 0,0 1 0,2 0 0,-2 0-272,1-1 1,0 1-1,0-1 1,-1 0-1,1 0 0,0 0 1,0 0-1,0 0 1,-1 0-1,1 0 0,0 0 1,0-1-1,-1 1 1,1-1-1,0 1 0,2-2 1,19-10-2521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1:01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367 99 4320,'7'-3'4898,"-18"-1"-2932,-8 4-1715,1 1 0,-1 0 0,0 1 0,1 1 0,0 1 0,0 0 0,0 2 0,0 0 0,1 1 0,0 0 0,0 2 0,1 0 0,-17 12 0,25-13-227,-1-1-1,1 1 1,0 1-1,1-1 1,0 2 0,0-1-1,1 0 1,1 1-1,-1 0 1,-5 17-1,8-19 32,0 1 0,0 0-1,1-1 1,0 1 0,1 0-1,0 0 1,1 1-1,-1-1 1,2 0 0,-1 0-1,1 0 1,1 0 0,3 14-1,-2-17 22,-1 0-1,1-1 0,1 1 0,-1-1 1,1 0-1,0 0 0,0 0 1,0 0-1,1-1 0,0 1 1,-1-1-1,2 0 0,-1-1 1,0 1-1,1-1 0,-1 0 1,1-1-1,0 1 0,10 2 0,0-1 71,1 0 0,0 0 0,0-2 0,0 0 0,0-1 0,19-1 0,-20-1-78,0-1-1,0 0 1,0-1 0,-1-1-1,1-1 1,-1 0 0,0 0-1,-1-2 1,1 0 0,-1 0-1,0-1 1,-1-1 0,0-1-1,-1 0 1,1 0-1,-2-1 1,0-1 0,13-16-1,-2-2 72,-2 0 0,32-63-1,-42 72-175,0 0 0,10-39-1,-19 50 38,-1 10 1,0-1 0,0 0-1,0 0 1,0 0 0,0 1-1,0-1 1,1 0 0,-1 0-1,0 0 1,0 1 0,1-1-1,-1 0 1,0 0 0,1 1-1,0-2 1,1-2 12,-2 3-22,0 1 0,0 0 0,0-1 0,0 1 0,0 0 0,0 0 0,0-1 0,0 1 0,0 0 0,0 0 0,0-1 1,0 1-1,0 0 0,0 0 0,1 0 0,-1-1 0,0 1 0,0 0 0,0 0 0,0 0 0,1-1 0,-1 1 0,0 0 0,0 0 0,0 0 0,1 0 0,-1-1 0,0 1 0,1 0 0,34 3 36,-32-3-45,5 0 1,-1 0 0,1 1 0,0-1 0,14 5 0,-19-5 13,-1 1-1,0 0 0,0 0 0,0 0 1,1 1-1,-1-1 0,0 0 0,-1 1 1,1 0-1,0-1 0,0 1 0,-1 0 1,1 0-1,-1 0 0,1 0 0,-1 0 1,0 0-1,0 0 0,2 5 0,-1 0-42,1 1 0,-2 0-1,1-1 1,-1 1-1,0 14 1,-4 42-14,2-38 54,-1 68-7,3-82 41,0 0 1,1-1-1,0 1 0,1 0 0,0-1 0,5 12 0,-6-20 15,0 1 0,0-1 0,0 0 0,0 0 0,0 1-1,1-1 1,-1-1 0,1 1 0,0 0 0,0-1 0,0 1-1,0-1 1,1 0 0,-1 0 0,0 0 0,7 2 0,-5-3-5,1 1 0,-1-1 0,0 0 0,0 0 0,0-1 1,1 1-1,-1-1 0,0-1 0,0 1 0,1-1 1,-1 1-1,6-3 0,6-3 34,0 0 1,0-2-1,-1 1 0,0-2 1,-1 0-1,0-1 0,14-12 1,2-4-63,-1-2 0,27-33-1,-1-11-141,-56 72 127,0 0 0,0-1 0,0 1 0,0 0 0,0 0 0,0 0 0,0-1 0,0 1 0,0 0 0,0 0 0,0 0 0,1 0 0,-1 0 0,0-1 0,0 1 0,0 0 0,0 0 0,0 0 0,1 0 0,-1 0 0,0 0 0,0 0 0,0 0 1,1-1-1,-1 1 0,0 0 0,0 0 0,0 0 0,0 0 0,1 0 0,-1 0 0,0 0 0,0 0 0,0 0 0,1 0 0,-1 0 0,0 0 0,0 0 0,0 0 0,1 1 0,-1-1 0,0 0 0,0 0 0,0 0 0,0 12-328,-19 53 126,-13 91 0,32-149 243,-1 0-1,1 0 1,0 0-1,0-1 0,0 1 1,1 0-1,2 9 1,-2-13-5,0 0 0,0-1 0,0 1 0,0-1 0,0 0 1,0 1-1,1-1 0,-1 0 0,1 0 0,0 0 0,-1 0 1,1 0-1,0 0 0,0 0 0,0-1 0,1 1 0,-1-1 0,0 1 1,0-1-1,1 0 0,3 2 0,-4-3 4,0 0 0,1 1-1,-1-1 1,0 0 0,1 0 0,-1 0 0,0-1-1,0 1 1,1 0 0,-1-1 0,0 0 0,0 1-1,0-1 1,1 0 0,-1 0 0,0 0 0,0 0 0,2-3-1,1 1 19,-1-1 0,1 1-1,-1-1 1,-1 0 0,1-1 0,0 1-1,2-6 1,3-5 14,0-1-1,-2 0 1,1 0-1,-2-1 1,6-25 0,-9 28-78,0 1 0,-2 0 0,0-1 1,0 1-1,-1 0 0,-1-1 0,0 1 1,-3-14-1,2 22-22,1 1-1,-1-1 1,0 1-1,0-1 1,-1 1-1,1 0 1,-1 0 0,0 0-1,0 0 1,0 1-1,-1-1 1,-5-4-1,7 7 10,0-1 0,1 1-1,-1 0 1,0 0 0,0 0-1,0 0 1,0 1 0,0-1-1,0 0 1,0 1-1,0-1 1,0 1 0,-3 0-1,3 0 15,1 0-1,-1 0 1,1 1-1,-1-1 1,1 1-1,-1-1 1,1 1-1,0 0 0,-1-1 1,1 1-1,0 0 1,-1 0-1,1 0 1,0 0-1,0 0 0,0 0 1,0 0-1,0 0 1,0 1-1,-1 1 1,0 0-4,0 0 1,0 1 0,0-1-1,1 0 1,-1 1-1,1 0 1,0-1 0,0 1-1,0 0 1,1-1 0,-1 1-1,1 0 1,0 0 0,0 6-1,2-4 17,-1 0-1,0 0 0,1 0 1,0 0-1,1-1 1,-1 1-1,1 0 1,6 7-1,-8-12 7,0 1-1,0-1 1,0 1-1,0-1 1,1 0-1,-1 1 1,1-1-1,-1 0 1,1 0-1,-1 0 1,1 0-1,0 0 1,0-1-1,-1 1 1,1 0-1,2 0 1,0-1 15,0 1 1,0-1 0,-1 0 0,1 0 0,0 0 0,0 0 0,6-2 0,2-1 45,0-1-1,0 0 0,-1-1 1,13-6-1,28-19 137,-1-2 0,57-46 0,84-87 247,-177 148-448,-12 14-39,-1-1 0,1 1-1,1-1 1,-1 1 0,0 0 0,1 0-1,-1 0 1,1 1 0,0-1-1,8-3 1,-12 6 15,0 0-1,1 0 1,-1 0-1,1 0 1,-1 0 0,0 0-1,1 1 1,-1-1-1,1 0 1,-1 0 0,0 0-1,1 0 1,-1 1-1,0-1 1,1 0-1,-1 0 1,0 0 0,1 1-1,-1-1 1,0 0-1,1 1 1,-1-1 0,0 0-1,0 1 1,1-1-1,5 15-167,0 17 128,-5-14 40,-1 1 0,-3 29 0,0-4 75,1-12 95,-1 1 1,-2-1-1,-1 0 1,-11 33-1,15-58-88,-1 0 0,0-1 0,0 1 0,-4 6 0,5-10-31,0-1 1,0 0-1,1 1 0,-1-1 0,-1 0 0,1 0 0,0 0 0,0 0 0,-1-1 0,1 1 0,-1-1 1,-3 3-1,3-4 1,1 1 0,0-1 0,0 0 0,-1 1 0,1-1 1,0 0-1,-1 0 0,1-1 0,0 1 0,0 0 0,-1-1 1,1 1-1,0-1 0,-3-1 0,-32-17 203,27 13-243,-55-37-184,67 44-143,20 15 103,43 25-1,-55-37 270,-1 0-1,0-1 1,1 0 0,0 0 0,13 1 0,-19-4-15,0 1 1,1-1 0,-1-1 0,0 1 0,0 0 0,0-1 0,0 0 0,0 0-1,0 0 1,0-1 0,0 1 0,0-1 0,0 0 0,-1 0 0,6-4 0,3-4 66,0 0 0,-1-1 0,0 0 1,17-24-1,31-57 285,-20 30-229,-18 33-79,49-50 0,-42 49-27,-21 22-132,0 0 0,0 1 0,1 0 0,0 1 0,0-1 0,11-5 0,-18 12 79,0-1-1,0 1 1,0 0-1,-1 0 1,1 0-1,0 0 1,0 0 0,-1 0-1,1 0 1,0 0-1,0 0 1,0 1-1,-1-1 1,1 0 0,0 0-1,0 1 1,-1-1-1,1 0 1,0 1-1,-1-1 1,1 1 0,-1-1-1,1 1 1,0-1-1,-1 1 1,1-1 0,-1 1-1,1 0 1,-1-1-1,1 1 1,-1 0-1,0-1 1,1 1 0,-1 0-1,0 0 1,0-1-1,0 1 1,1 1-1,0 2 24,1 0-1,-1 0 1,0 0-1,-1 0 1,2 8-1,-3 20-11,-2 0-1,-11 58 1,-27 59-72,8-61 430,28-78-261,0 0 0,0 0 0,-2 0 0,1 0 0,-1-1 0,-8 9 0,12-16-69,1 0 0,-1 1 1,1-1-1,-1-1 0,0 1 0,0 0 1,0-1-1,0 1 0,0-1 0,0 0 1,0 0-1,0 0 0,0 0 0,-1-1 0,1 1 1,0-1-1,-1 0 0,1 0 0,0 0 1,-1 0-1,1-1 0,0 1 0,0-1 1,-1 0-1,1 0 0,0 0 0,0 0 1,0-1-1,-4-2 0,0 1-1,1-1 0,0-1 0,0 1 0,1-1 0,-1 0 0,1 0 0,0-1 0,1 0 0,-1 0 0,1 0 0,-7-13 0,8 12-36,0 0-1,0 0 1,0 0-1,1 0 1,0-1 0,1 1-1,0 0 1,-1-9-1,2 15 6,0 1 0,0 0 1,0-1-1,0 1 0,0-1 0,0 1 0,0 0 0,0-1 0,0 1 0,0-1 0,0 1 1,0-1-1,1 1 0,-1 0 0,0-1 0,0 1 0,0 0 0,0-1 0,1 1 0,-1-1 1,0 1-1,1 0 0,-1-1 0,0 1 0,0 0 0,1 0 0,-1-1 0,0 1 0,1 0 1,-1 0-1,1-1 0,0 1-2,0 0 1,0 0-1,0 1 0,-1-1 1,1 0-1,0 0 1,0 0-1,0 1 1,0-1-1,-1 0 0,1 1 1,0-1-1,1 2 1,24 20-39,-25-21 50,13 11 31,0 0 1,0-1-1,1-1 0,0 0 0,1-1 1,0-1-1,1-1 0,0 0 0,0-1 0,0-1 1,27 5-1,-34-9-568,-1-1 1,1 0 0,0 0-1,0-1 1,16-3-1,-16 2-1518,-9 2 1935,1 0-439,0 0 1,0 0-1,0-1 1,0 1-1,-1-1 1,1 1-1,0-1 1,0 1-1,-1-1 1,1 0-1,0 0 1,-1 0-1,1 0 1,0 0-1,-1-1 1,0 1-1,1 0 1,1-3-1,11-13-4185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1:03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1060 3136,'-11'-1'2587,"27"2"1439,-5-3-3508,0 1 1,0-1-1,0-1 1,0 0-1,0 0 0,-1-1 1,1-1-1,-1 1 0,0-2 1,0 1-1,-1-2 1,0 1-1,0-1 0,9-9 1,3-5 68,-2-1 1,26-37-1,27-55 280,-43 65-647,77-126 525,-102 166-754,1 0-208,-4 9 199,-1-1 0,0 1-1,1 0 1,-1 0 0,0 0 0,1 0 0,-1 0-1,0 0 1,1 0 0,-1 0 0,1 0 0,-1 0-1,0 0 1,1 0 0,-1 0 0,0 0 0,1 0-1,-1 0 1,1 0 0,-1 0 0,0 1 0,1-1-1,-1 0 1,0 0 0,1 0 0,-1 1 0,1-1-1,2 3-19,0 0-1,0 0 1,0 0-1,0 0 0,0 1 1,-1-1-1,1 1 1,-1 0-1,0-1 0,0 1 1,0 0-1,-1 0 1,1 0-1,-1 1 0,0-1 1,1 7-1,0 8-7,0 1 1,-1 23-1,-1-42 45,3 95 82,-1-46 185,-7 94 0,-4-98-15,8-44-204,1 1 0,-1-1-1,0 0 1,0 0-1,0 1 1,0-1 0,0 0-1,0 0 1,-1 0 0,1 0-1,-1 0 1,1 0-1,-1-1 1,0 1 0,-2 2-1,3-4-22,0 0 0,0 1 0,0-1-1,0 0 1,-1 0 0,1 0-1,0 0 1,0 0 0,0 0 0,0 0-1,0 0 1,0 0 0,-1 0 0,1 0-1,0-1 1,0 1 0,0-1-1,0 1 1,0-1 0,0 1 0,0-1-1,0 1 1,0-1 0,0 0 0,0 1-1,1-1 1,-1 0 0,-1-1-1,-2-3 42,0 0 0,0-1 1,-5-8-1,7 10-54,-14-24 38,2 0-1,-20-58 0,31 78-75,-5-8-46,7 15 41,0 0 0,0 0-1,0 0 1,1-1 0,-1 1 0,0 0 0,1-1 0,0 1-1,-1-1 1,1 1 0,-1-3 0,1 4 23,0 0 1,0-1-1,0 1 1,0 0-1,0 0 1,0 0-1,0 0 1,0-1-1,1 1 1,-1 0-1,0 0 1,0 0-1,0-1 1,0 1-1,0 0 1,0 0-1,0 0 1,0 0-1,1 0 1,-1-1-1,0 1 1,0 0-1,0 0 1,0 0-1,1 0 1,-1 0-1,0 0 1,0 0-1,0 0 1,0-1-1,1 1 1,-1 0-1,0 0 1,0 0-1,0 0 1,1 0-1,-1 0 1,0 0-1,0 0 1,0 0-1,0 0 1,1 0-1,-1 0 1,0 1-1,0-1 1,0 0-1,1 0 1,-1 0-1,0 0 1,0 0-1,0 0 1,0 0-1,1 0 0,-1 0 1,0 1-1,12 6-122,-12-6 120,41 32-233,-27-20 250,1-1 1,1 0-1,24 13 1,-35-22 27,1-1 0,0 0 1,0 0-1,0-1 0,0 0 1,0 0-1,0 0 0,0-1 1,0 1-1,1-2 0,-1 1 1,0-1-1,0 0 0,0 0 1,11-3-1,3-3 115,-1-1 1,0-1-1,22-13 0,-6 2-2,-1-2 0,48-40 0,-67 49-94,0-2 0,0 0 0,-1 0-1,-1-1 1,-1-1 0,17-30 0,-27 44-52,0-1 0,-1 0 0,0 0 1,1 0-1,-1 1 0,-1-1 0,2-8 0,-2 11-14,0-1 0,0 1 0,0 0 0,0 0 0,0 0 0,0-1-1,-1 1 1,1 0 0,0 0 0,-1 0 0,1 0 0,-1 0 0,1 0 0,-1 0-1,1 0 1,-1 0 0,0 0 0,0 0 0,1 0 0,-1 0 0,0 0 0,0 0-1,0 1 1,0-1 0,0 0 0,0 1 0,0-1 0,0 0 0,0 1 0,0 0-1,-2-1 1,-2 0-47,0 1 0,0-1-1,0 1 1,0 1 0,1-1 0,-1 1-1,0-1 1,0 2 0,0-1-1,1 0 1,-7 3 0,0 1 13,-1 0 0,1 1-1,-13 9 1,17-10 29,1 0 0,0 0 0,1 1 0,-1 0 0,1 0 0,0 1 0,0-1 0,1 1 0,0 0 0,0 0 0,1 1 0,0-1 0,0 1 0,1-1 0,0 1 0,-2 9 0,3-9 26,0 1 0,0 0 0,1 0 0,0 0 0,0 0 0,1 0 0,0 0 0,1 0 0,0 0 0,0-1 0,1 1 0,0-1 0,1 0 0,5 10 0,-6-13 26,1 0 0,-1-1 0,1 0 0,0 0 0,0 0 0,0 0 0,1 0 0,-1-1 0,1 0 0,0 0 0,0 0 0,0-1 0,1 0 0,-1 0 0,0 0 0,1 0 0,-1-1 0,1 0 1,9 1-1,-4-1 21,1-1 0,-1-1 0,1 1 1,-1-2-1,0 1 0,0-2 1,0 1-1,20-9 0,-6 0 19,0-2 0,34-23 0,-19 10-45,13-7-24,85-50 29,-102 65-38,-1 1 0,42-14 0,-38 16-370,-43 17 336,-1 1-1,1-1 0,-1 1 1,1 0-1,0 0 0,-6 7 0,-24 28-36,13-13 100,1 2 1,-16 29-1,28-42-12,0 1 0,1 0-1,1 0 1,1 0 0,0 1-1,-4 19 1,9-29 51,-1 0 0,0-1 0,1 1 0,0 0 0,1 0 0,0 8-1,0-13-41,-1 1-1,1 0 1,-1 0-1,1 0 0,0-1 1,-1 1-1,1 0 0,0 0 1,0-1-1,0 1 0,0-1 1,1 1-1,-1-1 0,0 0 1,1 1-1,-1-1 0,1 0 1,-1 0-1,1 0 1,0 0-1,-1 0 0,4 1 1,0-1 37,-1 0 1,0 0 0,1-1-1,-1 1 1,1-1 0,-1 0 0,1 0-1,-1-1 1,1 1 0,8-3-1,3-2 80,24-11 0,-29 12-87,13-7 5,0-1 0,-1-2 0,31-21-1,57-56 91,27-43 13,-126 121-155,31-31 24,-1-3 1,-3-1-1,34-55 0,-19 12 22,68-154 0,-115 228-32,-4 12-48,-1 0 1,0 0 0,0 0 0,0 0-1,0 0 1,-1 0 0,0 0 0,0 0-1,0-1 1,-1 1 0,0-9 0,0 14 12,0-1 0,0 1 0,0-1 0,0 0 0,0 1 0,0-1 0,0 1 0,-1-1 0,1 1-1,0-1 1,0 1 0,-1-1 0,1 1 0,0-1 0,-1 1 0,1-1 0,0 1 0,-1-1 0,1 1 0,-1 0 0,1-1 0,-1 1 0,1 0 0,-1-1 0,1 1 0,-1 0 0,1 0 0,-1-1 0,1 1 0,-1 0 0,1 0 0,-1 0 0,1 0 0,-1 0 0,0 0 0,1 0 0,-1 0 0,1 0 0,-1 0 0,1 0 0,-1 0 0,0 0 0,1 0 0,-1 1 0,1-1 0,-1 0 0,0 1 0,-3 1-37,0 0 1,0 0-1,1 0 0,-7 6 0,10-8 46,-13 11-44,2 0 1,0 1 0,0 0-1,1 1 1,-14 23 0,-34 74-46,47-89 72,-19 40-41,3 2-1,-23 75 0,42-105 136,2 0 0,-2 54 0,6-65-45,-1 7 90,2 0 1,2 0 0,0 0 0,2 1 0,1-2-1,13 52 1,-15-76-82,-1 0-1,1 0 1,0 0-1,0 0 1,0 0-1,1 0 0,-1-1 1,1 1-1,0-1 1,0 0-1,0 0 1,4 3-1,-4-4-43,0 0 0,-1-1 0,1 1 0,0-1 0,0 0 0,0 0 1,-1 0-1,1 0 0,1 0 0,-1-1 0,0 1 0,0-1 0,0 0 0,0 0 0,0 0 0,0 0 0,6-2 0,-3 1-476,-1 0-1,0-1 0,1 0 0,-1 0 1,0 0-1,0-1 0,0 1 0,0-1 1,-1 0-1,1-1 0,-1 1 0,0-1 1,0 0-1,5-6 0,14-16-1731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2:38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23 5632,'0'0'86,"-1"0"-1,1 0 1,0 0 0,0 0-1,0 0 1,0-1 0,-1 1-1,1 0 1,0 0 0,0 0-1,0 0 1,0-1 0,0 1 0,-1 0-1,1 0 1,0 0 0,0 0-1,0-1 1,0 1 0,0 0-1,0 0 1,0-1 0,0 1-1,0 0 1,0 0 0,0 0 0,0-1-1,0 1 1,0 0 0,0 0-1,0-1 1,0 1 0,0 0-1,0 0 1,0 0 0,0-1-1,0 1 1,0 0 0,1 0 0,-1 0-1,0-1 1,0 1 0,0 0-1,0-2 908,-9 5-34,1 0-783,2 0-1,-1 0 0,0 1 1,1 0-1,0 0 0,0 1 1,-11 10-1,8-7 31,0 2-1,0-1 1,1 2 0,0-1-1,1 1 1,0 0 0,0 0-1,-8 21 1,13-26-92,0 0 0,0 1-1,0-1 1,1 0 0,0 0 0,0 1 0,0-1 0,1 1-1,0-1 1,0 0 0,1 1 0,0-1 0,0 0 0,0 1 0,1-1-1,0 0 1,0 0 0,0 0 0,7 11 0,-6-13 41,0 0 0,-1 0 0,2-1 0,-1 1 1,0-1-1,1 0 0,-1 0 0,1 0 0,0 0 0,0 0 1,0-1-1,1 0 0,8 3 0,-10-4-95,0 0-1,1 0 1,-1-1 0,1 1-1,0-1 1,-1 0 0,1 0-1,-1-1 1,1 1 0,-1-1-1,1 1 1,-1-1-1,1 0 1,-1-1 0,0 1-1,0 0 1,1-1 0,-1 0-1,3-2 1,-1 1-33,0-1-1,0 0 1,-1 0 0,1-1-1,-1 1 1,0-1 0,0 0-1,0 0 1,-1-1 0,0 1-1,0-1 1,0 0 0,-1 1-1,0-1 1,0 0 0,2-10-1,-2 4 4,-1 0 1,0 0-1,-1 0 0,0-1 0,-1 1 0,-1 0 0,-4-20 0,4 25-56,0 0 1,-1 1-1,0-1 0,0 0 1,0 1-1,-1 0 0,0-1 1,0 2-1,-1-1 1,1 0-1,-1 1 0,-1 0 1,1 0-1,-10-6 0,-31-19-3227,35 28 1595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1:04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46 6656,'-22'-14'2144,"22"14"-2086,-1-1 0,1 1 0,0 0 0,-1 0 0,1 0 0,0 0 1,-1 0-1,1 0 0,0 0 0,-1 0 0,1 0 0,-1 0 0,1 0 1,0 0-1,-1 0 0,1 0 0,0 0 0,-1 0 0,1 0 0,0 0 0,-1 0 1,1 0-1,-1 1 0,1-1 0,0 0 0,0 0 0,-1 0 0,1 1 0,0-1 1,-1 1-1,-1-1 1324,3 0-1251,-1 0 1,1 0 0,-1 0-1,1 0 1,-1 0 0,1 0-1,-1 0 1,1 0 0,-1 0-1,1 0 1,0 0 0,-1 0-1,1 1 1,-1-1 0,0 0-1,1 0 1,-1 0 0,1 1-1,-1-1 1,1 0 0,-1 1-1,1-1 1,6 4 338,14 2-252,0-1 0,0-1-1,31 1 1,-20-1-193,7 0-85,131 20 261,-144-18-397,1 1 1,-2 1-1,1 1 0,33 17 1,-52-23 121,0 1-1,-1 0 1,1 0 0,-1 1 0,0 0 0,0 0-1,0 0 1,-1 1 0,0 0 0,0 0-1,-1 0 1,1 1 0,-1-1 0,-1 1 0,1 0-1,-1 0 1,0 0 0,-1 1 0,0-1-1,0 1 1,0-1 0,-1 1 0,0 8 0,2 18 96,-1 1 0,-2 0 1,-1 0-1,-10 54 1,10-83 100,-1 3 232,0-1 0,0 18 1,2-26-351,0 0 0,0 0 1,0 0-1,0 0 0,0 0 1,0 0-1,0 0 0,1 0 1,-1 1-1,0-1 0,0 0 1,0 0-1,0 0 0,0 0 1,0 0-1,0 0 0,0 0 0,0 0 1,0 0-1,1 0 0,-1 0 1,0 0-1,0 0 0,0 0 1,0 0-1,0 0 0,0 0 1,0 0-1,0 0 0,0 0 0,1 0 1,-1 0-1,0 0 0,0 0 1,0 0-1,0 0 0,0 0 1,0 0-1,0 0 0,0 0 1,0 0-1,1 0 0,-1 0 0,0-1 1,0 1-1,0 0 0,0 0 1,0 0-1,0 0 0,0 0 1,0 0-1,0 0 0,0 0 1,0 0-1,0 0 0,0-1 0,0 1 1,0 0-1,0 0 0,0 0 1,0 0-1,0 0 0,8-11-547,2-15-1220,0-1 0,-2 0 0,9-52 0,-8 32 1189,6-11 458,-9 35 1658,0 1 0,-1-1 1,2-46-1,-6 65-1202,-1-1 0,0 1 0,-1-1 0,1 1 0,-1-1 0,0 1 0,0-1 0,0 1-1,0 0 1,-1-1 0,0 1 0,-3-5 0,8 10-394,-1 1 1,1-1-1,-1 1 1,1-1-1,-1 0 0,1 0 1,0 0-1,-1 0 0,1-1 1,3 1-1,44 8-1001,-31-5 95,100 11-2285,21 5 2051,-121-17 1137,22 6-805,-39-9 872,-1 1-1,1-1 1,-1 1 0,1-1-1,-1 1 1,1 0 0,-1-1-1,0 1 1,1 0 0,-1 0-1,0 0 1,0 0-1,1 0 1,-1 1 0,0-1-1,0 0 1,0 0 0,-1 1-1,3 2 1,-3-2 89,0 0-1,0 0 1,0 0 0,0 0-1,0 0 1,0 0 0,0 0-1,0 0 1,-1 0 0,1 0-1,-1 0 1,0 0 0,-1 3-1,-17 29 1315,8-15-730,2-2-191,1 0 0,-7 20-1,13-31-328,1-1-1,-1 1 1,1-1-1,0 1 1,1 0-1,-1-1 1,1 1-1,0 0 1,0 0-1,1-1 1,1 9-1,-1-12-70,0 0 1,-1 0-1,1 0 0,0 0 0,0 1 0,1-1 0,-1-1 1,0 1-1,1 0 0,-1 0 0,1 0 0,-1-1 1,1 1-1,0-1 0,0 1 0,0-1 0,0 0 0,0 0 1,0 1-1,0-2 0,0 1 0,0 0 0,0 0 1,0-1-1,1 1 0,-1-1 0,0 1 0,1-1 0,-1 0 1,0 0-1,1 0 0,-1 0 0,0-1 0,0 1 1,4-1-1,1-3 48,0 1 1,0-1 0,0 0 0,-1-1 0,1 0-1,-1 0 1,0 0 0,0 0 0,-1-1-1,0 0 1,0 0 0,0-1 0,-1 0-1,7-13 1,-4 6-72,-1-1-1,0 0 1,-1 0-1,-1-1 1,0 1-1,2-26 1,-6 38-94,0-1 0,0 0 0,-1 1 0,1-1 0,-1 1 0,0-1 1,0 1-1,0-1 0,0 1 0,-1 0 0,0-1 0,1 1 0,-1 0 0,0 0 0,0 0 0,-1 0 0,1 1 0,-1-1 1,1 1-1,-1-1 0,0 1 0,-6-4 0,6 4-6,0 0-1,0 0 1,-1 0-1,1 1 1,-1 0 0,1-1-1,-1 1 1,0 0 0,1 1-1,-1-1 1,0 1 0,1-1-1,-1 1 1,0 0 0,0 0-1,1 1 1,-1-1 0,0 1-1,0 0 1,1 0 0,-1 0-1,-3 2 1,6-2 24,0-1 0,-1 1 0,1 0-1,0 0 1,0 0 0,0-1 0,0 1 0,0 0 0,0 0 0,0 1 0,0-1-1,1 0 1,-1 0 0,0 0 0,1 0 0,-1 1 0,1-1 0,-1 0 0,1 1-1,-1 2 1,1-2 4,0 1 0,0 0 0,0-1 0,1 1 0,-1 0 0,1-1 0,-1 1 0,1-1 0,0 1 0,1 2 0,3 5 16,1-1 1,-1 0-1,1-1 0,11 12 0,-5-6 119,0 0 1,1-2-1,1 1 0,0-2 0,19 13 1,-28-21-75,0 0 1,1 0 0,0-1 0,0 1-1,0-1 1,0-1 0,0 1 0,0-1-1,0 0 1,0-1 0,1 1 0,-1-1-1,0 0 1,0-1 0,1 0 0,-1 0-1,0 0 1,0 0 0,7-4 0,18-8 225,-1-2 1,40-25 0,-13 7-93,-35 21-129,143-75 112,-113 59-34,-39 20-179,1 0 0,-1 2 0,1 0 0,0 0 0,17-4 0,-30 10 34,0 0 0,0-1-1,0 1 1,0 0 0,0 0-1,0 0 1,0-1 0,0 1-1,0 0 1,0 1 0,0-1-1,0 0 1,0 0 0,0 0-1,0 1 1,0-1 0,0 0-1,0 1 1,0-1 0,0 1-1,0-1 1,0 1 0,0-1-1,0 1 1,0 0 0,-1-1-1,1 1 1,0 0 0,-1 0-1,1 0 1,0 0 0,-1 0-1,1-1 1,-1 1 0,1 0-1,-1 0 1,0 0 0,1 0-1,-1 0 1,0 0 0,0 0-1,0 1 1,0-1 0,1 0-1,-2 2 1,1 6-29,-1 0 0,0 0 1,0 0-1,-4 12 0,3-11 24,-12 39 172,-35 84-1,4-12 118,40-103-46,6-11 290,3-9-266,17-19-83,-1-2-1,-2 0 1,27-44 0,26-33-266,-54 80-35,36-33 0,-43 43 101,5-6-184,-15 16 178,1-1 1,-1 1 0,1-1-1,-1 1 1,1-1 0,0 1-1,-1 0 1,1-1 0,-1 1-1,1 0 1,0 0 0,-1 0-1,1-1 1,0 1 0,-1 0-1,1 0 1,0 0 0,-1 0-1,1 0 1,0 0 0,0 0-1,0 0 1,0 1 8,-1-1 0,1 1 1,-1-1-1,0 1 0,1-1 1,-1 1-1,1 0 0,-1-1 1,0 1-1,1-1 0,-1 1 0,0 0 1,0-1-1,0 1 0,1 0 1,-1-1-1,0 1 0,0 0 0,0 0 1,0 16-38,0-15 29,1 15 32,0-1 0,5 29 0,-4-37 40,0 0 1,0 0-1,1-1 1,0 1-1,0-1 1,1 0-1,7 11 1,-10-16-8,1 0 1,0 0-1,-1-1 1,1 1-1,0 0 1,0-1-1,0 0 1,0 1-1,1-1 1,-1 0-1,0 0 1,1 0-1,-1-1 1,0 1-1,1 0 1,-1-1-1,1 0 1,-1 1-1,1-1 1,-1 0-1,1 0 1,-1-1-1,1 1 1,-1 0-1,4-2 1,5-1 30,1 0 0,-1-1 0,20-11 1,-23 12-11,144-79 353,-113 62-393,-2-2 0,0-1 0,-2-2 0,-1-2 0,53-51 0,-70 58-34,-11 14-52,-1-1 1,1 1-1,0 0 0,1 0 1,-1 0-1,1 1 1,14-8-1,-20 13 57,-1 0 0,1-1-1,-1 1 1,1 0 0,-1 0-1,1 0 1,0 0-1,-1 0 1,1 0 0,-1 0-1,1 0 1,0 0 0,-1 0-1,1 0 1,-1 0 0,1 0-1,-1 0 1,1 1 0,0-1-1,-1 0 1,1 0 0,-1 1-1,1-1 1,-1 0 0,1 1-1,-1-1 1,0 0 0,1 1-1,-1-1 1,1 1 0,-1-1-1,0 1 1,1-1 0,-1 1-1,0-1 1,1 1 0,-1-1-1,0 1 1,0-1 0,0 1-1,0 0 1,1-1 0,-1 1-1,0-1 1,0 1 0,0 0-1,0-1 1,0 2 0,0 4-87,0 0 1,0 0 0,-2 11 0,-72 371 183,72-379-73,-18 60 154,18-62-86,-1 0 1,0 0-1,0-1 1,-1 1-1,1-1 1,-2 0-1,-4 6 1,8-11-64,0 0 0,1 0 1,-1-1-1,0 1 1,1 0-1,-1-1 0,0 1 1,0 0-1,0-1 1,0 1-1,0-1 0,0 0 1,1 1-1,-1-1 1,0 0-1,0 1 0,0-1 1,0 0-1,0 0 1,0 0-1,0 0 0,0 0 1,0 0-1,0 0 1,0 0-1,0-1 0,0 1 1,0 0-1,0-1 1,0 1-1,0 0 0,0-1 1,0 1-1,0-1 1,1 1-1,-1-1 0,0 0 1,-1-1-1,-1-1 24,0 0 0,0-1 1,0 1-1,1-1 0,-1 0 0,1 0 0,-2-4 0,-12-35 33,2-1-1,1 0 0,-12-92 1,24 133-117,1 1-1,-1-1 1,1 1 0,0-1-1,0 1 1,1-1 0,0-4-1,-1 7 36,0-1-1,0 1 0,0-1 0,1 1 1,-1 0-1,0-1 0,0 1 0,1 0 1,-1-1-1,0 1 0,1-1 0,-1 1 1,0 0-1,1 0 0,-1-1 0,0 1 1,1 0-1,-1 0 0,1-1 1,-1 1-1,1 0 0,-1 0 0,0 0 1,1 0-1,-1 0 0,1 0 0,-1 0 1,1 0-1,-1 0 0,1 0 0,-1 0 1,1 0-1,-1 0 0,1 0 0,-1 0 1,0 0-1,1 0 0,-1 1 0,1-1 1,-1 0-1,1 0 0,-1 0 0,0 1 1,1-1-1,-1 0 0,1 1 1,21 13 93,0 2 0,-1 0 1,21 20-1,-32-26 5,-3-5-34,0 1 0,0-1 0,0-1 0,1 1 0,0-1 0,0-1 0,0 1 0,0-1 0,11 2 0,-5-2 34,1 0-1,0-2 1,-1 0 0,24-1-1,8-4-268,1-1-1,82-22 1,-53 9-941,78-15-4096,-131 28 4561,147-35-3671,98-52-4735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1:09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351 34 5632,'-17'-13'10138,"16"13"-9981,1 0 0,-1 0 0,1 0 0,-1 0 0,1 0 0,0 0 0,-1 0 0,1 0 0,-1 1 0,1-1 0,0 0 0,-1 0 0,1 1 1,0-1-1,-1 0 0,1 1 0,0-1 0,-1 0 0,1 1 0,0-1 0,0 0 0,-1 1 0,1-1 0,0 0 0,0 1 0,0-1 0,0 1 0,0-1 0,-1 0 0,1 2 0,-2 23 794,5 98 539,-1-38-569,-10 105 1,4-167-690,-1 0 0,-1 0 0,-1 0 0,-1-1 0,-14 27 0,7-25-28,14-22-187,0-1 1,0 0-1,0 0 1,0 0 0,-1 0-1,1 0 1,0 0-1,-1 0 1,1 0 0,0-1-1,-1 1 1,1 0-1,-1-1 1,0 1 0,-2 0-1,-1-1 23,1-1 1,-1 1-1,1-1 0,-1 0 1,1 0-1,-1 0 0,1 0 1,0-1-1,-1 0 0,1 0 0,0 0 1,-5-4-1,-1 0 45,1-1 0,-1 0 0,-13-15 0,12 9-91,1 0 0,0-1-1,1 0 1,1-1 0,0 0-1,1 0 1,0-1 0,1 0-1,-3-16 1,0-5-7,2-1 1,-5-70-1,12 97-24,0-1 1,1 1-1,0-1 1,0 1-1,1-1 0,1 1 1,7-21-1,-8 26 65,1 0 1,0 1-1,-1-1 0,2 1 0,-1 0 0,1 0 1,-1 0-1,1 1 0,1-1 0,-1 1 0,1 0 1,-1 0-1,1 1 0,0-1 0,1 1 0,5-3 0,-5 4 22,1 1-1,-1 0 1,0 0-1,0 1 1,0-1-1,0 1 0,1 1 1,-1-1-1,0 1 1,0 0-1,0 0 1,6 3-1,8 0 55,178 24 1075,-138-24-1094,0-3 0,0-2 1,88-14-1,-139 13-591,0 0 0,0 0 0,0 0 0,-1-1 0,1-1 0,15-8 0,-3-4-4040,-1-5-3355,-6 8 3827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1:12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26 2560,'1'-2'209,"-1"2"-191,0 0 0,0 0 0,0 0 0,0 0 1,-1 0-1,1 0 0,0 0 0,0 0 0,0 0 0,0 0 0,0 0 0,0 0 0,-1 0 1,1 0-1,0 0 0,0 0 0,0 0 0,0-1 0,0 1 0,0 0 0,0 0 1,-1 0-1,1 0 0,0 0 0,0 0 0,0 0 0,0 0 0,0-1 0,0 1 0,0 0 1,0 0-1,0 0 0,0 0 0,0 0 0,0 0 0,0-1 0,0 1 0,0 0 1,0-6 5021,0 6-4943,0 0 96,1 0-1,-1 0 0,0 0 1,0-1-1,1 1 0,-1 0 1,0 0-1,0 0 0,1-1 1,-1 1-1,0 0 0,0-1 1,0 1-1,0 0 1,1-1-1,-1 1 0,0 0 1,0-1-1,0 1 0,0 0 1,0-1-1,0 1 0,0 0 1,0-1-1,0 1 0,0 0 1,0-1-1,0 1 0,0 0 1,0-1-1,0 1 0,0 0 1,0-1-1,-1 1 0,1 0 1,0 0-1,0-1 0,0 1 1,0 0-1,-1-1 0,1 1 1,0 0-1,0 0 0,-1-1 1,0 1-75,1 0 0,-1-1-1,0 1 1,1 0 0,-1 0 0,0 0 0,0 0 0,1 0 0,-1 0-1,0 0 1,0 0 0,1 0 0,-1 0 0,0 0 0,1 0 0,-1 0-1,0 1 1,0-1 0,1 0 0,-1 1 0,1-1 0,-1 0 0,0 1-1,0 0 1,-24 16 763,18-12-586,-4 3-71,2 0-1,-1 1 0,1 0 0,1 1 0,0 0 1,0 0-1,1 0 0,0 1 0,0 1 0,2-1 1,-8 19-1,0 10 166,1 2 0,-7 44 0,15-68-236,1 1 1,1-1-1,1 1 1,1-1-1,0 1 1,4 26-1,-2-35-65,0-1-1,1 1 0,0-1 1,0 0-1,1 0 1,0 0-1,1 0 1,0 0-1,0-1 0,1 0 1,0 0-1,0-1 1,12 12-1,-6-9-370,1 0 0,-1-1 0,15 9-1,4-4-10161,-18-11 1053,-3 0 5611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1:12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 7040,'-5'-6'3615,"5"15"-863,3 17 187,0-6-1838,24 146 2993,-24-129-3551,7 99 674,-7-117-1017,2-13-117,-5-7-82,0 1 0,1 0 1,-1 0-1,0 0 1,1 0-1,-1 0 1,0-1-1,0 1 0,1 0 1,-1 0-1,0-1 1,0 1-1,1 0 1,-1 0-1,0-1 0,0 1 1,0 0-1,1 0 1,-1-1-1,0 1 0,0 0 1,0-1-1,0 1 1,0 0-1,0-1 1,21-60-1097,-5 9 803,2-2 312,19-50-117,-29 84 264,1 1 0,1 0 1,15-20-1,-24 36-102,1 0 1,0 1-1,0 0 1,0-1-1,0 1 1,0 0-1,0 0 1,1 0-1,3-2 1,-4 4-22,-1-1 0,0 1 1,0 0-1,0-1 0,1 1 1,-1 0-1,0 0 0,0 0 1,1 0-1,-1 0 1,0 1-1,0-1 0,0 0 1,1 1-1,-1-1 0,0 0 1,0 1-1,0-1 0,0 1 1,0 0-1,0-1 0,0 1 1,0 0-1,0 0 1,2 1-1,1 3 75,1-1-1,-1 1 1,0 0 0,-1 1 0,1-1-1,-1 1 1,0-1 0,0 1 0,-1 0-1,3 8 1,2 12 253,5 32 0,-5-18-166,1-4-86,19 110-533,-27-121-3271,0-16-851,0-2 1517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1:13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 9152,'0'2'850,"0"1"1,1 0-1,-1-1 1,1 1-1,-1-1 1,1 1 0,1 2-1,10 17 2345,2 8-661,-11-15-1896,-1 0 0,-1-1 0,0 1 1,0 0-1,-2-1 0,0 1 0,-3 16 0,2-13-383,1-14-242,1 1 0,-1 0 1,0 0-1,0-1 0,-1 1 1,1 0-1,-1-1 0,0 0 1,-4 6-1,6-9-121,-1 0 0,0-1 0,1 1 0,-1-1 0,0 1 0,0-1 0,0 1 0,1-1 0,-1 1 0,0-1 0,0 0 0,0 1 1,0-1-1,0 0 0,0 0 0,0 0 0,0 0 0,0 0 0,1 0 0,-1 0 0,0 0 0,0 0 0,0 0 0,0-1 0,0 1 0,0 0 0,0 0 0,-1-2 0,-2 1-664,0-1-1,0 0 1,0 0 0,1 0-1,-5-3 1,5 2-241,0-1 0,0 1-1,0 0 1,0-1 0,0 0 0,1 1 0,-3-6 0,3 6 25,-8-15-2868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1:13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89 5728,'-36'-40'13077,"54"67"-10779,-1 2-1404,-3 1-1,0 1 0,10 37 0,19 101 286,-36-136-1033,-1-9 74,-1 0 0,3 46 0,-8-68-205,0-1 1,0 0-1,0 0 1,0 0 0,0 0-1,0 0 1,-1 0 0,1 0-1,0 0 1,0 0 0,-1 0-1,1 0 1,-1 0-1,1 0 1,-1 0 0,1 0-1,-1 0 1,1 0 0,-1 0-1,0 0 1,0-1 0,1 1-1,-3 1 1,2-2-17,0 1 1,0-1-1,-1 0 1,1 1-1,0-1 1,-1 0-1,1 0 0,0 0 1,-1 0-1,1 0 1,0-1-1,0 1 1,-1 0-1,1 0 1,0-1-1,-3 0 0,-1-2-57,-1 0 0,1 0-1,-1 0 1,1-1-1,0 1 1,0-1 0,-7-9-1,7 8 69,1-1-1,-1 0 1,2 0 0,-1 0-1,1 0 1,0-1 0,0 0-1,0 1 1,1-1 0,0 0-1,1 0 1,-1 0 0,1-11-1,1 9 76,0 0 0,1 0 0,0 1-1,0-1 1,1 0 0,0 1-1,1-1 1,0 1 0,0 0 0,1 0-1,6-9 1,1 0 140,1 0-1,0 0 1,1 2-1,26-25 1,70-49 478,-79 66-630,66-49-477,-54 45-4957,-30 19 555,1 4 1511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1:14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7040,'0'0'106,"0"1"0,0-1 0,0 0 1,0 1-1,1-1 0,-1 0 0,0 1 1,0-1-1,0 0 0,0 0 0,1 1 0,-1-1 1,0 0-1,0 0 0,1 1 0,-1-1 1,0 0-1,0 0 0,1 0 0,-1 0 1,0 1-1,1-1 0,-1 0 0,0 0 0,0 0 1,1 0-1,-1 0 0,0 0 0,1 0 1,-1 0-1,0 0 0,1 0 0,-1 0 0,0 0 1,1 0-1,-1 0 0,13 4 2070,29 28 2743,-23-18-3513,-1 0 1,0 1-1,24 29 0,-28-26-894,-1 1 0,-1 0 0,0 1 0,-2 0 0,0 1 0,8 28 0,-8-18-63,-1 2 0,-2-1 1,4 59-1,-10-73-382,-1 0 0,0 0 0,-2 0-1,0 0 1,-1 0 0,-7 21 0,3-15-112,-2-1 0,-1 0 0,-25 42 0,-20 18-2526,20-45-2188,30-33 2129,-2 0 0,1 0 0,-14 7 0,9-3-2223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1:15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3136,'10'6'13848,"3"-2"-5044,20-4-2386,40-13-10743,-53 8 6683,11-1-2334,436-77 176,-464 82-1214,0 1 0,1 0 0,-1 0 0,0 0 0,1 0 0,3 1-1,-1 0 72,-18 25-12687,11-23 11836,-5 21-1555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1:15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41 5888,'-12'4'13994,"17"-2"-13469,0 0 0,0-1 0,0 0 0,0 0 0,0 0 0,0-1 0,0 0 0,0 0 0,10-1 0,-8 1-260,165-9 3288,91-11-2867,-111 8-942,-130 10 52,104-6-4146,-88 8 2083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1:17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17 392 2912,'-5'-1'546,"-4"-2"796,9 3-1281,-1 0 1,1 0-1,0 0 1,0 0 0,0 0-1,0 0 1,0 0-1,0 0 1,0 0 0,-1 0-1,1 0 1,0 0-1,0 0 1,0-1-1,0 1 1,0 0 0,0 0-1,0 0 1,0 0-1,0 0 1,0 0 0,0 0-1,0 0 1,0 0-1,0-1 1,-1 1 0,1 0-1,0 0 1,0 0-1,0 0 1,0 0-1,0 0 1,0 0 0,0-1-1,0 1 1,0 0-1,0 0 1,0 0 0,0 0-1,1 0 1,-1 0-1,0 0 1,0-1-1,0 1 1,0 0 0,0 0-1,0 0 1,0 0-1,0 0 1,0 0 0,0 0-1,0 0 1,1-2 461,-1 1 1,0-1-1,1 1 1,-1-1-1,0 1 1,0-1-1,0 1 1,0-1-1,-1-1 1,1-4 518,1-3-481,0 1 1,0-1-1,1 1 0,0 0 0,1 0 1,0 0-1,0 0 0,1 0 1,0 1-1,7-10 0,-1 3-266,0-1 0,2 1-1,0 1 1,19-17 0,-12 15-84,1 1 1,0 2 0,1 0-1,35-16 1,-14 8-22,-41 20-178,22-11 232,44-17 0,-60 27-170,-1 0 0,0 0 0,1 0 0,0 1 0,-1 0 0,1 1 0,0-1-1,-1 1 1,1 1 0,0-1 0,-1 1 0,11 3 0,-15-4-45,0 1 0,0 0 0,0 0 0,0 0 0,0 0 0,-1 1 1,1-1-1,0 0 0,-1 1 0,1-1 0,-1 1 0,1 0 0,-1-1 0,0 1 0,0 0 1,0 0-1,0 0 0,0 0 0,0 0 0,0 0 0,0 3 0,1 4 16,-1-1 0,0 0-1,-1 1 1,0 12 0,-1 7 22,-2-1-1,-1 0 1,-1-1 0,-1 1-1,-2-1 1,0 0 0,-22 45-1,15-46 7,-1 0 0,-2-2 0,0 0 0,-1-1 0,-41 36 0,4-10 156,-1-2 0,-96 56 1,120-87 80,31-14-40,4-2 26,17-4 278,30-5-310,0 3 0,0 2 0,75 1 0,-89 6-574,-1 0-1,1 3 1,-1 0 0,54 17-1,-69-17-2409,3-1 784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2:40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32 4480,'-1'0'130,"1"0"-1,-1-1 1,1 1 0,-1 0 0,1-1 0,-1 1-1,1 0 1,0-1 0,-1 1 0,1-1 0,0 1-1,-1-1 1,1 1 0,0 0 0,0-1 0,-1 1-1,1-1 1,0 1 0,0-1 0,0 0-1,0 1 1,0-1 0,0 1 0,0-1 0,0 1-1,0-1 1,0 0 0,-3-11 4118,-1 6-2478,2 5-1159,4 4-490,-2-2 183,6 3 90,8 7-215,0-2 0,1 1 0,26 12-1,-2-2-34,63 43 167,-85-50-165,-1 0 0,0 1 1,27 30-1,-29-25 27,0 1-1,-2 0 1,14 27 0,22 69 368,-29-63-188,-2 1 0,-2 0 1,10 77-1,-23-110-190,-1 0 1,-1 1-1,-4 33 0,-18 59 405,15-82-396,-1-1 1,-15 34-1,16-50-171,0-1 0,0 0-1,-1 0 1,-1-1 0,0 0 0,-16 17 0,22-28-259,1 1 1,-1 0-1,0-1 0,0 0 1,0 0-1,0 0 1,0 0-1,-1 0 0,1-1 1,-1 1-1,1-1 0,-4 1 1,-13 4-1589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1:18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19 134 4992,'-13'-20'8517,"13"25"-5381,2 108 1460,1 1-3054,-14 236 512,12-272-902,0-102-1725,6-39 1,2-7 271,-1-128 175,-2 25 300,-5 59 83,-1 67 788,0 47-1000,0-1 0,0 1 0,0-1 0,0 1 1,0-1-1,0 1 0,0-1 0,1 1 0,-1 0 1,0-1-1,0 1 0,1-1 0,-1 1 1,0 0-1,0-1 0,1 1 0,-1 0 0,1-1 1,-1 1-1,0 0 0,1-1 0,-1 1 0,1 0 1,-1 0-1,0 0 0,1-1 0,-1 1 0,1 0 1,-1 0-1,1 0 0,-1 0 0,1 0 1,-1 0-1,1 0 0,-1 0 0,1 0 0,0 0 1,26 3 871,-12 0-763,19-3 74,0-1 0,-1-2 1,62-12-1,-28 4-101,193-35 54,-257 45-208,0 0 40,1 0 1,-1 1-1,1-1 1,-1 1 0,0 0-1,6 0 1,-7 0 6,-1 0 0,1 1 0,-1-1 0,1 1 0,-1-1 0,0 1 0,1 0 0,-1 0 0,0 0 0,1 0 0,-1 0 0,0 0 0,0 0 0,0 0 0,0 0 0,0 0 0,0 0 0,1 3 0,1 1 30,0 1 0,0 0 0,-1-1 1,0 2-1,0-1 0,0 0 0,-1 0 0,0 0 0,1 8 0,-1 61-380,-2-43-1212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1:19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62 4064,'-1'-1'319,"1"0"0,0-1 0,-1 1 0,1 0 0,0-1 0,-1 1 0,1 0 0,0-1 0,0 1 0,0 0 0,0-1 0,0 1 0,1-1 0,-1-1 0,2-12 3029,-2-9 5777,1 29-8804,-1-1 0,1 1 0,0-1 1,0 1-1,3 5 0,1 6 264,5 21 51,-3 2 1,-1-1-1,-2 1 1,-1-1-1,-5 78 0,0-74-506,3-30-103,-2 0 0,1 0 0,-2 0 0,1 0 1,-2 0-1,1 0 0,-6 13 0,7-24-27,1 0 1,0 0-1,-1 0 0,1 0 0,-1-1 1,1 1-1,-1 0 0,1 0 0,-1-1 1,0 1-1,1 0 0,-1-1 0,0 1 1,0-1-1,1 1 0,-1-1 0,0 1 1,0-1-1,0 1 0,0-1 0,1 0 1,-1 0-1,0 1 0,0-1 0,0 0 1,0 0-1,0 0 0,0 0 0,0 0 1,0 0-1,0 0 0,0 0 0,0 0 1,0-1-1,1 1 0,-1 0 0,-1-1 1,-1 0-18,0-1-1,1 1 1,-1-1 0,1 0 0,0 0 0,0 0 0,0 0 0,0 0-1,0 0 1,0-1 0,0 1 0,-2-5 0,-7-12 77,7 12-59,0 1-1,0-1 0,0 1 1,1-1-1,1 0 0,-1 0 0,1 0 1,0-1-1,0 1 0,1-1 1,0-10-1,1 14 42,0 0 1,0-1-1,0 1 0,1 0 1,0 0-1,0 0 1,0 0-1,0 0 0,0 0 1,1 0-1,0 0 0,0 1 1,0-1-1,0 0 1,1 1-1,-1 0 0,1 0 1,5-5-1,6-6 243,1 2 0,1-1 0,0 2 0,1 0 0,0 1 0,31-13 0,109-29-1634,-107 36-6171,-37 15 5066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1:22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26 225 3392,'-5'-4'424,"4"3"-104,-1-1 1,1 1 0,-1 0-1,1 0 1,-12-6 10207,19 7-6396,37 1-3401,22-1 71,93-10 0,-95 4-449,247-18 394,278-21 368,-25-1-566,-356 33-460,235-20-125,-390 27-102,96-14-2294,-112 15 1018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1:23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5632,'2'-1'2688,"2"4"-1119,3 8 547,0 7-990,0 0-1,-2 1 1,0 0 0,-1 0-1,1 25 1,-3 100 1362,-3 65-1107,2-98-890,0-92-248,-1 0 1,2 0-1,1-1 0,7 28 0,-10-46-240,0 0 0,1 0 0,-1 0 0,0 0 0,1 0 0,-1 0 0,0 0 0,1 0-1,-1 0 1,0 0 0,0 0 0,1 0 0,-1 0 0,0 0 0,1 0 0,-1 0 0,0 0 0,1 0 0,-1 0-1,0 0 1,0 0 0,1-1 0,-1 1 0,0 0 0,0 0 0,1 0 0,-1-1 0,0 1 0,0 0 0,0 0-1,1-1 1,12-11-26,-1-3-110,19-32 0,-6 9 127,2 0-66,1 0 0,2 2 0,68-62 0,-87 88 81,41-32 13,-45 38 84,0-1 0,0 1 0,0 1 0,0-1 0,0 1 0,10-2 0,-16 4-59,0 1 0,1 0 1,-1 0-1,1 0 0,-1 0 0,0 0 1,1 0-1,-1 0 0,0 1 0,1-1 1,-1 0-1,0 1 0,1-1 0,-1 1 1,0-1-1,1 1 0,-1 0 0,0-1 0,0 1 1,0 0-1,0 0 0,0 0 0,0 0 1,0 0-1,0 0 0,0 0 0,0 0 1,-1 0-1,1 0 0,0 1 0,-1-1 1,1 0-1,-1 1 0,1 0 0,2 6 128,-1 0 0,0 0 0,-1 0 0,2 11 0,1 58 124,2 22-545,-5-92 55,0 1 0,-1-1-1,0 1 1,0 0 0,-2 7 0,-2 3-2750,-2-1-3312,6-17 6146,0 0 1,0 0-1,0 0 0,0 0 0,-14-9-11385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1:23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620 11 6816,'-11'-9'2197,"11"9"-2180,0 0 0,0-1-1,-1 1 1,1 0 0,0 0-1,0 0 1,0 0 0,0 0 0,0 0-1,0 0 1,-1 0 0,1 0 0,0 0-1,0 0 1,0 0 0,0 0 0,0 0-1,0-1 1,-1 1 0,1 0-1,0 0 1,0 0 0,0 0 0,0 1-1,0-1 1,-1 0 0,1 0 0,0 0-1,0 0 1,0 0 0,0 0-1,0 0 1,-1 0 0,1 0 0,0 0-1,0 0 1,0 0 0,0 0 0,0 1-1,0-1 1,0 0 0,0 0 0,-1 0-1,1 0 1,0 0 0,0 0-1,0 0 1,0 1 0,0-1 0,0 0-1,-16 13 2107,0 0 0,-24 13-1,2-8 179,-73 24-1,55-22-1488,36-13-711,-234 98-1194,213-85-4042,30-11 2703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1:24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5152,'0'0'40,"0"0"1,0 0-1,0 0 1,0 0-1,0 0 1,1 0-1,-1 0 1,0 0-1,0 0 0,0 0 1,0 0-1,0 0 1,0 0-1,0 0 1,0 0-1,1-1 1,-1 1-1,0 0 1,0 0-1,0 0 1,0 0-1,0 0 0,0 0 1,0 0-1,0 0 1,0-1-1,0 1 1,0 0-1,0 0 1,0 0-1,0 0 1,0 0-1,0 0 1,0 0-1,0-1 0,0 1 1,0 0-1,0 0 1,0 0-1,0 0 1,0 0-1,0 0 1,0 0-1,0-1 1,0 1-1,0 0 1,0 0-1,0 0 0,-1 0 1,1 0-1,0 0 1,0 0-1,0 0 1,0 0-1,0 0 1,0-1-1,0 1 1,0 0-1,0 0 1,-1 0-1,1 0 0,0 0 1,0 0-1,0 0 1,14-2 11437,-13 2-11030,13 11 2301,-11-7-2697,0 0 1,0 0 0,-1 0 0,1 0-1,-1 0 1,2 5 0,17 36 814,-15-34-686,-1 0 1,0 0 0,-1 1 0,4 15 0,4 29 163,8 50 211,-14-68-314,-1-13-200,-2 0 0,1 27 0,-4-51 252,0 1-148,0 1 144,5-6-252,-2-2 0,1-1-1,-1 1 1,-1 0-1,1-1 1,-1 1-1,3-8 1,6-15 41,-11 28-79,65-132 63,-54 112-125,1 1 1,1 1-1,1 1 0,28-29 0,59-41-3079,-60 51-2870,-23 20-442,-4 6 2843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1:37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4992,'3'4'17491,"0"-3"-14950,1 0-4275,4 7 2059,0-3-173,0 0 0,0-1 1,1 0-1,9 3 0,-8-3-118,0 0 1,14 8-1,28 16 45,-38-21-26,-1 0 1,1 0 0,-1 2-1,-1-1 1,13 12-1,-12-6 2,-1 0-1,-1 0 1,0 1-1,-1 0 0,-1 1 1,0 0-1,-1 0 1,-1 1-1,0 0 1,-1 1-1,6 34 0,-8-32 27,-2 1 0,0-1 0,-1 0-1,-1 1 1,-1-1 0,-1 0 0,-1 0-1,-1 0 1,0 0 0,-12 31 0,10-38-24,0 0 0,-15 22 1,-1 0 42,-14 24-1,-19 34-204,18-17-1943,42-78-1267,5-4 1164,48-41-7252,-14 18 5393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1:37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444 4 4736,'-6'-3'8722,"-3"10"-7700,-127 77 3185,116-70-3924,2 0 0,-1 1-1,2 1 1,0 1-1,1 0 1,1 1-1,1 1 1,0 0-1,2 1 1,0 1 0,-14 33-1,6-5 21,3 0 0,2 2 1,2-1-1,-7 58 0,17-81-170,0 0 1,1 0-1,3 35 0,1-47-166,-1-1 0,2 1-1,0-1 1,1 0 0,0 0-1,1 0 1,12 23 0,-15-33-220,1 0 0,-1 0 1,1 0-1,0 0 1,0-1-1,0 0 0,5 4 1,-6-5-213,0-1 0,0 0 0,0 1 0,0-1 0,0 0 0,0 0 0,0 0 0,1-1 0,-1 1 0,0-1 0,1 1 0,-1-1 0,1 0 0,-1 1 0,5-2 0,11 1-2479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1:38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47 5728,'-26'0'10197,"78"8"-5605,-14-6-3717,0-2 0,0-2 1,71-13-1,-85 11-830,45-12-28,-18 3-2038,-40 10-136,0 2 1,19-1-1,-4 5-568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1:40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57 4480,'0'-1'132,"0"1"1,0-1-1,0 0 1,0 0-1,-1 1 1,1-1-1,0 0 1,0 1-1,0-1 1,1 0-1,-1 0 0,0 1 1,0-1-1,0 0 1,0 1-1,1-1 1,-1 0-1,0 1 1,1-1-1,-1 0 1,0 1-1,3-7 5825,-3 7-5799,-1-1 1,1 1-1,-1 0 1,1 0 0,0-1 0,-1 1-1,1-1 1,-1 1 0,1 0 0,0-1-1,0 1 1,-1-1 0,1 1 0,0 0-1,0-1 1,-1 1 0,1-1 0,0 1-1,0-1 1,0 1 0,0-1 0,0 1-1,0-1 1,0 1 0,0-1-1,0 0 1,0 0-66,0 1 0,0 0 0,0-1 0,0 1-1,0-1 1,0 1 0,0-1 0,0 1 0,0-1 0,-1 1 0,1-1-1,0 1 1,0-1 0,0 1 0,-1 0 0,1-1 0,0 1 0,-1-1-1,1 1 1,0 0 0,-1-1 0,1 1 0,0 0 0,-1-1-1,1 1 1,0 0 0,-1 0 0,1-1 0,-1 1 0,1 0 0,-1 0-1,-5-3 0,0 2 0,1-1 0,-1 0 0,0 1 0,0 0 0,0 1 0,0-1 0,0 1 0,0 0 0,0 1 0,0-1 0,0 1 0,0 1 0,0-1 0,0 1 0,1 0 0,-1 0 0,1 0 0,-1 1 0,1 0 0,0 0 0,0 0 0,-7 6 0,6-4-51,1 0 0,-1 0-1,1 1 1,0 0 0,0 0 0,0 0-1,1 0 1,0 1 0,0 0-1,1 0 1,-1 0 0,2 0-1,-1 0 1,1 0 0,0 1 0,1-1-1,-1 1 1,1 9 0,1-8 32,1 1 0,0-1 0,0 0 1,1 0-1,0 0 0,0 0 0,1-1 1,1 1-1,-1-1 0,1 0 0,1 1 0,9 13 1,-5-11 75,1 0 1,0-1 0,0 0-1,1-1 1,0 0 0,1-1-1,18 11 1,-22-14-81,0-2 0,0 1 0,1-1 1,-1 0-1,1-1 0,9 2 0,-12-3-243,-1-1-1,1 1 1,0-1-1,7-1 1,-9 0-404,-1 1 0,0-1-1,0 0 1,1 0 0,-1 0 0,0-1 0,6-2 0,1-1-1204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2:41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78 5568,'0'-3'317,"0"3"-219,0-1-1,0 1 1,-1-1-1,1 1 1,0 0 0,0-1-1,0 1 1,0-1-1,0 1 1,-1 0-1,1-1 1,0 1-1,0-1 1,-1 1 0,1 0-1,0-1 1,0 1-1,-1 0 1,1 0-1,0-1 1,-1 1-1,1 0 1,-1 0 0,1-1-1,0 1 1,-1 0-1,1 0 1,-1 0-1,-3-3 2142,7 2-1582,4-5 3730,0 0-3938,1 0-1,0 1 1,0 0-1,15-7 0,-6 7-377,1 0 0,0 1 0,0 1 0,0 1-1,0 1 1,0 0 0,0 1 0,0 1 0,0 1-1,21 4 1,-34-5-45,0 1 0,-1-1 0,1 1 0,0 0 0,0 0-1,-1 1 1,1-1 0,-1 1 0,0 0 0,0 0 0,6 7 0,-9-9-15,1 1 1,-1-1-1,0 1 0,0 0 1,0-1-1,0 1 0,-1 0 1,1-1-1,0 1 1,-1 0-1,0 0 0,1 0 1,-1 0-1,0 0 1,0-1-1,0 1 0,0 0 1,0 0-1,0 0 1,0 0-1,-1 0 0,1 0 1,-1-1-1,1 1 1,-1 0-1,0 0 0,0-1 1,0 1-1,0 0 0,0-1 1,0 1-1,0-1 1,0 1-1,-3 1 0,-11 12 165,0-1 0,-1 0-1,-23 14 1,-25 20 193,63-46-314,-1 0-1,0-1 0,1 1 0,-1 0 1,1 0-1,0 0 0,-1 0 0,1 0 1,0 0-1,0 2 0,0-3-28,1-1-1,0 1 0,0 0 1,0-1-1,0 1 1,0 0-1,0-1 0,0 1 1,0 0-1,0 0 1,0-1-1,0 1 1,1 0-1,-1-1 0,0 1 1,0 0-1,1-1 1,-1 1-1,0-1 1,1 1-1,-1 0 0,0-1 1,1 1-1,-1-1 1,1 1-1,-1-1 0,1 0 1,0 1-1,-1-1 1,1 1-1,-1-1 1,1 0-1,0 1 0,-1-1 1,1 0-1,0 0 1,0 1-1,5 0 125,0 0 1,0 0-1,0 0 0,10-1 1,-2 0-50,110-1 138,-71-5-3992,-48 5 2946,9-2-1204,-5-4-4734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1:41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6 5408,'-1'-1'398,"1"1"0,-1-1-1,0 1 1,1-1 0,-1 1 0,0-1 0,0 1 0,1-1 0,-1 1 0,0 0 0,0 0-1,1-1 1,-1 1 0,0 0 0,0 0 0,0 0 0,0 0 0,0 0 0,1 0 0,-1 0-1,0 0 1,0 0 0,0 1 0,0-1 0,-23 8 1642,21-7-1734,-18 7 189,1 1 0,1 0 0,0 2 0,0 0 0,1 1 0,1 1 0,-29 27 1,35-29-429,1 0 0,0 1 0,1 0 1,0 1-1,0 0 0,2 0 0,0 1 1,0 0-1,1 0 0,1 1 0,-6 24 1,10-33-28,0 0 0,1 0 0,-1 0 0,1 0 0,1 0 1,-1-1-1,1 1 0,0 0 0,0 0 0,0 0 0,1 0 0,0-1 1,0 1-1,5 7 0,-5-10 16,0 1 1,1-1-1,-1 0 1,1 1-1,0-1 1,0 0-1,0-1 1,0 1-1,1 0 1,-1-1-1,1 0 1,0 0-1,-1 0 1,1 0-1,0-1 1,0 1-1,0-1 1,0 0-1,0 0 1,1-1-1,3 1 1,-2-1-33,-1 0-1,0 0 1,0 0-1,0-1 1,0 0 0,0 0-1,0-1 1,0 1 0,0-1-1,0 0 1,0 0-1,-1 0 1,1-1 0,-1 0-1,1 0 1,-1 0-1,0 0 1,-1-1 0,1 0-1,5-5 1,2-11-77,0 1 1,-1-1-1,-1 0 1,-1-1-1,5-23 1,-5 19 15,4-14 0,9-68-1,-21 144 260,9 73-1,2-55-32,23 68 1,-33-117-145,6 16-611,-6-22 424,-1 0-1,0 1 0,0-1 0,0 0 0,0 1 0,0-1 0,1 0 0,-1 1 0,0-1 1,0 0-1,1 0 0,-1 1 0,0-1 0,0 0 0,1 0 0,-1 0 0,0 1 0,1-1 0,-1 0 1,0 0-1,1 0 0,-1 0 0,0 0 0,1 0 0,-1 0 0,0 1 0,1-1 0,-1 0 1,0 0-1,1 0 0,-1-1 0,1 1 0,-1 0 0,0 0 0,1 0 0,-1 0 0,0 0 0,1 0 1,-1 0-1,0-1 0,1 1 0,-1 0 0,0 0 0,0 0 0,1-1 0,-1 1 0,0 0 0,0 0 1,1-1-1,-1 1 0,5-5-2726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1:41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 6720,'0'0'59,"0"0"0,0 0 1,0 0-1,0 0 0,-1 0 1,1 0-1,0 0 0,0 0 1,0 0-1,-1 0 0,1 0 1,0 0-1,0 0 0,0 0 1,-1 0-1,1 0 0,0 0 1,0 0-1,0 0 0,0 0 1,-1 0-1,1 0 0,0 0 1,0 0-1,0 0 0,-1 0 1,1 0-1,0 1 0,0-1 1,0 0-1,0 0 0,0 0 1,-1 0-1,1 0 0,0 1 1,0-1-1,0 0 0,0 0 1,0 0-1,0 0 0,0 1 1,0-1-1,0 0 0,0 0 1,0 0-1,0 0 0,0 1 1,0-1-1,0 0 0,0 0 1,0 0-1,0 1 0,0-1 1,0 0-1,0 0 0,0 1 98,0 0 0,0-1-1,0 1 1,0-1 0,0 1-1,0 0 1,0-1 0,0 1 0,0-1-1,0 1 1,-1 0 0,1-1-1,0 1 1,0-1 0,0 1-1,-1-1 1,1 1 0,0-1 0,-1 1-1,0 0 1,1-1-125,-11 13 2819,-20 30 0,28-39-2656,1 0 0,0 0 1,0 0-1,0 1 0,0-1 0,1 1 0,0-1 1,-1 1-1,2 0 0,-1-1 0,1 1 0,-1 9 1,2-12-121,0 0 0,-1 0 0,1 0 0,0 0 0,0 0 0,0 0 0,0 0 0,0-1 0,0 1 0,1 0 0,-1-1 0,1 1 0,-1-1 0,1 1 0,0-1 0,-1 1 0,1-1 0,0 0 0,0 0 0,0 0 0,0 0 0,2 0 0,2 2 88,0-1 1,0-1-1,0 1 1,-1-1-1,1 0 0,10 0 1,1-1 175,0-1 0,0 0 1,16-4-1,-27 4-270,0-1 0,0 0 0,0 0 0,-1 0 1,1 0-1,-1-1 0,0 0 0,1 0 0,-1-1 0,-1 0 0,9-7 1,-12 10-64,0 0 0,0 0 0,0 0 1,0 0-1,0 0 0,-1 0 0,1 0 1,-1-1-1,1 1 0,-1 0 0,1 0 1,-1 0-1,1-1 0,-1 1 0,0 0 1,0-1-1,0 1 0,0 0 0,0 0 1,0-1-1,0 1 0,0 0 0,-1-3 0,0 2-30,0 1 0,0-1 0,0 1 0,0-1 0,0 1 0,0-1 0,0 1 0,-1 0 0,1 0 0,0 0 0,-1-1 0,1 1 0,-1 0 0,0 1 0,1-1 0,-1 0 0,0 0 0,1 1 0,-4-1 0,-5-2-87,1 2 0,-1-1 0,0 1 0,0 1-1,0-1 1,0 2 0,-1-1 0,2 2 0,-13 2 0,-8 3-1317,-48 19-1,56-14-1069,17-7-561,20-6-6578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1:43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6 143 4160,'2'-42'1762,"-2"30"-537,1 1 1,0-1-1,0 0 0,1 0 1,4-14-1,-1 11 3554,-10 182-2353,0-18-1524,-7 209 1295,10 33-624,3-144-1108,5 155 196,2-329-2043,-4-49 550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1:44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23 2496,'0'-1'56,"0"0"0,0 1 0,0-1-1,0 0 1,0 0 0,1 1 0,-1-1 0,0 0 0,0 0 0,0 1 0,1-1-1,-1 0 1,0 0 0,1 1 0,-1-1 0,1 0 0,12-6 1927,-10 6-1455,-2 1-346,0-1 1,0 1-1,-1 0 0,1 0 0,0-1 0,0 1 0,0 0 1,0 0-1,0 0 0,0 0 0,0 0 0,0 0 1,0 1-1,0-1 0,0 0 0,0 0 0,-1 1 1,1-1-1,0 0 0,0 1 0,0-1 0,0 1 1,1 0-1,-1 1 82,1-1 1,-1 1-1,1 0 1,-1 0 0,0 0-1,0 0 1,1 0-1,-1 0 1,1 4 0,1 4 433,0 1 1,-1 0 0,2 13-1,-4-24-692,2 44 1257,-1 0 1,-8 69 0,3-60-810,-29 299 1194,-11 67 256,24-187-1121,-23 370-78,43-490-1078,0-71-1964,0-24 977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1:44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27 149 6656,'-5'-4'713,"3"2"-281,0 0 1,0-1 0,0 1-1,0 0 1,0-1-1,0 1 1,0-1 0,1 1-1,-1-1 1,-1-4 0,4 5-60,-1 1 0,1-1 0,-1 0 0,1 1 0,0-1 0,0 1 1,0-1-1,-1 1 0,1 0 0,1-1 0,-1 1 0,0 0 0,0-1 0,2 0 1,23-17 791,-5 8-713,1 1 0,0 1 0,1 1 0,0 1 0,24-4 0,-22 5-188,-14 3-193,0 1 0,0 0 0,-1 1 0,20 0 0,-28 1-67,1 0 1,-1 0-1,0 0 0,1 1 0,-1-1 0,0 0 1,0 1-1,0 0 0,1 0 0,-1-1 0,0 1 1,0 0-1,0 1 0,0-1 0,0 0 0,0 0 1,-1 1-1,1 0 0,0-1 0,-1 1 0,1 0 1,-1-1-1,0 1 0,1 0 0,-1 0 0,0 0 1,0 0-1,0 0 0,0 1 0,0 2 0,0 3 68,0 0 0,0 1 0,-1-1-1,-1 0 1,1 0 0,-1 1 0,-3 8 0,-1 7 110,-12 27 0,8-26 7,-2-1 0,-1 0 0,-23 33 0,-51 59 656,52-73-617,32-40-167,-1 0-1,1 1 0,0-1 1,0 1-1,-3 7 1,5-10-39,-1 0 0,1-1 1,0 1-1,0 0 0,-1 0 1,1 0-1,0 0 0,0 0 1,0 0-1,0 0 0,0 0 1,1-1-1,-1 1 0,0 0 1,0 0-1,0 0 0,1 0 1,-1 0-1,1 0 0,-1-1 1,0 1-1,1 0 0,-1 0 1,1-1-1,0 1 0,-1 0 1,1-1-1,0 1 1,-1 0-1,1-1 0,1 1 1,6 4 96,0-1 1,1 0-1,0-1 1,0 0 0,0 0-1,0-1 1,17 2 0,-3-2-134,-1-1 1,27-2 0,54-8-2838,-45 4-2554,-21 4 2419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1:45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11 550 6048,'-10'-14'8400,"12"15"-8145,0-1 0,0 1 0,0-1 0,-1 1 1,1 0-1,0 0 0,3 2 0,6 2 98,0-1 126,1-1 1,-1-1-1,1 0 1,19 1-1,53-4 211,-39 0-438,216-5 209,-83 1-197,508-3 771,-210-15-43,99-30-299,80-11-613,72 8 176,66 8 80,-20 12 475,453-60 298,-638 40-674,-249 25-278,284-26-296,-379 42-26,-155 10-720,-79 4 311,-3 1-293,1-1 1,-1 1-1,0 0 1,13 3-1,-20-3 749,0 0 0,1 0 1,-1 0-1,0 0 0,0 0 0,1 0 0,-1 0 0,0 0 1,0 0-1,1 0 0,-1 0 0,0 0 0,0 1 0,1-1 1,-1 0-1,0 0 0,0 0 0,1 0 0,-1 1 1,0-1-1,0 0 0,0 0 0,0 1 0,1-1 0,-1 0 1,0 0-1,0 1 0,0-1 0,0 0 0,0 0 0,0 1 1,0-1-1,0 0 0,0 0 0,0 1 0,0-1 0,0 0 1,0 1-1,0-1 0,0 0 0,0 0 0,0 1 1,-14 14-3371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1:48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3 365 5632,'-3'-11'9426,"6"16"-9045,-1 0-1,0 0 0,0 0 0,2 7 0,27 207 3508,-17 3-3024,-12-191-458,1-1-1,13 53 0,-15-81 729,-1-5-530,0-16-306,-1-4-99,1-397-418,5 202-191,-5 214 410,0 0 1,0 1-1,1-1 1,-1 0-1,1 1 0,0-1 1,0 1-1,0-1 1,0 1-1,1-1 1,-1 1-1,1 0 1,0-1-1,0 1 1,0 0-1,0 0 1,1 0-1,-1 1 1,1-1-1,-1 1 1,5-3-1,6-4 27,0 2-1,1-1 0,0 2 0,17-6 1,62-16 76,-51 16 57,273-93 731,-249 77-337,-65 28-542,-1 0 0,1 0 0,-1 0 0,1 0 1,0 0-1,-1 0 0,1 0 0,0 0 0,-1 0 0,1 0 0,-1 0 0,1 0 0,0 0 0,-1 0 0,1 1 0,-1-1 0,1 0 0,-1 1 0,1-1 1,0 0-1,-1 1 0,1-1 0,-1 0 0,0 1 0,1-1 0,-1 1 0,1-1 0,-1 1 0,0-1 0,1 1 0,-1-1 0,0 1 0,1 0 0,-1-1 1,0 2-1,10 25 151,-9-22-94,7 29 38,-2 1 0,-2 1 0,0 48 0,0-8-61,-3-62-23,0 2-20,1 1 0,7 31 0,-7-28-1044,-3-15-979,1-2-4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1:48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16 6880,'-31'-10'4270,"23"9"1550,51-2-2525,-30 2-2921,0 0-1,19 2 1,-22-1-213,-4 1-46,1-1 0,-1 1-1,0 0 1,0 1 0,0-1-1,7 4 1,-11-4-99,0 0-1,-1 0 1,1 0 0,-1 0-1,1 0 1,-1 0-1,0 1 1,1-1 0,-1 1-1,0-1 1,0 1 0,0-1-1,0 1 1,0 0 0,0-1-1,-1 1 1,1 0 0,0 0-1,-1-1 1,0 1-1,1 0 1,-1 0 0,0 0-1,0 0 1,0 3 0,-2 11 73,0 0 1,-1-1-1,-1 1 1,-9 22 0,-17 36 529,-7 19 212,36-90-781,0-1 0,1 1-1,-1-1 1,0 1-1,1 0 1,0-1 0,0 1-1,0 0 1,0-1 0,0 1-1,0 0 1,1-1 0,-1 1-1,1 0 1,-1-1-1,1 1 1,0-1 0,0 1-1,1-1 1,-1 0 0,0 1-1,1-1 1,-1 0 0,1 0-1,0 0 1,0 0 0,0 0-1,0 0 1,0-1-1,0 1 1,0-1 0,0 1-1,1-1 1,-1 0 0,1 0-1,-1 0 1,1 0 0,2 1-1,2-1-25,0 0-1,1 0 1,-1 0-1,0-1 0,0 0 1,0 0-1,9-2 1,3-2-1307,24-8 0,1 0-4808,-18 8 3073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1:50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2496,'45'-24'7466,"-42"22"-6379,1-1-1,0 1 0,-1 1 0,8-3 0,-11 3-952,0 1-1,1 0 0,-1 0 0,1 0 0,-1 0 0,1 0 1,-1-1-1,1 1 0,-1 0 0,1 0 0,-1 0 0,1 0 1,-1 0-1,1 1 0,-1-1 0,1 0 0,-1 0 0,1 0 1,-1 0-1,1 0 0,-1 1 0,1-1 0,-1 0 0,1 0 1,-1 1-1,0-1 0,1 0 0,-1 1 0,1-1 0,-1 1 1,0-1-1,0 0 0,1 1 0,-1-1 0,0 1 0,1-1 0,-1 1 1,0-1-1,0 0 0,0 1 0,0-1 0,0 1 0,1 0 1,7 73 2319,-5-40-2044,1 0 0,14 55 0,-14-76-631,-1 1 1,0 0 0,-1 1-1,-1-1 1,0 16 0,-1-29-280,0 0 0,-1 0 0,1 0 0,0 0 0,-1-1 0,1 1 0,-1 0 0,1 0 0,-1 0 0,1-1 0,-1 1 0,0 0 0,1 0 0,-1-1 0,0 1 0,0-1 0,1 1 0,-1-1 0,0 1 0,0-1 1,0 1-1,0-1 0,0 0 0,1 1 0,-1-1 0,0 0 0,0 0 0,-2 1 0,-6 2-1584,-1 4-907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1:51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9376,'6'-2'9919,"11"2"-6895,26 5-2870,-38-5 594,271 19 1484,-137-13-2587,-95-5-2033,-38-2 615,1 0 0,0 0 0,-1 0 0,9-4 0,4 0-1800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3:07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10 524 3136,'-1'-1'187,"0"0"0,1 0 0,-1 1 0,0-1 0,1 0-1,-1 0 1,1 0 0,0 0 0,-1 0 0,1 0 0,0 0 0,-1 0 0,1 0 0,0 0 0,0 0 0,0 0 0,0-2 0,-3-10 2682,3 5-362,0 8-2432,1 0 0,-1 1 0,0-1 0,1 0-1,-1 1 1,0-1 0,1 0 0,-1 1 0,0-1 0,0 0 0,0 1 0,1-1 0,-1 1 0,0-1 0,0 1-1,0-1 1,0 0 0,0 1 0,0-1 0,0 1 0,0 0 0,5 27 830,18 144 1272,-10 54-1739,-11-160 544,-3-40-18,1-25-308,-8 3-1226,8-4 559,0 0 0,1 0 0,-1 0 1,0 0-1,0 0 0,0 0 0,0 0 0,1 1 1,-1-1-1,0 0 0,0 0 0,0 0 1,0 0-1,1 1 0,-1-1 0,0 0 0,0 0 1,0 0-1,0 1 0,0-1 0,0 0 0,0 0 1,0 0-1,1 1 0,-1-1 0,0 0 1,0 0-1,0 0 0,0 1 0,0-1 0,0 0 1,0 0-1,0 1 0,-1-1 0,1 0 0,0 0 1,0 0-1,0 1 0,0-1 0,0 0 0,0 0 1,0 0-1,-1 1 0,-1 3-24,1 0 1,-1 1-1,1-1 1,0 0-1,0 1 0,0-1 1,0 6-1,-2 6-136,-1 17 1686,17-284 250,18 3-1684,-24 195-66,33-165 173,-28 168-183,3 2 0,29-67 0,-39 106-33,0 0 0,0 0 1,0 0-1,1 1 1,1-1-1,-1 2 0,1-1 1,12-10-1,-12 13 18,0 0 0,0 0 0,1 1 0,-1 0 1,1 1-1,0-1 0,0 1 0,0 1 0,1 0 0,11-2 0,-9 2 18,0 2-1,0-1 0,0 1 0,0 1 0,0 0 0,0 0 1,0 1-1,0 1 0,0 0 0,-1 0 0,20 10 1,-23-10 6,0 1 1,-1 0 0,1 0 0,-1 1-1,0 0 1,0 0 0,-1 1 0,1-1-1,-1 1 1,-1 0 0,1 1 0,-1-1 0,0 1-1,0 0 1,-1 0 0,0 0 0,4 14-1,-5-11 14,0 0 0,0-1-1,-1 1 1,-1 0 0,0 0-1,0-1 1,-1 1 0,0 0 0,0 0-1,-1-1 1,-1 1 0,0-1-1,0 0 1,0 0 0,-1 0-1,-1 0 1,0 0 0,0-1-1,0 0 1,-1 0 0,0-1 0,-1 1-1,0-1 1,0 0 0,-15 10-1,10-10 10,1 0-1,-2 0 1,1-2-1,-1 1 1,0-2-1,0 0 0,0 0 1,0-1-1,-1-1 1,0 0-1,-22 0 1,20-3 20,9 1-87,0 0 0,0 0 0,0 0 0,-10 2 0,15-1 9,1-1 1,-1 1-1,1-1 0,-1 1 0,0 0 0,1-1 1,0 1-1,-1 0 0,1 0 0,0 0 0,-1 0 0,1 0 1,0 0-1,0 0 0,0 1 0,0-1 0,0 0 1,0 1-1,0-1 0,0 1 0,1-1 0,-1 1 0,0 2 1,0 1-11,0 1 0,0-1 0,1 1 0,0-1 0,0 1 0,0-1 0,1 1 0,0-1 0,3 11 0,2 6 75,11 21 1,-16-41-32,41 85 267,-5-11-11,37 79-253,-70-144 10,1-1 0,1 0 0,0 0 0,0-1 0,1 1 0,0-1 0,1-1 0,0 1-1,11 7 1,-12-10 12,0-1 0,0-1 0,1 1 0,0-1 0,0 0 0,0-1 0,0 0 0,0-1-1,1 1 1,0-1 0,-1-1 0,13 1 0,-10-1 11,0-1-1,0 0 1,0-1-1,21-4 1,-25 3-19,0 0 1,-1-1 0,1 0-1,-1 0 1,0 0 0,0 0-1,0-1 1,0 0 0,5-6-1,-1 0-4,0 0 0,0-1 0,-1 0 0,-1 0-1,0-1 1,0 0 0,8-20 0,-8 13 10,-1 0 1,0-1 0,-2 0-1,6-30 1,-10 40-52,0 1 1,-1-1-1,0 0 1,0 1-1,-1-1 1,-2-10-1,2 16 5,0 0 0,0 0-1,-1 0 1,1 0 0,-1 0-1,0 0 1,0 0 0,0 1-1,0-1 1,-1 1 0,1-1-1,-1 1 1,0 0 0,0 0-1,-5-4 1,6 6-13,0 0 1,0 0-1,0 1 1,-1-1-1,1 0 1,0 1-1,-1-1 1,1 1-1,0 0 1,-1 0-1,1 0 1,-1 0-1,1 0 1,0 0-1,-3 1 1,0 0-14,0 1 0,-1-1 0,1 1 0,0 0 0,-5 3 0,4-2 24,1 0 0,0 1 1,0-1-1,0 1 0,1 0 1,-1 1-1,1-1 0,0 1 0,1 0 1,-1-1-1,1 2 0,-1-1 0,2 0 1,-1 1-1,1-1 0,-1 1 1,1 0-1,1 0 0,-1 0 0,1 0 1,0 0-1,1 0 0,-1 0 0,2 12 1,2 7 42,1 0 1,1 0-1,1-1 0,1 1 1,1-1-1,1-1 1,2 0-1,0 0 1,18 27-1,-22-40 88,0-1 1,16 16-1,-20-22-77,0 0 1,0 0 0,0 0-1,1-1 1,-1 0 0,1 1-1,0-1 1,-1-1 0,1 1-1,6 2 1,-8-4-22,0 0 1,0 0-1,0 0 1,0 0-1,0 0 1,0 0-1,-1 0 1,1-1-1,0 1 0,0-1 1,0 1-1,-1-1 1,1 0-1,0 1 1,3-3-1,20-19 144,-17 14-108,11-11-7,-1 0-1,21-32 1,27-49-1,-38 55-9,56-69 0,-63 90-27,-8 8-18,1 0 1,1 1-1,0 0 0,28-19 0,-42 33-14,1 0 1,0 0-1,-1 0 1,1 0-1,0 0 1,0 0-1,0 1 1,0-1-1,0 1 1,0 0-1,0-1 1,0 1-1,-1 0 0,1 0 1,0 0-1,0 0 1,0 1-1,3 0 1,-2 0 15,-1 0 0,1 0 0,-1 0 0,0 0 0,0 1 0,0 0 0,1-1 0,-1 1 0,-1 0 0,1 0 0,0 0 0,1 2 1,3 5 4,0 0 1,-1 1 0,-1-1 0,0 1 0,5 16 0,-3-4 4,-1 0 0,-1 1 0,-2 0 1,1 32-1,-3-21 29,-2 0 0,-8 44 0,8-68-4,0 0 0,0 0 1,-1-1-1,-5 12 0,7-19-17,0 0 0,1 0-1,-1 0 1,0 0 0,-1-1-1,1 1 1,0 0 0,0-1-1,-1 1 1,1-1-1,-1 1 1,1-1 0,-1 0-1,0 0 1,1 1 0,-1-1-1,0 0 1,0-1 0,0 1-1,0 0 1,0 0 0,0-1-1,0 1 1,0-1 0,0 0-1,0 0 1,0 1 0,-3-2-1,0 0 23,-1 0 0,0 0-1,1-1 1,-1 0 0,1 0 0,0 0-1,0-1 1,0 0 0,0 0-1,0 0 1,-4-4 0,-6-7-4,-25-28 0,29 28-138,-1 1 0,-26-22 0,37 34 81,-1 0 0,1 0 0,-1 0 0,1 0 0,-1 1-1,1-1 1,-1 0 0,0 1 0,1-1 0,-1 1 0,0-1 0,-2 1 0,4 0 13,-1 0 0,0 0 0,0 0 1,1 1-1,-1-1 0,0 0 1,0 1-1,1-1 0,-1 0 1,0 1-1,1-1 0,-1 1 0,1-1 1,-1 1-1,1-1 0,-1 1 1,1 0-1,-1-1 0,1 1 1,-1 0-1,1-1 0,0 1 1,-1 0-1,1-1 0,0 1 0,-1 0 1,1 0-1,0-1 0,0 1 1,0 0-1,0 0 0,0 1 1,0 1 7,0 0 1,0 1-1,0-1 1,0 0-1,1 0 1,0 0 0,-1 0-1,1 1 1,0-1-1,1 0 1,-1-1 0,0 1-1,1 0 1,0 0-1,0 0 1,-1-1 0,2 1-1,-1-1 1,0 0-1,4 3 1,0 1 14,1 0 1,0-1 0,0 0-1,1-1 1,0 0-1,10 5 1,-2-3 8,0-1 1,0 0-1,0-1 0,1 0 1,0-2-1,0 0 0,28-1 1,-33-1-16,1-2 1,-1 0 0,0 0-1,1-1 1,-1 0 0,0-1-1,-1-1 1,1 0 0,-1 0-1,0-1 1,13-10 0,22-21 108,-1-2 1,60-68-1,-93 95-106,22-27 21,-31 35-40,0 1-1,0-1 1,-1 0 0,0 0 0,0 0 0,0 0-1,0 0 1,1-5 0,-3 9 3,0-1 0,0 1 1,0-1-1,0 1 0,1 0 0,-1-1 1,0 1-1,0-1 0,0 1 0,0 0 0,0-1 1,0 1-1,-1-1 0,1 1 0,0 0 1,0-1-1,0 1 0,0 0 0,0-1 0,0 1 1,-1 0-1,1-1 0,0 1 0,0 0 1,-1-1-1,1 1 0,0 0 0,0-1 1,-1 1-1,0 0-8,1-1 1,-1 1-1,0 0 1,0 0 0,1 0-1,-1 0 1,0 0-1,1 0 1,-1 0 0,0 0-1,0 0 1,1 0-1,-1 1 1,-1-1-1,-1 1 1,0 1-1,1-1 0,-1 0 0,0 1 1,1 0-1,-6 3 0,2 3 29,-1 0 1,1 1-1,1 0 0,0 0 0,0 0 1,1 0-1,0 1 0,0 0 0,-3 18 0,4-17-20,1 0 0,1 0 0,0 0 0,0 0-1,1 0 1,1 0 0,0 0 0,0 0-1,3 11 1,-2-16 8,1 1 0,0-1-1,-1 0 1,2 0 0,-1-1-1,1 1 1,0-1 0,0 1-1,0-1 1,1 0 0,0-1-1,0 1 1,0-1 0,0 0-1,1 0 1,-1-1 0,1 0-1,0 0 1,10 4 0,-10-5 34,0 0 1,0 0-1,0-1 1,1 0-1,-1 0 1,0 0-1,1-1 1,-1 0-1,0 0 1,1-1-1,-1 1 1,0-1-1,0-1 1,0 1-1,1-1 1,-1 0-1,-1-1 1,1 1-1,0-1 1,6-5-1,-8 6-24,-1-1 1,1 0-1,-1-1 0,0 1 0,0 0 0,0-1 1,-1 0-1,1 1 0,-1-1 0,0 0 1,3-7-1,-1 1 7,1 0-6,-1-1 1,0 0-1,0 0 1,-1 0 0,-1 0-1,0 0 1,0-1 0,-1 1-1,-1-18 1,0 23-34,-1 0 0,1 0 0,-2 0 0,1 0 1,-1 0-1,0 0 0,0 1 0,0-1 0,-1 1 0,0-1 0,0 1 0,0 0 0,-1 0 1,0 0-1,0 0 0,0 1 0,0 0 0,-1 0 0,-6-5 0,1 3-17,1 1 0,-1 0 0,0 1 0,0 0 0,0 0 0,0 1 0,-1 0 0,1 1 0,-1 0 0,1 1 0,-1 0 0,0 1 0,0 0-1,0 1 1,1 0 0,-1 0 0,0 1 0,-14 5 0,23-6 32,0 0-1,-1 0 0,1 0 0,0 0 1,0 0-1,0 0 0,0 0 0,0 1 1,0-1-1,0 1 0,1-1 0,-1 1 1,1 0-1,-3 2 0,4-3 8,0-1-1,0 1 1,-1-1 0,1 1-1,0-1 1,0 1-1,0-1 1,-1 1-1,1-1 1,0 1 0,0-1-1,0 1 1,0 0-1,0-1 1,0 1-1,0-1 1,0 1 0,0-1-1,1 1 1,-1-1-1,0 1 1,0 0-1,1 0-2,0 0 0,0 0-1,-1-1 1,1 1-1,0 0 1,0-1-1,0 1 1,-1-1-1,1 1 1,0-1-1,0 1 1,0-1-1,0 0 1,0 1 0,0-1-1,2 0 1,10 2 43,0-2 0,-1 0 1,1 0-1,0-1 0,0-1 1,-1 0-1,16-4 0,-1 0-92,32-6 53,187-32 180,-233 42-214,0 0 0,1 1-1,-1 0 1,0 1 0,0 0-1,0 1 1,21 4 0,-32-4 31,1 0 1,-1 0 0,1 0 0,-1 0-1,1 0 1,-1 0 0,0 1 0,0-1-1,0 1 1,0-1 0,0 1 0,0 0-1,0 0 1,-1 0 0,1 0 0,0 0-1,-1 1 1,0-1 0,0 0 0,1 1-1,-1-1 1,-1 0 0,1 1 0,0-1-1,-1 1 1,1 0 0,0 4 0,-1 5 53,0 0 0,-1 0 0,0 0 0,-5 21 1,2-12-97,2-12 40,2-2 91,-1-1 1,0 0 0,-1 0-1,1 1 1,-1-1 0,-1 0-1,-4 9 1,5-15 110,1-5-73,2-12 10,1 3-128,1-1 0,1 1 1,0 0-1,0 1 0,1-1 0,1 1 1,1 0-1,0 0 0,0 1 0,10-12 1,-11 16-38,1 0 0,0 0 0,0 1 1,1 0-1,0 0 0,0 1 1,1 0-1,-1 0 0,2 1 1,-1 0-1,0 1 0,1 0 1,0 0-1,0 1 0,10-2 1,-18 4 17,1 1 0,-1-1 0,0 1 1,0 0-1,1 0 0,-1 0 1,0 0-1,1 0 0,-1 0 1,0 0-1,1 1 0,-1-1 1,0 1-1,0 0 0,1 0 1,-1 0-1,0 0 0,0 0 1,0 0-1,0 0 0,0 1 1,-1-1-1,1 1 0,0-1 1,-1 1-1,3 2 0,4 8 37,-1-1 0,0 1 0,-1 0 0,9 24 0,-10-23-21,-1-2 1,2 1 0,0-1-1,0 1 1,1-2 0,10 14 0,-13-20 0,-1 0 1,1 0-1,1-1 1,-1 1 0,0-1-1,1 0 1,8 4-1,-10-6 9,-1 0 0,1 0-1,-1 0 1,1-1-1,0 1 1,0-1-1,-1 0 1,1 0 0,0 0-1,0 0 1,-1 0-1,1 0 1,0-1 0,-1 1-1,1-1 1,0 0-1,3-2 1,1 0 48,-1 0 1,0-1-1,-1 0 1,1 0-1,-1-1 0,8-7 1,29-36 37,-20 20-90,12-13-81,-22 25 72,1 0 0,1 1 1,1 0-1,28-23 0,-40 36-33,1 0 1,-1 0 0,0 1-1,1-1 1,-1 1 0,1 0-1,0 0 1,-1 0 0,1 0-1,0 1 1,0 0 0,-1-1-1,1 1 1,0 1 0,0-1-1,-1 0 1,1 1 0,0 0-1,-1 0 1,5 1-1,-1 1 21,-1 0-1,1 0 0,-1 1 0,0 0 0,0 0 0,0 0 1,0 1-1,-1 0 0,9 9 0,-2-2-18,-8-9 43,-1 0 0,0 0 1,-1 0-1,5 6 0,-11-14 73,0 0-1,-1 1 1,1-1-1,-1 1 1,0 0-1,-1 1 1,-8-6-1,10 7-99,1-1-1,-1 1 0,0 1 0,0-1 0,-1 0 0,1 1 0,0 0 0,0 0 0,-1 0 0,1 1 0,-1-1 1,1 1-1,0 0 0,-7 1 0,7 0-16,0 1 0,0 0 0,0 0 1,0 1-1,0-1 0,1 1 0,-1-1 1,1 1-1,-1 0 0,1 1 0,0-1 0,0 0 1,1 1-1,-5 7 0,2-2 4,-1 1 1,1 0-1,1 0 1,-5 18-1,5-11 31,1 1-1,0 0 0,2-1 1,0 1-1,1 0 0,3 23 1,-2-33 23,0 1 1,1-1-1,0 1 1,0-1-1,1 0 1,0 0 0,1 0-1,0-1 1,0 1-1,6 7 1,-10-14-21,1 0 0,0 0 0,-1-1 0,1 1 0,0 0 1,0 0-1,-1-1 0,1 1 0,0-1 0,0 1 0,0-1 0,0 1 0,0-1 0,0 1 0,0-1 1,0 0-1,0 0 0,0 1 0,0-1 0,0 0 0,0 0 0,2 0 0,-1-1 10,-1 1-1,1-1 1,0 0 0,0 0-1,0 0 1,-1 0-1,1 0 1,0 0-1,-1 0 1,1 0-1,-1-1 1,1 1 0,2-4-1,7-10 65,0-1 0,-1-1 0,-1 0 0,13-32 1,-10 21-73,-7 16-68,35-83 131,-36 82-105,0 0-1,-1 0 1,0 0 0,-1 0-1,1-21 1,-5 24-354,-2 16 114,-3 19 63,4-11 227,1 0-1,1 0 0,0 0 1,1 0-1,0 0 1,4 20-1,1-8-45,0 0 0,14 37 0,-11-44 81,11 22-1,-17-34-10,2-2 1,-1 1-1,1 0 0,0-1 1,0 1-1,1-1 0,5 5 1,-8-9-20,-1 0 0,1 0 0,0 0 0,-1 0 0,1 0 0,0-1 0,0 1 0,-1 0 0,1-1 0,0 0 1,0 1-1,0-1 0,0 0 0,0 0 0,0 0 0,-1 0 0,1 0 0,0-1 0,0 1 0,0 0 1,0-1-1,-1 0 0,1 1 0,0-1 0,0 0 0,2-2 0,4-2 21,-1 0 0,0-1 0,0 0-1,9-9 1,14-19 26,47-71-1,-5 5-19,-72 99-51,4-4-48,0 0 0,1 1 0,9-9 0,-14 13 44,1-1 0,-1 1 0,0 0 0,1-1 0,-1 1 0,1-1 0,0 1-1,-1 0 1,1-1 0,-1 1 0,1 0 0,-1 0 0,1 0 0,0-1-1,-1 1 1,1 0 0,0 0 0,-1 0 0,1 0 0,-1 0 0,1 0 0,0 0-1,-1 0 1,1 0 0,0 0 0,-1 1 0,1-1 0,-1 0 0,1 0 0,0 1-1,-1-1 1,1 0 0,-1 1 0,1-1 0,-1 0 0,1 1 0,-1-1-1,1 1 1,-1-1 0,0 1 0,1-1 0,-1 1 0,1-1 0,-1 1 0,0-1-1,0 1 1,1 0 0,-1-1 0,0 1 0,0-1 0,0 1 0,1 1-1,0 7-31,0 0-1,-1 0 0,0 1 0,0-1 0,-1 0 0,-2 13 0,1-9 7,-4 37 104,-2 2 276,1 54 0,7-106-344,0 0 0,0 0 1,-1 0-1,1 0 0,0 0 1,0 0-1,0 0 0,0 0 1,0 1-1,0-1 0,0 0 1,0 0-1,0 0 0,0 0 1,0 0-1,0 0 0,0 0 1,1 1-1,-1-1 0,0 0 1,0 0-1,0 0 0,0 0 0,0 0 1,0 0-1,0 0 0,0 0 1,0 0-1,0 0 0,0 1 1,0-1-1,0 0 0,0 0 1,1 0-1,-1 0 0,0 0 1,0 0-1,0 0 0,0 0 1,0 0-1,0 0 0,0 0 1,0 0-1,1 0 0,-1 0 1,0 0-1,0 0 0,0 0 0,0 0 1,0 0-1,0 0 0,0 0 1,1 0-1,-1 0 0,0 0 1,0 0-1,0 0 0,0 0 1,0 0-1,0 0 0,0 0 1,5-5 33,0-6 3,0-1 1,-1 1 0,6-23-1,7-22-25,22-32-278,-35 80 249,1-1-1,0 1 0,1-1 1,0 1-1,0 1 1,1-1-1,12-9 1,-19 16 1,1 1-1,-1-1 1,1 1 0,0-1 0,-1 1-1,1-1 1,-1 1 0,1 0 0,0-1 0,-1 1-1,1 0 1,0 0 0,-1 0 0,1-1-1,0 1 1,0 0 0,-1 0 0,1 0 0,0 0-1,-1 0 1,1 0 0,0 0 0,0 1-1,-1-1 1,1 0 0,0 0 0,0 1 0,0 0-3,0 0 1,0-1-1,0 1 1,0 0-1,-1 0 1,1 1-1,0-1 1,-1 0-1,1 0 1,-1 0-1,1 0 1,-1 0-1,0 1 1,1 0-1,1 8-18,-1-1 0,0 0-1,-1 12 1,0-19 32,-1 46-9,0-25 45,0 0 0,2 1 0,1-1-1,7 39 1,-8-60-31,0 0 0,-1 0 0,1 0 0,0 0 0,0 0 0,0 0-1,0 0 1,0-1 0,1 1 0,-1 0 0,1-1 0,-1 1 0,1-1-1,-1 1 1,1-1 0,0 0 0,-1 0 0,1 0 0,0 0-1,0 0 1,0 0 0,0 0 0,0-1 0,0 1 0,0-1 0,0 1-1,0-1 1,0 0 0,0 0 0,4 0 0,1-1 12,0-1 1,0 1-1,0-1 1,0-1 0,0 1-1,9-6 1,39-24 195,-49 28-180,70-50-88,124-114-1,-161 134 122,-18 14-51,-13 11-41,1 1 0,16-11 0,-23 18 25,0-1 0,0 1 0,0-1 0,0 1 0,-1-1 0,1 0 0,0 0 0,2-4 0,-2 3 0,-2 3-3,0 0-1,0 0 1,0 0-1,0 0 1,0 0-1,0 0 1,0 0 0,0 0-1,0 0 1,-1 0-1,1 0 1,0 0-1,0 0 1,0 0-1,0 0 1,0 0 0,0 0-1,0 0 1,0 0-1,0 0 1,0 0-1,0 0 1,0 0-1,0 0 1,0 0 0,0 0-1,0 0 1,0 0-1,0 0 1,0 0-1,0 0 1,0 0-1,0 0 1,0 0 0,0 0-1,0-1 1,0 1-1,0 0 1,0 0-1,0 0 1,0 0-1,0 0 1,0 0 0,0 0-1,0 0 1,0 0-1,0 0 1,0 0-1,0 0 1,0 0-1,0 0 1,-4 1-133,-1 3 130,1 1 0,0-1 0,1 1 0,-1-1 0,1 1 0,0 0 0,0 0 0,-4 11 0,-15 47-9,22-61 15,-12 42 58,-8 51 0,17-75-27,1 0 1,0 0-1,2 0 0,1 0 1,3 23-1,-3-37 6,1 0-1,-1 0 0,1 0 1,0-1-1,1 1 0,6 10 1,-8-14-18,0 0 1,1 1 0,0-1 0,-1 0-1,1 0 1,0 0 0,0 0 0,0-1-1,0 1 1,1 0 0,-1-1-1,0 0 1,1 1 0,-1-1 0,0 0-1,1 0 1,0 0 0,2 0-1,4 0 4,-1-1-1,1-1 0,0 1 0,-1-1 1,1 0-1,9-4 0,52-17-72,-69 22 51,33-13 36,-1-1 1,-1-2-1,0-2 0,41-29 0,-32 17 75,-2-3 1,56-59-1,-50 39-121,-41 47-17,0 0 1,0 0-1,0 0 1,-1-1-1,0 1 1,-1-1-1,3-7 0,-5 13 19,0 0-1,1 0 1,-1 0 0,0 0-1,0 0 1,0-1-1,0 1 1,0 0-1,0 0 1,0 0-1,0 0 1,-1 0-1,1 0 1,0 0-1,0 0 1,-1 0-1,1 1 1,-1-1-1,1 0 1,-1 0 0,1 0-1,-1 0 1,0 0-1,1 1 1,-1-1-1,0 0 1,0 1-1,1-1 1,-1 0-1,0 1 1,0-1-1,0 1 1,-1-1-1,-1 0-13,0 0 0,-1 0 0,1 0 1,0 1-1,0-1 0,-1 1 0,1 0 0,-6 0 0,-2 2 0,-1 0 0,1 1 0,-1 0 1,1 0-1,0 1 0,1 1 0,-1 0 1,1 0-1,0 1 0,-18 13 0,18-11 62,0 1 0,1 0 0,0 0 0,0 1 0,1 0 0,0 0 0,0 1 0,2 0 0,-9 17 0,13-23-7,0 0-1,0 0 1,0 0 0,1 0-1,0 0 1,0 0 0,0 1-1,0-1 1,1 0-1,0 1 1,0-1 0,1 0-1,-1 0 1,1 1 0,1-1-1,-1 0 1,0 0 0,1 0-1,0 0 1,0-1 0,1 1-1,-1 0 1,1-1-1,0 1 1,6 5 0,0-1 31,0-1-1,1 0 1,0 0 0,0-1 0,0-1 0,1 0-1,0 0 1,0-1 0,1 0 0,-1-1 0,1 0 0,16 2-1,-14-3-38,1-1 1,0 0-1,0-2 0,0 1 0,0-2 0,-1 0 0,1 0 0,0-2 1,28-8-1,-24 4-219,-1-1 0,-1 0 0,0-2 0,0 0 0,17-14 0,-19 13-823,0-2 0,-1 1 1,17-20-1,2-5-990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1:51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352 531 4576,'-2'-9'9162,"-5"3"-6836,5 5-2091,1 0 1,-1 0 0,1 1 0,-1-1 0,0 1-1,1-1 1,-1 1 0,0 0 0,0 0 0,1 0 0,-1 0-1,-2 0 1,-11-1 576,-11-2 357,-45 1 0,56 2-865,0 2-1,0 0 1,1 1-1,-24 8 1,21-6-120,3-1 51,-21 10 1,31-12-225,1 0 0,-1 0-1,0 1 1,1-1 0,0 1-1,0 0 1,0 0 0,0 0 0,0 0-1,-2 4 1,4-6-1,0 1 0,0-1 1,1 1-1,-1-1 0,1 1 0,-1 0 0,1-1 1,0 1-1,0 0 0,-1-1 0,1 1 1,0 0-1,1 0 0,-1-1 0,0 1 0,0 0 1,1-1-1,-1 1 0,1 0 0,0-1 0,-1 1 1,1-1-1,0 1 0,0-1 0,0 1 1,1 1-1,4 4 42,0 0 0,0 0 0,11 9 0,-15-14-35,8 7 93,1 0 0,1-1 1,-1 0-1,2-1 0,-1 0 0,16 6 0,-20-10 26,1 0-1,-1 0 1,1-1-1,0 0 1,0 0-1,0-1 1,0-1-1,0 1 1,0-1-1,16-3 1,-22 3-88,0-1 1,0 0 0,0 0-1,0 0 1,0-1 0,0 1-1,0-1 1,0 1 0,0-1 0,-1 0-1,1 0 1,-1 0 0,1-1-1,-1 1 1,0-1 0,0 1 0,0-1-1,0 1 1,-1-1 0,1 0-1,-1 0 1,1 0 0,-1 0 0,0 0-1,0 0 1,0-1 0,-1 1-1,1 0 1,-1 0 0,0-1-1,0 1 1,0 0 0,0 0 0,0-1-1,-1 1 1,0 0 0,1 0-1,-1 0 1,0 0 0,-1 0 0,1 0-1,0 0 1,-1 0 0,-2-3-1,-7-9-52,-1 1-1,0 1 0,-15-13 0,-13-14-56,21 20 60,1-1-1,-28-44 0,32 41 64,2-1 1,-18-48-1,19 42-34,-8-44 0,17 66-50,1 0 1,0 0-1,0 0 1,1 0-1,0-1 0,0 1 1,1 0-1,1 0 1,-1 0-1,5-11 0,-5 16 10,1 1-1,0-1 0,1 1 0,-1 0 1,1-1-1,-1 1 0,1 0 0,0 1 1,0-1-1,0 0 0,0 1 0,1 0 0,-1-1 1,1 1-1,-1 1 0,1-1 0,0 0 1,7-1-1,4-1-24,1 1 0,-1 0 1,26 0-1,2 1 37,-1 2 0,1 2 0,-1 2 0,0 1 0,0 3 0,-1 1 0,59 21 0,-91-26-155,0-1 1,-1 1-1,0 1 0,0 0 1,0 0-1,0 0 0,-1 1 1,9 9-1,-14-13-526,-1 1 0,0-1 0,0 0 0,0 0 0,0 1 0,0-1 0,0 1 0,-1-1 0,1 1 0,-1-1 0,0 1 0,0-1 0,0 1 0,0 4 0,0-4-122,0 21-2626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1:54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16 3136,'13'-16'11583,"-13"16"-11468,-1 13 3056,-37 311 1615,20-143-3818,4-69 40,10-88-756,3-20-190,0 0 0,0 0 0,1 0 0,-1 0 0,1 0 0,0 0 1,0 0-1,2 7 0,-2-9 1245,15 1-454,27-4-206,57-12 1,-12 2-429,24-4-65,-78 10-206,-25 3-10,-8 1 42,0 1-1,1 0 1,-1 0 0,0 0-1,1 0 1,-1 0-1,1-1 1,-1 1 0,0 0-1,1 0 1,-1 0-1,1 0 1,-1 0 0,0 0-1,1 0 1,-1 0-1,0 1 1,1-1 0,-1 0-1,1 0 1,-1 0-1,0 0 1,1 0 0,-1 1-1,1-1 1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1:54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65 8800,'-7'-6'1990,"8"2"787,19 0 1484,-20 4-4234,145-18 3237,65-6 960,-192 24-4705,-12 0-22,-1 0 0,1-1-1,-1 1 1,8-2 0,-3-4-7379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1:54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19 140 8224,'-18'-20'3712,"18"8"-3200,0 4 2080,10 8-1504,-2-9 1279,10 6-1407,9-9 864,-1 4-1088,11-3 192,-1 2-544,4-4-224,-3 10-96,-6-9-224,-1 4 96,-6-1-1504,-6 6 832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1:55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348 24 2720,'36'-24'8824,"-53"39"-5547,9-9-2855,-48 42 1214,15-3-669,2 1-1,2 2 0,2 2 0,2 1 0,-35 74 1,58-103-754,1 0 1,-11 39-1,16-47-160,2 0 1,-1 0-1,2 0 0,0 0 0,2 26 1,1-26-22,0 0 1,1 0-1,0 0 1,2 0-1,-1-1 1,2 1 0,-1-1-1,2 0 1,0-1-1,12 18 1,-6-14-105,1 0 0,0 0 1,1-2-1,1 0 0,0 0 0,31 18 1,-21-16-735,1-2 0,0-2 0,56 19 0,-41-19-964,0-2 0,48 5 1,37-2-1191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1:55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8224,'16'-9'2645,"-7"7"-1605,17 2 463,0 1 1,0 1-1,0 1 1,32 9-1,-48-9-1238,0 0-1,-1 0 1,1 1 0,-1 1-1,1-1 1,-1 2 0,-1-1 0,1 1-1,-1 0 1,0 1 0,0 0-1,-1 1 1,0-1 0,8 12 0,1 7 297,-1 0 0,-1 2 0,18 49 0,17 94 1072,-44-147-1522,0 2 0,-2-1 0,-1 0 0,0 1 0,-2-1 0,-1 1 0,-2-1 0,0 0 0,-1 0 0,-2 0 0,0 0 0,-2-1 0,-1 0 0,0 0 0,-20 33 0,17-37-491,0-1 0,-1-1 0,0 0-1,-18 17 1,26-30-135,-1 0 1,0 0-1,0-1 0,0 1 1,-1-2-1,-12 7 0,14-8-28,1-1-1,-1 1 1,1-1-1,-1 0 1,0-1 0,1 1-1,-1-1 1,0 0-1,1 0 1,-1 0-1,0-1 1,-5-1-1,-10-5-2512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1:56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20 7136,'-31'-19'4085,"50"25"4573,28 2-5693,13 2-2039,-54-8-790,15 4 323,24 9 1,-40-13-376,0 0 0,0 0 0,-1 1 0,1-1 0,-1 1 0,1 1 0,-1-1 0,0 1 0,0-1 0,4 6 0,-7-7-56,1 0 0,-1 0 0,0 1 0,0-1 0,0 0 0,0 0 0,0 1 0,0-1 0,-1 1 0,1-1 0,-1 1 0,0-1 0,0 1 0,0-1 0,0 1 0,0-1 0,0 1 0,-1-1 0,1 1 0,-1-1 0,0 1 0,1-1 0,-1 0 0,0 1 0,-3 2 0,-2 5 58,0 0 0,-1-1 1,-1 0-1,-10 10 0,3-2 184,0-2 37,11-12-212,1 0-1,0 1 0,0-1 1,0 1-1,0 0 1,1 0-1,-1 0 1,-3 8-1,6-12-80,0 0 0,0 0 0,0 1 0,0-1 0,0 0 0,0 1 0,0-1 0,0 0 0,0 0 0,1 1 0,-1-1 0,0 0 0,0 0-1,0 1 1,0-1 0,0 0 0,0 0 0,1 1 0,-1-1 0,0 0 0,0 0 0,0 0 0,1 1 0,-1-1 0,0 0 0,0 0 0,1 0 0,-1 0 0,0 1 0,0-1 0,1 0 0,-1 0 0,0 0 0,0 0-1,1 0 1,-1 0 0,0 0 0,1 0 0,-1 0 0,0 0 0,0 0 0,1 0 0,-1 0 0,1 0 0,16-1 136,-15 0-75,12-1-265,0-1-1,0 0 0,0-1 0,17-7 0,-10 3-1158,14-1 31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1:58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577 295 6400,'0'-23'3498,"0"12"3329,-1 32-4339,-5 34 0,-11 23-993,-35 77-313,47-140-1075,0 0-1,-2 0 1,1-1 0,-2 0-1,0 0 1,-16 19 0,23-31-73,-1 0 1,0-1-1,1 1 1,-1-1-1,0 1 1,0-1-1,0 1 1,0-1 0,-1 0-1,1 0 1,0 0-1,0 0 1,-1-1-1,1 1 1,0-1 0,-1 1-1,1-1 1,-1 0-1,1 0 1,0 0-1,-1 0 1,-3-1-1,-1 0 73,1-1 0,0 0-1,-1-1 1,1 1 0,0-1-1,-11-7 1,-13-11 97,0-2 0,-33-34 0,34 31-107,11 10-148,1-1 0,1 0 0,1-1-1,-21-32 1,26 34 7,0-1 0,1 1 0,1-2-1,0 1 1,2-1 0,-9-34 0,12 39-4,0-1-1,1 0 1,1-17 0,1 25 28,0 0 1,0 0 0,1 0 0,0 0-1,1 0 1,-1 0 0,1 0-1,0 1 1,1-1 0,5-9 0,-2 6 9,0 1 0,1 0 0,0 1 1,0 0-1,1 0 0,0 0 0,0 1 1,0 0-1,1 1 0,0 0 0,0 0 1,1 1-1,-1 0 0,18-4 1,8-1 162,1 2 1,69-4-1,335-3 604,-345 15-677,36 0 108,-45-5-3175,-72 2-1200,-3 4 1216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1:59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3712,'3'-35'2118,"-2"22"411,0 22 2642,7 102-1112,-7-51-3524,4 50-356,-1-90-179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2:00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46 4160,'0'-1'278,"0"-1"0,0 1-1,0-1 1,0 1 0,0-1 0,1 1 0,-1-1 0,1 1 0,-1-1 0,1 1-1,0-1 1,-1 1 0,3-3 0,-2 3 141,-1 0 0,1 0 0,-1 0 0,1 0-1,0 0 1,-1 0 0,0 0 0,1 0 0,-1 0 0,0-1 0,1 1-1,-1 0 1,0-2 0,4-2 3439,-8 9-1332,-3 2-2155,1 1 1,0 0-1,0 1 1,1 0-1,-9 15 0,-2 4-66,-80 135 1467,62-104-1336,29-50-406,1 0 0,0 0 1,0 1-1,0 0 0,1 0 0,1 0 0,-1 0 0,1 1 0,1-1 1,0 0-1,0 1 0,1-1 0,0 1 0,1-1 0,0 1 0,0-1 1,1 0-1,0 1 0,5 12 0,-4-18-209,-1 1 1,1 0 0,0-1-1,1 0 1,-1 0-1,1 0 1,0 0 0,0-1-1,0 1 1,0-1-1,0 0 1,1 0-1,0-1 1,-1 1 0,1-1-1,0 0 1,0 0-1,0-1 1,1 1 0,-1-1-1,6 0 1,20-2-3358,5 0 1099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3:11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485 21 3072,'1'5'15249,"-8"-8"-13272,-9-2-1601,0 0 1,-1 1-1,0 1 0,-22-1 1,12 2-204,-52 4 1,63 0-116,0 1-1,0 1 0,1 0 0,0 1 1,0 0-1,0 1 0,0 1 0,1 0 0,0 1 1,1 1-1,0 0 0,0 1 0,1 0 1,-22 24-1,30-28-7,0 0 0,0 0 0,1 1 0,0-1 0,0 1 0,1 0 0,0 0 0,0 0 0,0 0 0,1 0 0,0 1-1,0-1 1,1 12 0,1-6 58,0 1-1,1-1 0,0 0 1,1 0-1,0 0 0,9 20 1,-8-24-51,0 0 0,0 0 1,1-1-1,1 0 1,10 13-1,-13-17-30,0-1 0,1 1 0,-1-1 0,1 0-1,0-1 1,0 1 0,0-1 0,0 1 0,1-1-1,-1 0 1,1-1 0,-1 1 0,10 1 0,-4-2 45,-1-1 0,1 0 1,-1 0-1,1-1 1,-1 0-1,13-3 1,54-19 236,-36 7-258,0-2 0,-1-2 0,-2-1 0,0-2 0,-1-2 0,52-46 0,-79 63-58,-2 0 1,1 0-1,-1-1 0,-1 0 1,1 0-1,-1 0 0,5-13 1,-8 14-46,-5 6-325,1 3 320,0-1 0,0 1 0,0 0 0,0 0 0,0-1 0,0 1 0,0 0 0,0 0 0,0 0 0,0 2 0,-6 7 56,2 0 1,-1 0 0,1 1-1,1 0 1,0 0 0,1 0 0,0 0-1,0 1 1,1-1 0,-1 16-1,2-4 144,1 0-1,1-1 1,1 1-1,6 32 1,-7-47-79,1 0 0,0 0 0,1 0 0,0-1 0,0 1 0,1-1 0,-1 0 0,1 0 0,1 0 0,6 8 0,-11-14-45,1 0 1,0 0-1,0 0 1,0 0-1,0 0 0,0 0 1,0 0-1,0 0 1,0 0-1,0 0 1,0 0-1,1-1 1,-1 1-1,0 0 0,0-1 1,1 1-1,-1-1 1,0 0-1,1 1 1,-1-1-1,1 0 0,-1 0 1,0 0-1,1 0 1,-1 0-1,1 0 1,-1 0-1,0-1 1,1 1-1,-1 0 0,0-1 1,1 1-1,-1-1 1,0 1-1,1-1 1,-1 0-1,0 1 0,0-1 1,0 0-1,0 0 1,0 0-1,0 0 1,0 0-1,1-2 0,17-18 114,29-41 0,7-11-239,-16 31 114,2 2-1,75-58 0,-87 76 27,26-19-207,-46 32 208,-10 8-17,-6 4-34,-2 3-7,0 1-1,0 0 1,1 1-1,0 0 1,0 0-1,1 1 1,0 0-1,0 0 1,1 0-1,-7 17 1,4-8-12,2 0 0,0 0-1,2 1 1,0 0 0,-4 26 0,8-35 74,1 0 1,0-1-1,0 1 0,1 0 0,0 0 0,0 0 1,1-1-1,1 1 0,0 0 0,0-1 1,6 12-1,-8-17-19,1 0 0,1 0 0,-1-1 0,0 1 0,1 0 0,0-1-1,0 0 1,0 1 0,0-1 0,0-1 0,1 1 0,-1 0 0,1-1 0,0 1 0,0-1 0,0 0 0,0-1 0,0 1 0,0-1 0,0 1 0,0-1 0,1-1 0,-1 1 0,1 0 0,-1-1 0,0 0 0,6-1-1,1-1 39,0-1 0,0 0 0,0-1 0,-1-1 0,0 1 0,1-2 0,17-12 0,-15 9-56,-1-1-1,0 0 1,0 0-1,-1-2 1,-1 1-1,16-22 1,46-85-55,-57 91 101,-2 3-82,0 0 0,-2-1-1,-1-1 1,7-28 0,-16 44 51,-1 9-20,0 1-1,-1-1 0,1 1 0,0-1 0,0 0 0,0 1 0,1-1 0,-1 1 0,0-1 0,0 0 0,0 1 0,0-1 1,0 1-1,1-1 0,-1 1 0,0-1 0,1 0 0,-1 1 0,0-1 0,1 1 0,-1 0 0,0-1 0,1 1 0,-1-1 0,1 1 1,-1-1-1,1 1 0,-1 0 0,1 0 0,-1-1 0,1 1 0,0 0 0,3-1-5,-1 0 0,1 0 0,0 1 0,-1 0 0,1 0 0,0 0 0,-1 0 0,6 1 0,35 8-172,-24-4 64,-9-3 106,1 1-1,-1 0 0,0 1 0,0 1 0,0-1 0,0 2 1,-1-1-1,18 15 0,-25-18 16,0 1 0,0 0 0,0 1 1,-1-1-1,1 0 0,-1 1 0,0-1 0,0 1 1,0 0-1,-1 0 0,1 0 0,-1 0 0,0 0 0,0 0 1,0 4-1,0 6 33,0 0 1,-1-1 0,-3 19-1,1-19-66,1 1 0,1 0 0,1 15 0,0-27 27,-1 3 16,0 0 0,1 0 1,0 0-1,0-1 0,1 1 0,-1 0 0,1-1 0,2 5 0,-3-8 0,0 0-1,0 0 1,0 0-1,0 0 1,0 0-1,0 0 1,0 0-1,0-1 1,0 1-1,0 0 1,0-1-1,1 1 1,1 0-1,0 0 17,-1-1 0,1 1-1,0-1 1,0 0 0,-1 0-1,1 0 1,0 0 0,5-1-1,5-3 27,1 0-1,-1 0 1,0-1-1,0-1 0,0 0 1,19-13-1,65-53 97,-96 71-153,20-16 19,0-1 0,-2-1-1,0-1 1,-2-1 0,21-29 0,-17 22 69,-17 24-128,-1 0 0,1 0 1,-1 0-1,-1 0 1,1 0-1,3-8 0,-7 18 27,0-1-1,0 1 1,0-1-1,0 0 0,-3 6 1,-4 19-112,0 27 215,2 0 0,4 107 0,3-126-87,-2-28 59,1 0 1,1 0-1,0-1 1,3 17-1,-4-26-49,0 1 0,0 0 1,0 0-1,1 0 0,-1-1 0,0 1 0,1 0 0,-1 0 1,0-1-1,1 1 0,-1 0 0,1-1 0,-1 1 0,1 0 1,-1-1-1,1 1 0,0-1 0,-1 1 0,1-1 0,1 1 1,-2-1-5,1 0 0,-1 0 0,1 0 0,0 0 0,-1 0 0,1 0 0,-1 0 0,1 0 1,-1-1-1,1 1 0,-1 0 0,1 0 0,-1-1 0,1 1 0,-1 0 0,1-1 0,-1 1 1,1 0-1,-1-1 0,0 1 0,1-1 0,4-5 44,-1-1-1,0 1 1,6-11 0,-5 6 6,37-54-112,91-108 1,-16 48-320,-117 125 367,0 0 0,1 0 0,-1 0 0,0-1 0,0 1 0,1 0 0,-1 0 0,0 0 0,1 0 0,-1 0 0,0 0 0,0 0 0,1 0 0,-1 0 0,0 0 0,1 0 0,-1 0 0,0 0 0,0 0 0,1 0 0,-1 0 0,0 0 0,1 0 0,-1 0 0,0 0 0,0 0 0,1 0 0,-1 1 0,0-1 0,0 0 0,1 0 0,-1 0 0,0 0 0,0 1 0,1-1 0,-1 0 0,0 0 0,0 1 0,0-1 0,0 0 0,0 0 0,1 1 0,-1-1 0,0 0 0,0 0 0,0 1 0,0-1 0,0 1 0,9 22-36,-2-7 10,0-2 99,2 0 1,-1 0-1,2-1 1,0-1 0,23 23-1,-30-31-50,1-1 0,0 0 0,0-1 0,0 1 0,0 0 0,0-1 0,1 0 0,-1 0 1,1 0-1,-1-1 0,1 0 0,-1 0 0,1 0 0,0 0 0,5 0 0,-3-1 12,-1-1 0,1 0 0,0 0 0,-1 0 0,1-1 1,-1 0-1,1 0 0,-1-1 0,10-5 0,5-5-18,-1-1 0,-1 0 0,0-2 0,30-33 0,-37 37 36,-1 0 0,10-16 1,-17 22-61,-1 0 0,1 0 0,-1 0-1,-1 0 1,1-1 0,-1 1 0,3-13 0,-5 18 4,0 0 0,0 0 0,0 1 0,1-1 0,-1 0 0,0 0 0,0 0 0,-1 0 0,1 0 0,0 0 0,0 0 0,0 0 0,-1 0 0,1 0 0,0 1 0,-1-1 0,1 0 0,-1 0 0,1 0 0,-1 1 0,1-1 0,-1 0 0,1 1 1,-1-1-1,0 0 0,1 1 0,-1-1 0,0 1 0,-1-1 0,1 0-11,-1 0 1,0 1-1,0-1 1,1 1 0,-1 0-1,0 0 1,0-1 0,0 1-1,1 0 1,-1 1 0,0-1-1,0 0 1,0 0-1,-2 2 1,-6 1 48,1 0 1,0 1-1,1 0 0,-1 1 0,1 0 0,-1 0 1,1 0-1,1 1 0,-1 1 0,1-1 1,0 1-1,1 1 0,0-1 0,0 1 0,0 0 1,1 0-1,0 1 0,1-1 0,0 1 1,0 0-1,1 0 0,0 1 0,1-1 0,-2 13 1,3-5 54,0-1-1,2 1 1,0 0 0,1-1 0,1 0 0,0 1 0,1-1 0,1 0 0,0 0-1,12 22 1,-13-30-45,1 0 0,0 0 0,1-1 0,0 1 0,0-1 0,0-1 0,1 1 0,0-1 0,0 0 0,1 0 0,-1-1 0,1 0-1,0-1 1,11 5 0,-5-4-21,0 0-1,1-1 1,-1 0-1,1-1 1,0-1-1,0 0 1,0-1-1,16-1 1,-7-2-217,1 0 0,-1-2 1,1-1-1,-1-1 0,-1-1 1,1 0-1,38-20 0,-28 9-1721,-1-2 1,45-34-1,-11 2-950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2:01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 7040,'0'0'102,"0"-1"0,0 1 0,-1 0-1,1 0 1,0 0 0,0 0 0,0 0 0,0 0 0,0 0 0,-1 0 0,1 0 0,0 0 0,0-1 0,0 1 0,0 0 0,-1 0 0,1 0-1,0 0 1,0 0 0,0 0 0,-1 0 0,1 0 0,0 0 0,0 1 0,0-1 0,0 0 0,-1 0 0,1 0 0,0 0 0,0 0 0,0 0-1,0 0 1,0 0 0,-1 0 0,1 0 0,0 1 0,0-1 0,0 0 0,0 0 0,0 0 0,0 0 0,-1 0 0,1 1 0,0-1 0,0 0-1,0 0 1,0 0 0,0 0 0,0 1 0,0-1 0,0 0 0,0 0 0,0 0 0,0 0 0,0 1 0,0-1 0,0 0 0,4 16 3886,0-1-3249,-2 17 515,-1 0-1,-1 0 0,-7 47 1,6-72-1203,0 9 731,3-13-300,5-8-112,-4 3-407,-1 0 0,-1-1 0,1 0 0,0 1 0,0-1 0,-1 0 0,2-6 0,10-15-136,41-66-83,-54 89 273,1 0 0,-1 1 0,0-1 0,1 0 0,-1 0 0,1 1 0,-1-1 0,1 0 0,-1 1 0,1-1 0,0 0 0,-1 1 0,1-1 0,0 1 0,-1-1 0,1 1 0,0 0 0,0-1 0,0 1 0,-1 0 0,1-1 0,0 1 0,0 0 0,0 0 1,0 0-1,-1 0 0,1 0 0,0 0 0,0 0 0,0 0 0,0 0 0,0 0 0,-1 0 0,1 1 0,0-1 0,0 0 0,0 1 0,-1-1 0,1 0 0,1 1 0,1 2 100,0 0 0,0 0 1,0 0-1,0 1 0,0-1 0,2 6 0,0-3 2,-1 1 23,1 0 1,-1 0-1,0 1 1,0-1-1,-1 1 1,5 16-1,2-4-1551,-1-9-7912,-2-7 6180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2:01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18 6880,'-1'-1'326,"0"-1"-1,0 1 1,1 0 0,-1-1 0,-1-9 9362,13 30-6670,-7-4-2387,-1 0 0,-1 1 0,0-1-1,-1 27 1,-8 65 860,6-90-1234,0-6-144,0-2-107,1 1 0,-2 0 0,1-1-1,-1 1 1,-1-1 0,1 1-1,-2-1 1,-5 11 0,4-11-202,-2 0 0,0 0 0,-10 11 1,14-17-423,1 0 0,-1-1 0,0 1 0,0-1 0,0 1 0,-1-1 0,1 0 1,0 0-1,-1-1 0,0 1 0,1-1 0,-8 2 0,-4-2-2448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2:02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8896,'12'-4'2869,"-2"6"-1744,-2 0-1200,3 2 856,1 0 0,-1 1 0,0 1 0,0 0 0,0 0 0,11 10 0,-6-1-82,-2 0-1,0 1 1,0 1-1,-2 0 1,0 0-1,13 28 1,-6-6 234,-2 0 1,14 52 0,-23-62-386,8 42 1,-14-55-402,-1 0 1,0 0-1,-1-1 1,-3 28-1,-6 4-82,-1-1-1,-23 63 0,-49 85-3921,57-149-68,2-9 1210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3:06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1408,'0'-2'242,"1"0"1,-1 0-1,0 0 1,1 0-1,-1 0 0,1 0 1,0 0-1,0 0 1,0 0-1,-1 0 0,2 0 1,-1 0-1,0 1 1,0-1-1,3-2 0,7-12 3218,-9 11-2345,1-1 2084,-2 12-222,-1 167 564,0-162-3405,1 0-1,0 0 0,1 0 1,3 14-1,-5-25-124,0 0 0,0 0 0,0 0 0,0 1 0,0-1 0,0 0 0,0 0 0,0 0 0,0 1 0,0-1 0,0 0 0,1 0 0,-1 0-1,0 0 1,0 0 0,0 1 0,0-1 0,0 0 0,0 0 0,0 0 0,1 0 0,-1 0 0,0 0 0,0 1 0,0-1 0,0 0 0,1 0 0,-1 0 0,0 0-1,0 0 1,0 0 0,0 0 0,1 0 0,-1 0 0,0 0 0,0 0 0,0 0 0,1 0 0,-1 0 0,0 0 0,0 0 0,0 0 0,0 0 0,1 0-1,-1 0 1,0 0 0,0 0 0,0 0 0,0-1 0,1 1 0,9-10 553,1 0-395,-4 2-194,1 0 0,-1 0 1,10-16-1,1-1 23,18-24 12,14-16-229,-45 59 243,1 0 0,-1 1 0,1 0 0,0 0 0,1 1 1,-1-1-1,15-6 0,-20 11 7,0-1 1,1 1-1,-1-1 1,1 1-1,-1-1 1,1 1-1,-1 0 1,1 0-1,-1 0 1,1 0-1,-1 0 1,1 0-1,-1 0 1,1 0-1,-1 0 1,1 1-1,-1-1 1,1 1-1,-1-1 1,1 1-1,-1 0 1,0-1-1,1 1 1,-1 0-1,0 0 1,0 0-1,0 0 1,1 0-1,-1 0 1,0 0-1,0 0 1,-1 1-1,1-1 1,1 3-1,2 3 160,0 2-1,-1-1 1,0 0-1,4 17 0,-6-19-180,6 39 165,-5-30-604,5 23 0,-6-36 185,-1 0 0,1 0 0,0-1 0,-1 1 0,1-1 0,0 1 0,0 0 0,0-1 0,0 0 0,2 3 0,5 1-4917,-4 0 2292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3:09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59 4224,'-5'-3'17880,"5"5"-19489,0-1 2255,0-11 1391,56 1-1157,146-17 299,93 12-1014,-150 17-1680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3:09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75 8544,'-22'3'3945,"15"-2"-1140,14 0 1148,28-8-230,41-10-1900,136-26-33,-172 37-1826,0 2-1,0 1 0,54 5 1,-74-1-217,-1 2 0,27 7 0,-12 2-3127,-15 0 1337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3:11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74 3328,'-1'0'320,"0"0"-1,0 0 1,0 0 0,0 0 0,0 0 0,-1 1-1,1-1 1,0 0 0,0 1 0,0-1 0,0 0-1,0 1 1,0-1 0,0 1 0,0 0-1,0-1 1,0 1 0,1 0 0,-2 1 0,0-1 157,1 0 1,0 1-1,-1-1 1,1 0-1,-1 0 0,1 0 1,-1-1-1,-2 2 1,4-1-225,-1-1 0,1 0 0,-1 0-1,0 1 1,1-1 0,-1 0 0,0 0 0,1 0 0,-1 0 0,1 0 0,-1 1-1,0-1 1,1 0 0,-1 0 0,0-1 0,1 1 0,-1 0 0,0 0 0,1 0 0,-1 0-1,1-1 1,-2 1 0,2-1-158,0 1 0,0-1 0,0 1 0,0-1 0,1 1 0,-1-1 0,0 1 0,0 0 0,0-1 0,0 1 0,1-1 0,-1 1 0,0-1 0,0 1 0,1 0 0,-1-1 0,0 1 0,1-1 0,-1 1 0,0 0 0,1 0 0,-1-1 0,1 1 0,-1 0 0,0 0 0,1-1 0,-1 1 0,1 0 0,0 0 0,26-17 357,0 1 0,32-13 0,-50 25-498,1 0 1,-1 1-1,1 0 1,0 1 0,-1 0-1,1 1 1,0 0-1,0 0 1,0 1 0,0 0-1,11 2 1,8 8-30,-28-10 78,1 1 0,0 0 0,-1 0 0,1 0 1,0 0-1,-1 0 0,1 0 0,-1 0 0,0 1 0,1-1 0,-1 1 0,0-1 0,2 4 0,-2-2 31,0 1 1,0 0-1,0 0 0,0 0 1,-1 0-1,0-1 0,0 1 1,0 0-1,0 0 0,0 0 1,-1 0-1,-1 5 0,-3 7 98,-11 27-1,-72 153 583,59-140-436,-52 76 0,69-118-111,10-13-147,0 1 0,1-1 0,-1 1 0,1-1 0,-1 1 0,1 0 0,0 0 0,-1 0 0,1-1 0,0 1 0,0 0 0,0 1 1,-1 3-1,3-5 6,0-1 0,-1 1 0,1-1 0,0 1 0,-1-1 0,1 1 0,0-1 0,0 0 0,0 1 0,-1-1 0,1 0 1,0 0-1,0 1 0,0-1 0,0 0 0,0 0 0,0 0 0,-1 0 0,2 0 0,1 0 61,37 3 545,47-2 1,26 2-752,-98-2-89,23 0 0,-5-6-4810,-32 4 4655,0 1 0,1 0 1,-1-1-1,0 1 1,0-1-1,0 0 0,0 1 1,0-1-1,0 0 0,0 0 1,0 1-1,0-1 1,0 0-1,0 0 0,0 0 1,1-2-1,2-3-1307,9-10-1700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3:13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15 202 5408,'-13'-3'7605,"13"24"-4800,0 153 2165,0 87-3033,0-253-1477,0-1 0,1 1 0,2 12 0,-4-25-412,-1 1 1,2-1-1,-1 0 1,0-8-1,1 8-56,0-90-198,1 45 130,-2-24 152,8-161 130,-7 229-186,1 1 0,-1 0 0,2-1 0,-1 1 0,0 0 0,1 0 0,0 0 0,0 0-1,4-6 1,-4 8 21,1 1-1,-1-1 0,1 1 0,-1-1 0,1 1 1,0 0-1,-1-1 0,1 2 0,0-1 1,1 0-1,-1 0 0,0 1 0,0 0 0,1 0 1,3-1-1,18-3 211,1 1 1,-1 1 0,31 1-1,-30 2-42,0-2-1,0 0 0,33-8 1,-40 5-105,-1-2 0,1 0 0,-1 0 0,-1-2 0,1 0 0,-1-1 0,18-15 0,-34 24-91,0 0 1,0 1-1,0-1 1,0 0-1,0 0 0,0 1 1,0-1-1,0 0 1,0 1-1,1-1 1,-1 1-1,0 0 0,0-1 1,1 1-1,-1 0 1,0 0-1,0 0 0,1 0 1,-1 0-1,0 0 1,0 0-1,1 0 1,-1 0-1,0 0 0,0 1 1,1-1-1,-1 1 1,0-1-1,0 1 1,0-1-1,0 1 0,2 1 1,-1 0 35,0 0 0,0 1 0,-1-1 1,1 1-1,0 0 0,-1 0 0,0-1 0,1 1 1,-1 0-1,0 0 0,-1 0 0,2 4 0,4 24 39,-1 1-1,2 56 0,-8-83-245,1 1-1,1-1 1,-1 0 0,1 0 0,0 0-1,0-1 1,1 1 0,2 7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3:14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94 5888,'-3'-26'3183,"3"15"4929,-1 57-1399,-9 71-5559,11-108-722,5-8 87,12-15 202,-10 7-857,10-4 153,-1-2 1,-1 0-1,19-20 0,73-63-235,-101 90 235,1 0 1,-1 0 0,1 1 0,0 0 0,10-4 0,-16 8 5,0 0 0,0 1 0,0-1 0,0 0 0,1 1 0,-1-1 0,0 1 0,0 0 0,0-1 0,0 1 0,1 0 0,-1 1 0,0-1 0,0 0 0,0 1 0,1-1 0,-1 1 0,0-1 0,0 1 0,0 0 0,0 0 0,0 0 0,0 0 0,-1 0 0,1 1 0,0-1 0,1 2 1,2 3 76,0 0 0,0 1 0,-1-1 0,0 1 0,0 0 0,-1 0 0,0 0 0,3 9 0,1 10-134,4 27 0,-4-20-356,-7-21-1166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3:16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122 264 2912,'-69'0'3703,"21"0"6497,43 0-7272,13 5 512,24 10-2896,1-6-230,-1-1 0,65 5 0,66-11 334,120-29 312,-112 2-635,487-93 230,-10 25-503,0 44 157,-399 45-1222,-231 5-1505,-4 3 678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3:27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29 368 3648,'-2'1'257,"0"0"0,0 1 0,0-1-1,0 1 1,0-1 0,1 1 0,-1 0 0,1 0 0,-1-1 0,-1 4 0,-5 6 4116,10-24 481,-1 4-4644,1 0 0,-1 0 0,2 0 0,-1 1 0,1-1 0,1 1 0,7-15 0,1 2-136,0 1 1,1 0 0,1 0-1,1 2 1,0 0 0,1 0-1,1 2 1,1 0 0,1 1-1,0 1 1,31-19 0,37-13-35,-76 41-66,1 1 0,0-1-1,0 2 1,0 0 0,21-3-1,-29 6 15,-1 0 0,0 0-1,1 0 1,-1 0 0,1 0-1,-1 1 1,1 0-1,-1-1 1,0 1 0,0 1-1,1-1 1,-1 0 0,0 1-1,0 0 1,0-1 0,0 1-1,-1 0 1,5 4-1,-4-3 14,0 1-1,0 0 1,0 0-1,-1 0 1,1 1-1,-1-1 0,0 1 1,0-1-1,-1 1 1,1 0-1,-1-1 1,1 9-1,0 3 24,-1 1 1,-1 0-1,0 0 1,-5 24-1,-16 70 76,20-108-98,-9 36 86,-1-1 1,-3 0-1,0-1 1,-3 0-1,-1-2 0,-2 0 1,-1-1-1,-2-1 1,-1-1-1,-1-1 0,-2-1 1,-1-2-1,-32 26 0,7-20 579,53-34-659,0 0 1,0 0-1,-1 0 1,1 0-1,0 1 1,0-1-1,-1 0 0,1 0 1,0 0-1,0 0 1,0 1-1,0-1 0,-1 0 1,1 0-1,0 0 1,0 1-1,0-1 0,0 0 1,0 0-1,0 1 1,0-1-1,0 0 0,-1 0 1,1 1-1,0-1 1,0 1-1,1-1 2,-1 0 1,0 0-1,1 0 0,-1 1 1,1-1-1,-1 0 0,0 0 1,1 0-1,-1 0 0,1 0 0,-1 0 1,0 0-1,1 0 0,-1 0 1,1 0-1,-1 0 0,0 0 1,1 0-1,-1 0 0,1 0 0,-1-1 1,1 1-1,26-7-47,6-2 338,39-6 0,-36 10-248,-1 3-1,1 0 0,0 3 0,63 8 1,-92-8-116,-2 0 25,-1 0 0,0 0 0,1-1 0,-1 1 0,1-1-1,-1 0 1,0-1 0,9-1 0,-11 2-738,-1-2-1,1 1 0,-1 0 0,1 0 1,-1 0-1,1-1 0,-1 1 0,0-1 1,0 1-1,2-3 0,-1 1-380,6-9-1765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3:17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12 5472,'-9'-11'9958,"10"19"-5954,2 6-3568,-2 1 1,0 0-1,0-1 0,-1 1 0,-3 16 1,0 5-90,0 112 509,-4 54 400,6-146-1080,1-28-91,-3 28 1,2-34 99,2-8 398,-1-13-348,5-8-86,10-6-290,5-5-59,-12 9 163,43-47-253,-45 50 286,1 0-1,0 0 1,0 1-1,0 0 1,1 1 0,11-6-1,-15 8 5,0 1 0,0-1 0,-1 1-1,1 0 1,0 0 0,9 0 0,-12 1 28,0 0 0,1 0 1,-1 0-1,0 1 0,1-1 0,-1 0 1,0 1-1,1-1 0,-1 1 1,0 0-1,0-1 0,1 1 0,-1 0 1,0 0-1,0-1 0,0 1 1,0 0-1,0 0 0,0 0 0,0 1 1,0-1-1,-1 0 0,2 2 1,1 3 71,1 0 1,-2 0 0,1 1 0,-1-1 0,0 1 0,0-1 0,1 14 0,-2-8-22,-1 1 1,-1-1-1,-2 18 1,1-17-393,-3 23 332,-1-18-4344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3:18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640 12 5408,'0'0'63,"-1"0"-1,1 0 1,0 0 0,0 0 0,0-1 0,-1 1 0,1 0-1,0 0 1,0 0 0,0 0 0,-1 0 0,1 0 0,0 0-1,0-1 1,0 1 0,0 0 0,-1 0 0,1 0 0,0 0-1,0-1 1,0 1 0,0 0 0,0 0 0,0 0 0,0-1-1,0 1 1,0 0 0,0 0 0,0 0 0,0-1 0,0 1-1,0 0 1,0 0 0,0-1 0,0 1 0,0 0-1,0 0 1,0 0 0,0-1 0,0 1 0,0 0 0,0 0-1,0 0 1,0-1 0,0 1 0,0 0 0,1 0 0,-1 0-1,0 0 1,2-3 2432,-12 2 919,-13 6-600,12-2-2055,-34 12 1149,0 1-1,-42 23 1,2 5-681,18-8-857,-1-2-1,-81 26 1,146-59-705,-1 0 1,1 0 0,-1 0-1,0-1 1,0 1 0,1-1-1,-1 0 1,0 0-1,-4 0 1,8 0 250,-1 0 1,1 0-1,0 0 1,0 0-1,-1 0 1,1 0-1,0 0 0,-1 0 1,1 0-1,0 0 1,0 0-1,-1-1 1,1 1-1,0 0 1,0 0-1,-1 0 0,1 0 1,0 0-1,0 0 1,-1-1-1,1 1 1,0 0-1,0 0 0,0 0 1,0-1-1,-1 1 1,1 0-1,0 0 1,0 0-1,0-1 0,0 1 1,0 0-1,-1 0 1,1-1-1,0 1 1,0 0-1,0-1 1,0 1-1,0 0 0,0 0 1,0-1-1,0 1 1,7-12-3213,-6 11 2996,14-17-2841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3:19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4640,'4'-1'13511,"-3"2"-12617,1 0 444,3 5-871,-1-1 0,1 1 0,-1 0 0,0 0-1,-1 1 1,6 12 0,-1-3-151,6 13 105,10 19-31,105 156 853,-75-117-262,-52-84-840,-1-1 891,6-5-611,0-3-229,0 1 0,0-1-1,0 0 1,0 0-1,8-13 1,24-38-264,-13 11-455,-3-1 0,25-69 0,-5 10-5273,-39 97 4449,0 0 1,1 1 0,0 0-1,8-10 1,5 0-1455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3:22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33 2720,'-10'-17'4202,"11"17"-3856,0-1-1,-1 1 0,1 0 1,-1 0-1,1-1 0,0 1 1,-1 0-1,1-1 0,-1 1 1,1 0-1,-1-1 0,1 1 1,-1-1-1,0 1 0,1-1 1,-1 1-1,1-1 0,-1 1 1,0-1-1,2-6 5834,-5 21-5110,-40 252 851,15 33-912,22-213-810,-12 385 308,19-317-896,-1-154 249,0 1 0,-1 0 1,1 0-1,0-1 0,0 1 0,0 0 0,0 0 0,0-1 0,0 1 0,0 0 0,1 0 0,-1-1 0,0 1 0,0 0 1,1 0-1,-1-1 0,0 1 0,1 0 0,-1-1 0,0 1 0,1-1 0,-1 1 0,1 0 0,-1-1 0,1 1 1,0-1-1,-1 1 0,1-1 0,1 1 0,-1-1-204,0 0-1,1 0 1,-1 0 0,1-1 0,-1 1-1,1 0 1,-1-1 0,0 1 0,1-1-1,-1 0 1,0 1 0,1-1-1,1-1 1,22-14-2657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3:23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3072,'5'10'16157,"10"3"-14193,11 16-2358,-20-21 512,0 2-1,-1-1 0,0 1 0,0-1 0,-1 1 0,6 19 0,10 68 466,-15-70-460,2 17 220,-1 1 0,-2 0 1,-3 1-1,-1-1 0,-2 0 1,-2 1-1,-18 77 0,13-90-200,-12 50-434,-3-2 0,-38 84 0,54-148-2008,3-4 640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3:23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334 1 3648,'4'0'7845,"-19"9"-2326,-10 15-3412,10-7-1465,2 0-1,0 0 1,1 1-1,-17 33 1,-29 84 534,32-72-514,5-16-266,-48 127 290,59-145-668,2 0 1,0 1-1,3 0 0,-3 31 0,5-16 117,5 68 1,0-96-371,0 0-1,1 0 1,0 0 0,2-1 0,0 1 0,1-1-1,8 17 1,-10-26-396,0-1-1,0 1 0,0-1 0,6 6 1,-9-11 326,-1 0 0,1 0 0,0 0 0,0 0 0,0 0 0,0 0 0,0 0 0,0 0 0,1-1-1,-1 1 1,0 0 0,0-1 0,0 1 0,1-1 0,-1 0 0,0 1 0,0-1 0,1 0 0,-1 0 0,0 0 0,1 0 0,-1 0 0,0 0 0,1 0 0,-1 0 0,0 0 0,1-1 0,-1 1 0,2-1 0,15-8-2889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3:24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6976,'-3'0'9362,"12"5"-6650,19 6-1453,-4-7-676,0 0 1,1-2-1,30-1 1,-22 0-470,76-1-642,-35-1-1565,-1 3-3393,-33 3 2804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3:27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485 29 3072,'-1'-13'13210,"-5"10"-12842,1 1 0,0 0 0,0 0 0,-1 1-1,1-1 1,-1 1 0,1 0 0,-1 0 0,1 1 0,-12 0-1,-3 2-12,0 0-1,-19 5 0,19-2-169,1 0 0,0 1-1,0 1 1,0 1 0,1 1 0,-22 14-1,27-14-74,-1 0 0,2 1 0,-1 1 0,1 0 0,1 1 0,0 0 0,1 1 0,-12 18 0,10-11-34,2 0-1,-14 32 1,21-42 17,0 0 1,0 0 0,1 0-1,0 0 1,1 1 0,0-1-1,1 20 1,0-26-35,0-1 0,1 0 0,0 0 0,0 1 0,0-1-1,0 0 1,0 0 0,1 0 0,-1 0 0,1 0 0,0 0 0,0-1 0,0 1 0,0 0 0,0-1 0,1 0 0,-1 1 0,1-1-1,-1 0 1,1 0 0,3 1 0,4 2 77,0-1 0,0 0 0,0 0 0,0-1 0,12 2 0,16 2 303,80 5 0,40-11-896,-87-2-1521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3:28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446 46 4064,'0'-2'371,"0"1"0,0-1 0,-1 1 0,1-1 0,0 0 0,-1 1 0,0-1 0,1 1 0,-1-1 0,0 1 0,1-1 0,-1 1 0,0 0 0,0-1 0,0 1 0,0 0 0,-1 0 0,1 0 0,0 0 0,0 0 0,-1 0-1,1 0 1,-1 0 0,1 0 0,-1 1 0,-2-2 0,-3 0 415,1 0 0,-1 0 0,0 1 0,-10-1 0,5 1-447,0 1 1,-1 0-1,1 0 0,0 2 0,-1-1 1,1 2-1,0-1 0,0 2 0,-19 7 0,17-4-146,0 0-1,1 1 0,0 0 0,0 1 0,1 1 0,0 0 0,-13 14 0,12-10-92,1 1 0,1 0-1,0 1 1,1 0 0,1 0 0,0 1-1,1 0 1,1 1 0,1 0-1,0 0 1,1 0 0,1 0 0,-1 23-1,4-36-58,1 1-1,0 0 1,0-1-1,1 1 1,-1-1-1,1 1 1,1-1-1,-1 1 1,1-1-1,0 1 1,0-1-1,0 0 1,5 8-1,-5-11-29,1 1 0,-1-1 0,0 1 0,0-1-1,1 0 1,0 0 0,-1 0 0,1 0 0,0 0 0,0-1-1,0 1 1,0-1 0,0 0 0,0 0 0,0 0-1,0 0 1,1 0 0,-1-1 0,0 0 0,0 1-1,1-1 1,-1 0 0,0-1 0,4 0 0,3 0-54,-1-1 1,0-1 0,0 0 0,0 0-1,0-1 1,-1 0 0,1-1 0,-1 0 0,0 0-1,-1 0 1,1-1 0,-1-1 0,0 1-1,0-1 1,6-9 0,4-5-6,-2-1-1,0-1 1,-2 0 0,12-28-1,-8 15 176,-3 1 0,0-2-1,11-52 1,-22 77 26,-2 12 40,-1 18 82,0-7-309,2 22 220,2-1 0,2 0 0,15 55 0,-13-59-34,2 7-186,25 56 0,-11-41-3386,-22-45-836,2-1 1275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3:28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8800,'-18'4'3962,"13"16"2566,-1-8-5042,-8 26 0,12-33-1271,1 0-1,-1 1 1,1-1-1,1 0 1,-1 1-1,1-1 0,1 11 1,-1-14-140,1 0 1,-1 0-1,1 0 0,0 0 0,0 0 1,0 0-1,0-1 0,0 1 1,0 0-1,0-1 0,1 1 0,-1-1 1,0 1-1,1-1 0,-1 1 1,1-1-1,0 0 0,-1 0 1,1 0-1,0 0 0,0 0 0,0 0 1,0 0-1,3 0 0,0 0 49,0 1 0,1-2 0,-1 1 0,0 0 0,0-1 0,0 0-1,1-1 1,6 0 0,-2-2-40,0 0 0,0 0 0,-1-1 0,18-9 0,-21 10-61,18-13 102,-23 15-116,0 0-1,1 0 0,-1-1 1,0 1-1,-1 0 1,1 0-1,0-1 1,0 1-1,0 0 1,-1-1-1,1 1 0,-1-1 1,1 1-1,-1-1 1,0 1-1,1-1 1,-1-2-1,0 2-21,0 0 0,0 0 1,-1 0-1,1 0 0,-1 0 0,1-1 0,-1 1 0,0 0 0,0 1 0,1-1 1,-1 0-1,-1 0 0,1 0 0,0 0 0,-3-2 0,1 1-43,0 1 0,0-1 1,0 1-1,0 0 0,-1 0 0,1 0 0,0 0 0,-6-1 0,2 0-239,-1 1 1,0 0-1,0 1 0,0-1 1,0 2-1,0-1 0,-15 2 1,15 0-394,1 0 0,-1 1 0,1 0 0,0 0 0,-10 4 0,2 5-1254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3:27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0 105 5824,'0'-13'4389,"1"19"-3253,1 5-818,0 1 0,-1-1-1,0 1 1,-2 23 0,1-1 136,2 55 317,8 168 506,5-122-589,-2-19-43,-6-80-45,-3-22 492,-3-11-173,-1-5 315,5-87-381,-5-471-890,5 366-11,-4 194 47,0 0-1,0 0 1,0 0-1,-1 0 1,1 0-1,0 0 1,0 0-1,0 0 1,-1 1-1,1-1 1,0 0-1,0 0 1,-1 1-1,2 0 1,-2-1 2,8 3 27,0 0 0,0-1 1,0 0-1,0 0 0,1 0 1,14 0-1,50-5 85,-32 0-19,94-12 365,-88 8-446,66-2 0,-107 9-28,0 1-1,0-1 0,0 1 1,-1 0-1,1 0 0,8 3 0,-11-3 17,-1 0 0,1 0-1,-1 1 1,0-1-1,1 1 1,-1-1-1,0 1 1,0 0-1,0 0 1,0 0-1,0 0 1,0 0-1,-1 1 1,1-1-1,2 5 1,-1 1 52,0-1 0,-1 1 0,1-1 0,-2 1 0,1 0 1,0 15-1,-4 48 75,1-51-117,0 1 0,3 21 0,-2 15 944,-9-74-3120,7 12 683,-1 0 0,1 0 1,-6-8-1,6 10 934,-8-14-2294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3:29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35 5824,'1'-2'402,"0"0"0,-1 0 1,1 1-1,0-1 0,0 0 0,0 0 1,0 0-1,1 1 0,-1-1 0,0 0 1,1 1-1,-1 0 0,1-1 0,0 1 0,-1 0 1,1 0-1,0-1 0,0 1 0,-1 1 1,1-1-1,0 0 0,0 0 0,0 1 1,0-1-1,3 0 0,-4 1-327,-1 1 0,1-1 0,-1 0-1,1 0 1,-1 0 0,1 0 0,-1 0 0,1 1 0,-1-1-1,0 0 1,1 0 0,-1 1 0,1-1 0,-1 0-1,0 1 1,1-1 0,-1 0 0,0 1 0,1-1 0,-1 0-1,0 1 1,0-1 0,1 1 0,-1-1 0,0 1-1,0-1 1,0 1 0,0-1 0,0 0 0,1 1 0,1 20 1877,-2-12-1621,2 31 404,-2 0 0,-8 61-1,1-27-106,-13 245 1052,12 4-810,5-108-514,-10 2-325,11-183-286,0-15-1537,4-4 480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3:29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16 8320,'-5'-1'717,"5"1"-648,0 0-1,0 0 1,0 0-1,0 0 1,-1 0-1,1 0 0,0 0 1,0 0-1,0 0 1,-1 0-1,1 0 1,0 0-1,0 0 1,0 0-1,-1 0 0,1-1 1,0 1-1,0 0 1,0 0-1,0 0 1,-1 0-1,1 0 0,0 0 1,0 0-1,0-1 1,0 1-1,0 0 1,-1 0-1,1 0 0,0 0 1,0-1-1,0 1 1,0 0-1,0 0 1,0 0-1,0 0 1,0-1-1,0 1 0,0 0 1,0 0-1,0 0 1,0-1-1,0 1 1,0 0-1,0 0 0,0 0 1,0-1-1,0 1 1,0 0-1,0 0 1,0 0-1,0-1 1,0 1-1,0 0 0,0 0 1,1 0-1,9-5 7374,10 2-5444,22 3-1358,-35 1-469,98 8 1114,-91-6-1288,0-1 1,0 2-1,0 0 0,0 1 1,15 7-1,-26-10 11,0-1 1,0 1-1,-1 0 1,1 0-1,0 0 1,-1 0-1,0 0 1,4 4-1,-6-5 4,1 0 0,0 0-1,-1 1 1,1-1-1,-1 0 1,1 0-1,-1 0 1,1 1-1,-1-1 1,0 0 0,0 0-1,1 1 1,-1-1-1,0 0 1,0 1-1,-1-1 1,1 0-1,0 0 1,0 1-1,0-1 1,-1 0 0,1 0-1,-1 1 1,1-1-1,-1 0 1,1 0-1,-2 1 1,-7 10 133,0-1 1,-1 0-1,0 0 0,-18 13 1,-10 10 236,17-13-207,2-3 158,-25 31 0,40-44-253,-1 1 1,2 0 0,-1 0-1,1 0 1,-1 0 0,2 1-1,-1-1 1,1 1 0,0 0-1,-2 11 1,4-15-44,0-1 0,-1 1 0,1 0 0,1 0-1,-1 0 1,0-1 0,1 1 0,-1 0 0,1-1 0,0 1-1,0 0 1,0-1 0,0 1 0,0-1 0,1 1 0,1 2-1,0-2-1,0-1-1,-1 1 0,1-1 0,0 1 0,0-1 0,1 0 0,-1 0 0,0 0 0,1-1 0,5 3 0,3-1-10,-1 0 0,1 0 0,0-2 0,0 1 0,0-2-1,18 0 1,72-11-1424,-81 8-576,0-2 0,35-13 0,-23 6-3570,-1 3 1749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3:31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4 352 3968,'-4'0'5845,"6"0"-5105,0 1 1,0-1-1,0 1 0,0 0 1,-1-1-1,1 1 0,3 2 1,13 6 418,16-5-174,0-1 0,42-3-1,1 1-658,461-4 1370,-157-24-938,64 7-545,-148 10-2,8 0-107,21 4-147,40-4 192,-85 7-173,-184 3 43,355-7 136,181-22 527,-245 0-531,-259 19-152,249-27 157,-205 19-83,200-23 137,-180 18-121,723-57 215,-152 67 149,-622 19-416,-54-3 554,-29-1-3803,-12-1-3254,0 0-4601,-61-1 7734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3:33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47 3232,'0'0'73,"1"-1"0,-1 0 0,0 1 0,-1-1 0,1 0 0,0 0 0,0 1 1,0-1-1,0 0 0,0 1 0,-1-1 0,1 1 0,0-1 0,0 0 0,-1 1 0,1-1 0,-1 1 0,1-1 0,0 1 1,-1-1-1,1 1 0,-1-1 0,1 1 0,-1-1 0,-1 0 0,2 1-58,9-11 8731,-4 31-7421,-1 1 1,-1 0 0,1 25-1,-3 66-145,-2-52-537,6 340 1234,0-348-479,-5-116-1056,-1-99-988,0-99 477,3 121 546,-2 42-287,0 98-76,0 0 1,0 0-1,0 0 0,0 0 0,0 0 0,0 1 0,0-1 0,0 0 1,1 0-1,-1 0 0,0 0 0,1 1 0,-1-1 0,0 0 0,1 0 1,-1 1-1,1-1 0,-1 0 0,1 1 0,0-1 0,-1 0 0,1 1 0,1-2 1,-1 2 4,1-1 0,-1 1 0,1 0 0,-1-1-1,1 1 1,-1 0 0,1 0 0,-1 0 0,1 0 0,-1 0 0,1 0 0,-1 0 0,1 1 0,1 0 0,35 7 376,0-1 0,72 3-1,129-18-26,-225 7-313,0 0-1,1 1 1,-1 1 0,20 2-1,-29-2 7,0 0 0,0 1 0,0-1 0,-1 1 0,1 0 0,0 0 0,-1 1 0,1-1 0,-1 1 0,0 0 0,0 0-1,0 0 1,0 1 0,0-1 0,5 8 0,-3-2 33,0 0 0,0 0 0,0 1 0,-2-1 0,1 1 0,-1 1 0,0-1 0,-1 1 0,0-1 0,-1 1 0,0 0 0,0 15-1,-2 19-418,0-26-9109,0-18 9233,0-1 0,0 0 0,0 1 0,0-1 0,0 0 0,0 1 0,0-1 0,0 0 0,1 1 0,-1-1 0,0 0 0,0 1 0,0-1 1,1 0-1,-1 0 0,0 1 0,0-1 0,0 0 0,1 0 0,-1 0 0,0 1 0,1-1 0,-1 0 0,0 0 0,0 0 0,1 0 0,-1 0 0,0 1 0,1-1 0,-1 0 0,0 0 1,1 0-1,-1 0 0,0 0 0,1 0 0,-1 0 0,0 0 0,1 0 0,-1 0 0,0 0 0,1 0 0,-1-1 0,0 1 0,1 0 0,-1 0 0,0 0 0,0 0 0,1-1 0,2 1-1317,10-1-1522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3:34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57 8544,'-22'-10'2757,"21"10"-2640,1 0 0,-1 0 1,1 0-1,-1 0 0,0 0 0,1-1 0,-1 1 1,1 0-1,-1 0 0,1-1 0,-1 1 0,1 0 1,0-1-1,-1 1 0,1-1 0,-1 1 0,1 0 1,0-1-1,-1 1 0,1-1 0,0 1 0,-1-1 1,1 1-1,0-1 0,0 1 0,-1-1 0,1 0 1,8-7 3243,-8 8-3215,6-3 237,0 0 1,1 0-1,-1 0 1,1 1-1,-1 0 0,11-2 1,43-3 832,-49 6-855,-5 1-264,-1 0 0,0 0 1,1 0-1,-1 0 0,1 1 0,-1 0 0,0 0 0,0 1 0,9 2 0,-12-2-54,1-1-1,0 0 0,-1 1 1,0 0-1,1 0 1,-1-1-1,0 1 0,0 0 1,0 1-1,0-1 1,0 0-1,-1 1 0,1-1 1,-1 1-1,1-1 1,-1 1-1,0 0 0,0 0 1,0-1-1,1 5 1,-1 4 87,1 1-1,-2-1 1,1 0 0,-2 1 0,1-1 0,-2 1 0,1-1 0,-1 0 0,-1 0 0,0 0 0,-6 14 0,-7 11 423,-39 65 0,41-79-461,10-15-46,1-3 35,1 0 0,0 0 0,0 1 0,0-1 0,-3 8-1,5-11-43,0 0 0,0 0 0,0 0-1,0 0 1,0-1 0,0 1 0,0 0 0,0 0-1,0 0 1,0 0 0,1 0 0,-1 0-1,0 0 1,1-1 0,-1 1 0,0 0 0,1 0-1,-1 0 1,1-1 0,-1 1 0,1 0-1,0-1 1,-1 1 0,1 0 0,0-1-1,-1 1 1,1-1 0,0 1 0,0-1 0,-1 1-1,1-1 1,0 0 0,0 1 0,2-1-1,3 2 36,1-1 0,-1 0-1,1 0 1,0 0-1,0-1 1,0 0 0,-1-1-1,9-1 1,19 0-7,-22 2-86,2 1-160,1-2-1,-1 0 1,20-4-1,26-6-5544,-39 8 1548,1 2 691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3:36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0 3968,'3'3'15380,"-3"1"-15721,-3 58 4363,-7 33-2257,-1-17-1041,-6 45-99,16-107-570,-4 27-26,3 71-1,3-50-399,-1-44-4799,0-33 1559,0 1 1196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3:36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27 9312,'-12'-3'4476,"27"3"1109,12-1-3684,4-2-542,165-10 1805,-115 10-2664,52 0-15,-100 3-647,64 11 0,-51-3-1158,-21-4-2132,-1 0-4224,-10 0 4290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3:37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4 6304,'-4'-2'944,"-6"1"1696,-7 9 5183,-19 16-4991,31-19-2553,0 0-1,-1 0 1,2 1-1,-1-1 1,1 1-1,-4 7 1,5-10-154,-8 16 310,0 0 0,2 1-1,-13 34 1,-11 64 637,20-58-595,2 0 1,2 1 0,1 116 0,9-125-443,3-1 1,2 0 0,3 0 0,29 97 0,-34-135-626,-1-3 229,0-1 0,7 14 0,-9-21-76,0 0 0,1 1 1,-1-1-1,1 0 0,-1 0 0,1 0 0,0 0 0,3 2 0,-5-4 289,1 0-1,-1 1 1,1-1-1,0 0 1,-1 1-1,1-1 1,-1 0-1,1 0 1,0 0-1,-1 1 1,1-1-1,-1 0 1,1 0-1,0 0 1,-1 0-1,1 0 1,0 0-1,-1 0 1,1-1-1,0 1 1,-1 0-1,1 0 1,-1 0 0,2-1-1,13-11-3554,-11 8 2505,23-20-2599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3:38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180 476 4992,'-1'-8'16441,"-4"8"-15078,-7 1-261,-6-1-412,8 0-490,0 0 0,1 0-1,-1 0 1,0 2 0,0-1 0,1 1-1,-17 6 1,17-5-154,5-1-36,0-1 0,0 1 0,0 0 0,0 0 0,1 0 0,-7 5 0,10-7-3,-1 1 0,0 0 1,0 0-1,1 0 0,-1 0 1,1 0-1,-1 0 0,1 0 1,-1 0-1,1 1 0,-1-1 1,1 0-1,0 0 0,0 0 1,0 0-1,-1 1 1,1-1-1,0 0 0,1 0 1,-1 0-1,0 0 0,0 1 1,0-1-1,1 0 0,-1 0 1,1 0-1,-1 0 0,1 0 1,0 2-1,2 2 28,0 0-1,1 0 1,-1 0 0,1 0 0,0-1 0,5 5-1,32 25 445,-24-20-209,-9-7-108,1-1 0,0 0 0,12 6 0,-18-10-102,0-1 1,0 1-1,0-1 1,0 0 0,0 0-1,0 0 1,0-1 0,0 1-1,0-1 1,0 0 0,1 0-1,-1 0 1,0 0-1,6-1 1,-7 0-47,-1 1-1,0-1 1,1 0-1,-1 1 1,0-1-1,0 0 1,0 0-1,0 0 0,0 0 1,0 0-1,0 0 1,0 0-1,0 0 1,0-1-1,-1 1 1,1 0-1,0 0 1,-1-1-1,1 1 1,-1 0-1,1-1 1,-1 1-1,0 0 1,0-1-1,1-1 1,-1-4-11,0 1 1,0-1-1,-2-11 0,2 17 1,-4-21 48,-1-1-1,-1 2 1,-1-1 0,-15-31-1,-5-14-176,15 27 147,1 0-1,-8-82 0,17 108-52,1-1-1,1 1 1,0 0-1,1-1 0,3-16 1,-2 25 16,-1 0 1,1 1 0,0-1 0,0 1 0,0-1-1,1 1 1,4-5 0,-6 7 0,1 1 0,0-1 0,0 1 0,0 0 1,1 0-1,-1 0 0,0 0 0,1 0 0,0 1 0,-1-1 0,1 1 0,0-1 0,0 1 0,4-1 0,-1 1 9,-1 0 1,1 1-1,0-1 0,0 1 0,-1 1 0,1-1 0,0 1 0,-1 0 0,1 0 0,6 3 0,7 2-3,28 14 1,-13-3-146,0 2-1,-1 1 0,-1 1 1,50 45-1,-78-63-408,0 1-1,0 1 1,-1-1-1,1 0 1,3 7 0,-5-8-397,-1 1 0,1-1 0,-1 1 0,1 0 0,-1 0 0,0 0 0,-1 0 0,1 4 0,2 11-2267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3:38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11 8640,'1'-10'6405,"1"14"-5962,0 0 1,0 0 0,0 1-1,-1-1 1,0 0-1,0 1 1,0-1-1,0 1 1,-1-1 0,0 1-1,0 4 1,1 6 265,2 46 1042,-2 0 0,-14 110 0,-7-66-620,8-50-924,-28 109 657,38-155-677,-1 0 0,0 17-1,7-27-41,1 0 0,-1 0 0,0 0 0,1-1 0,-1 0 0,6-2 0,6-3-24,28-13 136,-33 14-236,0 1 1,0 0-1,25-7 0,-5 7-160,0-1-1391,-12 2-2460,-11-1-2760,-3 4 3181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3:50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5 175 4064,'-4'7'11755,"4"-7"-11510,9-3 5432,16-7-4605,9-3-1384,208-53 764,-94 29-190,64-14 149,-210 51-417,1-1 0,0 1 0,0 0 0,-1 0 1,1 0-1,3 0 0,21 1-54,-26-1-58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3:39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10624,'0'0'151,"0"-1"1,0 1-1,0-1 1,0 1 0,0-1-1,0 1 1,0-1-1,0 1 1,0 0-1,0-1 1,0 1-1,0-1 1,0 1 0,1-1-1,-1 1 1,0-1-1,0 1 1,1 0-1,-1-1 1,0 1 0,0 0-1,1-1 1,-1 1-1,0 0 1,1-1-1,-1 1 1,0 0 0,1-1-1,-1 1 1,1 0-1,-1 0 1,0 0-1,1-1 1,-1 1 0,1 0-1,-1 0 1,1 0-1,-1 0 1,1 0-1,-1 0 1,1 0 0,-1 0-1,1 0 1,29-3 3015,-21 3-1596,193-13 2819,-115 11-4236,-8-1-897,-27 0-2610,-37 1-1,-6 1 1060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3:39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4 165 11232,'-4'-16'5056,"18"4"-4385,-1 4 1761,5 4-1472,9-7 1280,4-3-1280,22-6 576,7 9-896,12-4-224,-1 2-256,-3-2-192,-10 6 0,-8-2-1664,-10 6 928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3:39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9056,'1'-1'1183,"-1"1"-1099,0-1 1,0 1-1,0 0 1,1 0-1,-1 0 1,0 0-1,0 0 1,0 0 0,0 0-1,0 0 1,0 0-1,0 0 1,1 0-1,-1 0 1,0 0-1,0 0 1,0 0-1,0 0 1,0 0-1,0 0 1,0 0-1,1 0 1,-1 0-1,0 0 1,0 1 168,0-1-168,11 4 2362,18 13 426,-13-9-1326,3 3-1055,0 1 1,-1 0 0,0 1-1,-1 1 1,0 1-1,-2 0 1,1 1-1,-2 1 1,0 0 0,18 32-1,-11-10 163,-3 1 0,-1 1-1,18 70 1,-30-90-437,0 1 0,-2-1 0,0 1 1,-2 0-1,-1 40 0,-4-32-21,0 0-1,-2 0 1,-16 48 0,-37 78 88,43-123-723,0-1 0,-34 48-1,38-65-789,0 0 0,-22 20-1,29-31 862,4-2-14,0-1 0,0 0 0,-1 0 0,1 1 0,0-1 0,-1 0 0,1 0 0,-1 0 1,1 0-1,-1-1 0,1 1 0,-1 0 0,0-1 0,1 1 0,-1-1 0,0 1 0,1-1 0,-4 0 0,-10 0-3037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3:40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16 5568,'-10'0'17599,"15"-4"-15641,7 1-1533,0 1 0,0 0 0,-1 1 1,21 0-1,-8 0-242,-7 0-151,0 0 1,-1 1 0,1 1-1,-1 0 1,1 2 0,-1 0-1,30 9 1,-29-3-175,-17-8 139,1-1 0,-1 0 0,1 1 0,-1-1 0,0 1 1,1-1-1,-1 0 0,0 1 0,1-1 0,-1 1 0,0-1 0,0 1 1,1-1-1,-1 1 0,0-1 0,0 1 0,0 0 0,0-1 0,0 1 1,0-1-1,0 1 0,0-1 0,0 1 0,0-1 0,0 1 0,0-1 1,0 1-1,0 0 0,-1-1 0,1 1 0,0-1 0,0 1 0,-1-1 1,1 0-1,-1 2 0,-2 2 43,-1-1 1,0 1-1,0-1 1,-1 1-1,1-1 1,-1-1-1,1 1 1,-1-1-1,-9 4 1,-1 1 23,10-4-52,-98 52 557,100-53-530,1 0-1,-1 0 0,0 0 0,1 0 0,0 1 1,-1-1-1,-2 4 0,5-5-17,0-1 1,-1 1-1,1-1 0,0 1 0,0-1 1,-1 1-1,1-1 0,0 1 1,0 0-1,0-1 0,0 1 1,0-1-1,0 1 0,0 0 0,0-1 1,0 1-1,0 0 0,0-1 1,0 1-1,0-1 0,0 1 1,1 0-1,-1-1 0,0 1 0,0-1 1,1 1-1,-1-1 0,0 1 1,1-1-1,-1 1 0,1-1 1,-1 1-1,0-1 0,1 0 0,-1 1 1,1-1-1,-1 0 0,1 1 1,0-1-1,-1 0 0,1 1 1,-1-1-1,1 0 0,-1 0 0,2 0 1,4 3 59,0-2 1,0 1 0,1 0-1,-1-1 1,0 0 0,8-1-1,43-1-166,-36 0-49,122-6-5434,-103 7 3205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5:21.2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207 147 3392,'4'-5'963,"-2"7"-46,-4 15 30,2-17-948,-8 69 2380,-22 78 0,5-59-1563,-10 36-107,-72 403 1542,102-488-977,5-39-1252,0 0 0,0 0 0,0 0 0,0 0 0,0 0 0,0 0 0,0 0 0,0 0 1,0 0-1,0 0 0,0 0 0,0 0 0,0 0 0,0 0 0,0 1 0,0-1 0,0 0 0,0 0 0,0 0 0,0 0 0,0 0 0,0 0 0,0 0 0,0 0 0,0 0 0,0 0 0,0 0 0,0 0 0,0 0 0,0 0 0,0 0 0,0 1 0,0-1 0,0 0 1,0 0-1,0 0 0,0 0 0,0 0 0,1 0 0,-1 0 0,0 0 0,0 0 0,0 0 0,0 0 0,0 0 0,0 0 0,0 0 0,0 0 0,0 0 0,0 0 0,0 0 0,0 0 0,0 0 0,0 0 0,1 0 0,-1 0 0,0 0 0,0 0 0,0 0 0,0 0 1,0 0-1,0 0 0,0 0 0,0 0 0,0 0 0,0 0 0,0 0 0,0 0 0,3-4 190,10-58 588,23-160-512,8-7-346,32-171-230,-74 387 325,0 0 0,9-24 1,-11 37-47,0-1 1,0 0-1,0 1 1,0-1 0,0 1-1,1-1 1,-1 1-1,0-1 1,0 1-1,1-1 1,-1 1 0,0-1-1,1 1 1,-1 0-1,0-1 1,1 1-1,-1-1 1,1 1 0,-1 0-1,1-1 1,-1 1-1,1 0 1,0-1-1,0 1 5,-1 1 1,1-1-1,-1 0 0,1 0 0,-1 1 0,0-1 0,1 1 0,-1-1 0,1 0 0,-1 1 0,0-1 0,1 1 0,-1-1 1,0 1-1,0-1 0,1 1 0,-1-1 0,0 1 0,0-1 0,0 1 0,11 39-28,-10-32 13,77 342-112,-16-74 379,-51-228 127,3-2 0,36 86 0,-50-131-327,1 0-1,-1 0 0,0 0 0,1 0 0,-1 0 1,1-1-1,-1 1 0,1 0 0,0 0 0,-1-1 0,1 1 1,-1 0-1,1-1 0,0 1 0,0-1 0,-1 1 1,1-1-1,0 1 0,0-1 0,0 1 0,0-1 0,1 1 1,-1-2 0,0 1 1,0 0-1,0-1 1,0 1-1,0-1 1,-1 1-1,1-1 1,0 1-1,0-1 1,0 0-1,-1 1 1,1-1 0,0 0-1,-1 0 1,1 1-1,-1-1 1,1 0-1,-1 0 1,1 0-1,-1 0 1,0 0-1,1 0 1,-1 0-1,1-1 1,12-46 558,13-72 1,2-12-330,73-174-180,-24 79 130,-51 150-255,6-21-255,-16 34-4252,-12 85-1914,0 14 3798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5:22.3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100 172 4064,'-5'-3'619,"-7"-5"923,12 8-1497,-1 0 0,1 0-1,0 0 1,0 0 0,0 0 0,0 0 0,0 0-1,-1 0 1,1 0 0,0 0 0,0 0 0,0-1-1,0 1 1,0 0 0,0 0 0,-1 0 0,1 0-1,0 0 1,0-1 0,0 1 0,0 0 0,0 0-1,0 0 1,0 0 0,0-1 0,0 1 0,0 0-1,0 0 1,0 0 0,0 0 0,0-1-1,0 1 1,0 0 0,0 0 0,0 0 0,0 0-1,0-1 1,0 1 0,0 0 0,0 0 0,0 0-1,0 0 1,0 0 0,0-1 0,1 1 0,-1-1 635,1 1-553,-1 0 0,0 0 0,0 0 0,0 0 0,0-1 0,0 1 0,0 0 0,0 0 0,0 0 1,0 0-1,0-1 0,0 1 0,0 0 0,0 0 0,0 0 0,0-1 0,0 1 0,0 0 0,0 0 0,0 0 0,0 0 0,0-1 0,0 1 1,0 0-1,0 0 0,-1-1 508,1 1-508,-7-8 2144,-7-3-1116,7 6-487,3 4-636,1 1-97,3 0 69,0 0 1,0 0 0,-1 0-1,1 0 1,0 0 0,0 0-1,0-1 1,0 1 0,0 0-1,0 0 1,0 0 0,-1 0-1,1 0 1,0 0 0,0 0-1,0 0 1,0-1 0,0 1-1,0 0 1,0 0 0,0 0-1,0 0 1,0 0 0,0 0-1,0-1 1,0 1 0,0 0-1,0 0 1,0 0 0,0 0-1,0 0 1,0 0 0,0-1-1,0 1 1,0 0 0,0 0-1,0 0 1,1-4 1562,-1 4-1567,0 0 1,0-1 0,0 1-1,0 0 1,0-1 0,0 1-1,0-1 1,0 1-1,0 0 1,0-1 0,0 1-1,0 0 1,0-1 0,0 1-1,0 0 1,1-1-1,-1 1 1,0 0 0,0-1-1,0 1 1,1 0 0,-1-1-1,0 1 1,0 0-1,1-1 1,-1 1 0,0 0-1,1 0 1,-1 0 0,0-1-1,0 1 1,1 0-1,0 0 1,30 3-44,5-1 82,-24-1 7,1-1 0,20-1 0,-29 0 26,0 1 0,0-1 0,1 0 0,-1-1 0,0 1 0,0-1 0,0 0 0,-1 0 0,1 0 0,0 0-1,5-5 1,-7 6-55,-1-1-1,1 1 1,0 0-1,-1-1 0,1 1 1,-1-1-1,0 0 1,0 1-1,1-1 1,-1 0-1,0 0 0,0 0 1,-1 0-1,1 0 1,0 0-1,-1 0 1,1 0-1,-1 0 0,1 0 1,-1 0-1,0 0 1,0 0-1,0 0 0,0 0 1,-1-1-1,1 1 1,0 0-1,-1 0 1,0 0-1,1 0 0,-1 0 1,0 0-1,0 0 1,0 1-1,0-1 1,0 0-1,-3-2 0,3 2-29,-1 1 0,1 0 0,-1-1 0,0 1-1,0 0 1,0 0 0,0 0 0,0 0 0,0 1-1,0-1 1,0 0 0,0 1 0,0-1 0,0 1-1,0 0 1,0 0 0,-1 0 0,1 0 0,0 0-1,0 0 1,0 1 0,-3 0 0,-8 2-57,1 0 1,-20 8-1,18-6 49,6-2 15,0 0 0,0 1 0,0-1-1,1 2 1,0-1 0,0 1 0,0 0 0,0 1-1,1 0 1,-8 9 0,10-11 6,1 0-1,0 0 1,0 0 0,0 1-1,1 0 1,0-1-1,0 1 1,0 0 0,0 0-1,1 0 1,-1 0 0,1 1-1,1-1 1,-1 0-1,1 0 1,0 1 0,1 8-1,1-3 63,1-1-1,0 1 0,0-1 0,1 0 1,1-1-1,0 1 0,7 10 0,-8-13 1,0-1 0,1 1 1,0-1-1,0 0 0,1-1 0,0 0 0,0 1 0,0-2 0,0 1 1,10 4-1,-14-8-28,1 0 1,0 0 0,0 0-1,0 0 1,0-1-1,0 1 1,0-1 0,0 0-1,0 0 1,-1 0 0,1 0-1,0 0 1,0-1 0,0 1-1,0-1 1,0 0-1,0 0 1,0 0 0,-1 0-1,1 0 1,4-4 0,4-2 68,-1-1 1,0-1-1,16-17 1,-4 4 58,1-1-146,1 2 0,1 0 0,1 2 0,1 1 0,1 1 0,42-19 0,-67 35-31,0-1-1,0 1 1,0 0-1,1 1 1,-1-1-1,1 0 0,-1 1 1,1 0-1,-1 0 1,0 0-1,1 0 1,-1 0-1,1 1 0,5 1 1,-4 0 5,-1 0-1,1 0 1,-1 1 0,1 0 0,-1-1-1,0 1 1,0 1 0,0-1 0,4 6-1,163 181 491,-162-179-417,1 0 0,0 0 0,1-1 0,17 13 0,-15-17-1306,-12-5 939,0-1 0,0 1 0,0-1 0,0 1 0,0-1 0,0 0 0,1 0 0,-1 0 0,0 0 0,0 0 0,0 0 0,1 0 0,-1 0 0,0 0 0,0 0 0,0-1 0,0 1 0,1 0 0,-1-1 0,0 1 1,0-1-1,0 1 0,0-1 0,0 0 0,0 1 0,0-1 0,1-1 0,3-5-1173,0 0 0,-1 0 1,1-1-1,3-9 0,-3 7 301,8-12-1000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5:22.6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638 41 4160,'0'-17'1333,"0"17"-1298,0-1 0,0 0-1,0 1 1,0-1 0,1 0 0,-1 1-1,0-1 1,0 1 0,0-1 0,1 1-1,-1-1 1,0 0 0,1 1-1,-1-1 1,0 1 0,1-1 0,-1 1-1,1 0 1,-1-1 0,0 1 0,1-1-1,0 1 1,0-1 169,0 0-81,-1 1 0,0 0 0,0 0 0,1-1 1,-1 1-1,0 0 0,0 0 0,0-1 0,1 1 0,-1 0 0,0-1 1,0 1-1,0 0 0,0-1 0,0 1 0,0 0 0,0-1 1,0 1-1,1 0 0,-1-1 0,-1 1 0,1-1 0,0 1 0,0 0 1,0-1-1,0 1 0,0 0 0,0-1 0,-9 1 1989,-15 9-387,-86 45 1038,41-21-1703,18-6-576,1 2 0,-70 55-1,89-60-441,1 2 0,1 1-1,2 1 1,0 1 0,-34 51 0,59-77-131,1-1 1,0 1-1,0-1 0,-1 1 1,1-1-1,1 1 1,-2 4-1,2-6 12,0-1-1,-1 1 1,1 0 0,0-1-1,0 1 1,0 0 0,0 0-1,1-1 1,-1 1 0,0 0-1,0-1 1,0 1-1,1 0 1,-1-1 0,0 1-1,0 0 1,1-1 0,-1 1-1,1 0 1,-1-1 0,1 1-1,-1-1 1,1 1 0,-1-1-1,1 1 1,-1-1 0,1 1-1,-1-1 1,1 0 0,0 1-1,1-1 1,22 3-3368,7 0 1045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5:23.1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5 827 4736,'-5'3'1783,"11"-3"-21,3-1-902,-6 1-549,0-1 1,1 1-1,-1-1 0,0 0 0,0 0 1,0 0-1,0 0 0,0-1 0,0 1 1,0-1-1,-1 0 0,1 1 1,3-4-1,4-4 542,17-19-1,-19 19-515,52-58 955,69-68 328,-54 71-1060,42-40 219,-95 83-555,-2-2 0,-1 0 0,20-31-1,-20 23 69,-1-1-1,-2-1 0,-1 0 0,14-51 0,-26 75-269,-1 0-1,0 0 0,-1 0 1,1-14-1,-19 75-917,-20 89 834,31-111 156,1 1-1,-1 55 1,9-29-5,3-1 0,19 84 0,-18-107 97,10 38-642,-4-22-2709,-3-17 1239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5:23.4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27 114 11040,'-26'-28'5024,"39"11"-4385,5 10 737,4 2-896,33-3 864,8 1-768,16-9-32,-2 7-320,-1 1-64,-3 5-96,-1-2 32,-9 5-64,0 0-2688,-10 8 1440,-11 0-7263,-7 1 4735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5:23.7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320 0 7232,'9'0'3264,"13"25"-2848,-12-13 2528,-2-1-1696,-8 9 1215,0 0-1471,-18 5 736,5 3-992,-24-4-256,6 4-288,-22 0 128,8 0-192,-13-4-800,16-1 320,2 2-6335,9-5 3679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2:14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29 3232,'1'-3'378,"0"1"0,0 0 0,-1-1 0,1 1 0,-1-1 0,1 1 0,-1-6 0,0 8-314,0 0 0,0 0 1,0 0-1,-1-1 0,1 1 0,0 0 1,0 0-1,0 0 0,0-1 0,0 1 1,-1 0-1,1 0 0,0 0 0,0 0 1,0 0-1,-1-1 0,1 1 0,0 0 1,0 0-1,0 0 0,-1 0 0,1 0 1,0 0-1,0 0 0,-1 0 1,1 0-1,0 0 0,0 0 0,-1 0 1,1 0-1,0 0 0,0 0 0,-1 0 1,1 0-1,0 0 0,0 0 0,0 0 1,-1 0-1,1 0 0,0 1 0,3 38 1718,11 422 3492,0-191-3428,-2-32-753,-9-165-886,-3-39 313,10 63 1,-9-90-1618,-2-13-1635,1-3 764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3:51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24 177 7968,'-24'5'6058,"25"-6"-5912,-1 1 0,1-1-1,-1 1 1,1-1 0,0 1 0,-1-1-1,1 1 1,0 0 0,-1-1-1,1 1 1,0 0 0,0 0 0,-1-1-1,1 1 1,0 0 0,0 0-1,-1 0 1,1 0 0,0 0 0,0 0-1,-1 0 1,3 0 0,1 0 267,167-22 3604,-129 15-3628,244-48 736,-259 49-1093,5-1 121,65-15-2224,-78 16-292,-1 0 0,0-1 0,19-10 0,0-3-1013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5:25.3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136 9 5056,'-5'-8'4325,"-4"14"-1141,2 1-2948,-49 53 1489,50-52-1594,0 0 1,1 0-1,0 1 0,0 0 0,1 0 1,-5 12-1,4-6-6,2 1-1,-1-1 1,2 1 0,0 0-1,0-1 1,2 1 0,0 0 0,1 0-1,0 0 1,2-1 0,-1 1-1,9 24 1,-9-34-33,0 0 0,1-1 0,0 1 0,-1-1 0,6 8 0,-6-11-33,-1 0 0,1 0 0,0 0 0,0 0-1,0 0 1,0 0 0,0-1 0,0 1 0,0-1 0,1 0-1,-1 1 1,0-1 0,1 0 0,-1 0 0,6 1-1,-5-2 33,1 0 0,0 0-1,0 0 1,0 0 0,0-1-1,0 0 1,-1 0 0,1 0-1,0 0 1,0 0-1,-1-1 1,1 1 0,-1-1-1,0 0 1,1 0 0,-1-1-1,4-3 1,6-5 52,-1-1 0,18-22 0,-30 34-140,136-184 291,-95 115-422,-39 67-363,-2 8 299,-2 10 16,-5 18 23,-3 64 0,9-77 196,2-1 0,0 0 0,1 1 0,7 28 0,-9-45 8,1-1 0,0 0 0,0 0 0,1 0-1,-1 0 1,0 0 0,1 0 0,0 0 0,0-1-1,-1 1 1,2-1 0,3 5 0,-4-6-21,-1 0-1,1 0 1,0 0 0,-1 0-1,1-1 1,0 1 0,0-1-1,0 1 1,-1-1 0,1 0-1,0 1 1,0-1 0,0 0-1,0 0 1,0-1 0,-1 1 0,1 0-1,0 0 1,0-1 0,0 1-1,-1-1 1,1 0 0,0 1-1,1-2 1,4-2 41,0 0 0,-1 0 0,0 0 1,0-1-1,8-8 0,28-32 208,-23 25-126,195-226-649,-214 245 474,1 1 0,-1-1 1,0 1-1,1-1 0,-1 1 1,1-1-1,-1 1 0,1 0 1,0-1-1,-1 1 0,1 0 1,-1-1-1,1 1 0,0 0 1,-1 0-1,1 0 0,0-1 1,-1 1-1,1 0 0,0 0 0,-1 0 1,1 0-1,0 0 0,-1 0 1,1 0-1,0 1 0,-1-1 1,1 0-1,0 0 0,0 1 1,20 13-281,-10-6 289,6 4 49,0-2-1,1 0 1,1-1 0,-1 0-1,23 5 1,-29-10 26,0-1 0,0-1 0,0 0-1,1-1 1,-1 0 0,0-1 0,1 0-1,-1-1 1,21-4 0,-6-1 263,29-11-1,-47 14-269,-1 0 0,-1 0 0,1-1 0,0 0 0,-1-1-1,0 0 1,12-10 0,-18 14-44,1-1 1,0 0 0,-1 0-1,0 0 1,1 0-1,-1 0 1,0-1-1,0 1 1,0 0-1,0-1 1,0 1-1,-1 0 1,1-4-1,-1 5-15,0-1-1,0 1 1,0-1 0,0 1 0,0-1-1,0 1 1,0 0 0,-1-1-1,1 1 1,-1-1 0,1 1-1,-1 0 1,0-1 0,1 1-1,-1 0 1,0 0 0,0 0-1,0-1 1,0 1 0,0 0 0,0 0-1,0 0 1,0 0 0,-2-1-1,-2 0-57,0 0 0,1 0 0,-1 1 1,0-1-1,0 1 0,0 0 0,0 0 0,0 1 0,0-1 0,0 1 0,-1 0 0,-4 1 0,-1 0-29,-1 1 1,1 0-1,0 1 0,-15 5 1,18-4 67,-1 0 1,1 0-1,0 0 1,0 1-1,0 0 1,0 1-1,1 0 1,0 0-1,-6 7 1,10-9 52,1-1-1,-1 0 1,1 0-1,0 1 1,0-1-1,0 1 1,1-1 0,-1 1-1,1 0 1,0 0-1,0 0 1,0 0 0,1 0-1,-1 0 1,1 0-1,0 0 1,0 0 0,0 0-1,1-1 1,-1 1-1,1 0 1,0 0-1,2 5 1,-1-3 71,1 0 0,1 0 0,-1 0 0,1 0 0,0 0 0,0-1 0,1 1 0,0-1 1,0-1-1,0 1 0,0-1 0,1 1 0,-1-1 0,1-1 0,11 6 0,-2-2 40,0-1 0,1-1 0,0 0 1,0-1-1,22 2 0,-13-3-118,-1-1 0,1-1 1,-1-2-1,1 0 0,23-5 0,-16 0-3860,48-17-1,-51 15 820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5:27.8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199 14 5056,'0'-4'423,"0"4"-347,0 0-1,0 0 1,0-1-1,-1 1 1,1 0 0,0 0-1,0-1 1,0 1 0,0 0-1,0-1 1,0 1 0,0 0-1,0-1 1,0 1-1,0 0 1,0 0 0,1-1-1,-1 1 1,0 0 0,0-1-1,0 1 1,0 0 0,0 0-1,0-1 1,1 1 0,-1 0-1,0 0 1,0-1-1,0 1 1,1 0 0,-1 0-1,0 0 1,0 0 0,1-1-1,-1 1 1,0 0 0,0 0-1,1 0 1,-1 0-1,0 0 1,1 0 0,-2 22 654,-1-5-403,-1 7 304,-1-1-1,-11 37 1,-8 22 696,-21 141 0,22-99-680,9-55-357,-45 213 1031,40-183 535,18-101-634,3-8-932,1 1 1,0 0-1,5-10 1,56-64-313,-58 76 10,-1 0-1,1 1 0,0 0 1,0 0-1,9-5 0,-13 9-15,-1 1-1,1 0 0,-1 0 0,1 0 0,-1 0 1,1 0-1,0 1 0,0-1 0,3 0 1,-5 1 2,1 0 1,-1 1 0,1-1 0,-1 0 0,1 0-1,-1 1 1,1-1 0,-1 1 0,0-1 0,1 1-1,-1 0 1,0-1 0,1 1 0,-1 0 0,0 0-1,0 0 1,0 0 0,2 1 0,0 3 2,0 0 0,-1 0 0,1 0 0,-1 0 0,0 1 0,0-1 1,-1 0-1,1 1 0,0 10 0,0-3 33,1-1 33,0 1 1,1-1-1,0 0 0,1-1 0,9 20 0,-10-26 0,-1 0 0,1 0 0,-1 0 0,1 0-1,1-1 1,-1 0 0,1 0 0,-1 0 0,1 0-1,0-1 1,1 1 0,-1-1 0,11 4 0,-5-4 28,1 0 0,0 0 1,0-1-1,0-1 1,0 0-1,0 0 0,1-1 1,-1-1-1,0 0 1,0-1-1,0 0 0,22-7 1,9-6 20,-2-2 1,47-26 0,-45 21-14,18-6-28,36-18-18,-84 38 23,0 0-1,-1-1 0,0 0 0,0 0 1,10-12-1,-15 9-37,-7 12-21,0 0 1,0 0-1,0-1 1,0 1-1,0 0 0,0 0 1,0 0-1,0 0 0,0-1 1,0 1-1,-1 0 0,1 0 1,0 0-1,0 0 1,0-1-1,0 1 0,0 0 1,0 0-1,-1 0 0,1 0 1,0 0-1,0 0 0,0-1 1,0 1-1,0 0 1,-1 0-1,1 0 0,0 0 1,0 0-1,0 0 0,-1 0 1,1 0-1,0 0 0,0 0 1,-1 0-1,-1 0-36,-1 0 0,0 0-1,0 0 1,0 1 0,1-1-1,-6 2 1,-14 5 12,0 1 0,0 1 0,1 1 0,0 1 0,-21 14 0,33-19 59,1 0 0,-1 1 0,1 0 0,1 0 0,-1 1 1,1 0-1,0 0 0,1 0 0,0 1 0,1 0 0,-1 1 1,2-1-1,-6 15 0,8-19 0,1-1 0,0 1 1,0 1-1,1-1 0,-1 0 0,1 0 0,0 0 1,1 0-1,-1 0 0,1 0 0,1 6 1,-1-10-10,-1 1 0,1-1 1,-1 1-1,1-1 0,0 1 1,0-1-1,0 1 1,0-1-1,0 0 0,0 0 1,0 0-1,0 1 0,0-1 1,0 0-1,1 0 0,-1 0 1,0-1-1,1 1 1,-1 0-1,1 0 0,-1-1 1,1 1-1,-1-1 0,1 0 1,-1 1-1,1-1 1,0 0-1,-1 0 0,1 0 1,0 0-1,-1 0 0,1 0 1,-1 0-1,1-1 1,-1 1-1,1 0 0,1-2 1,8-2 47,0-1 0,-1 0-1,0 0 1,0-1 0,0-1 0,-1 0 0,16-14 0,5-4 7,-3 5 6,-2-2 0,-1 0 1,0-1-1,28-38 0,-41 42-218,-11 18 127,0 1 1,0 0-1,0 0 1,0 0-1,1 0 1,-1-1-1,0 1 1,0 0-1,0 0 1,0 0-1,0 0 1,0 0-1,0-1 1,0 1-1,0 0 1,0 0-1,0 0 1,0 0-1,0-1 1,-1 1-1,1 0 1,0 0-1,0 0 1,0 0-1,0 0 1,0-1-1,0 1 1,0 0-1,0 0 1,0 0-1,-1 0 1,1 0-1,0 0 1,0-1 0,-10 5-470,4 0 439,0 1 0,1-1-1,0 1 1,0 0 0,0 0 0,1 0 0,-1 1 0,1 0-1,1-1 1,-4 8 0,5-9 42,0 0 1,0 0-1,1 0 0,-1 0 0,1 0 1,0 0-1,1 0 0,-1 0 0,1 0 0,-1 0 1,1 1-1,1-1 0,-1 0 0,0 0 1,1 0-1,0 0 0,0 0 0,2 6 1,-1-8 25,-1 1 1,1-1-1,-1 0 1,1 0 0,0 0-1,-1 0 1,1 0-1,0 0 1,1-1 0,-1 1-1,0-1 1,0 1-1,0-1 1,1 0 0,-1 0-1,1 0 1,-1 0-1,1 0 1,-1-1 0,1 1-1,0-1 1,-1 0-1,1 1 1,4-1 0,3-1 10,0 1 1,0-1-1,0-1 1,0 0-1,11-4 1,1-1-19,-1-1 1,1-2-1,-1 0 0,-1-1 1,0-1-1,-1 0 0,0-2 1,-1 0-1,0-1 0,-1-1 1,-1-1-1,-1 0 0,0-1 1,-1-1-1,18-32 0,-25 40-206,-7 11 177,0 0 0,0 0 0,0 0 0,0 0 0,0 0 0,0 0 0,0 0 0,0 0 0,0 0 0,0 0 0,0 1 0,0-1 0,0 0 0,0 0 0,0 0 0,0 0 0,0 0 0,0 0 0,0 0 0,0 0 0,0 0 0,0 0 0,0 0 0,0 0 0,0 0 0,0 0 0,0 0 0,0 0 0,0 0 0,0 0 0,0 0 0,0 0 0,0 0 0,0 0 1,0 0-1,0 0 0,0 0 0,0 0 0,0 0 0,0 0 0,0 0 0,1 0 0,-1 0 0,0 0 0,0 0 0,0 0 0,0 0 0,0 0 0,0 0 0,0 0 0,0 0 0,0 0 0,0 0 0,0 0 0,0 0 0,0 0 0,0 0 0,-5 22-434,2-10 517,-3 15-52,-8 38-321,13-59 318,0 1 1,1 0 0,0-1 0,0 1-1,0 0 1,1-1 0,2 11-1,-3-16-4,0 0-1,1-1 1,-1 1-1,0 0 0,0 0 1,1-1-1,-1 1 1,0 0-1,1 0 0,-1-1 1,0 1-1,1 0 1,-1-1-1,1 1 1,-1-1-1,1 1 0,0 0 1,-1-1-1,1 1 1,0-1-1,-1 0 1,1 1-1,0-1 0,-1 1 1,1-1-1,0 0 1,0 0-1,-1 1 0,1-1 1,0 0-1,0 0 1,0 0-1,0 0 1,-1 0-1,1 0 0,0 0 1,1 0-1,2-2 37,0 1 1,-1-1-1,1 0 0,0 1 0,-1-2 1,4-2-1,1 1-54,123-94 186,-25 17-278,-103 79 41,0 0-1,1 0 1,0 0-1,-1 1 1,7-2-1,-9 2 33,0 1-1,0 0 1,0-1-1,1 1 1,-1 0-1,0 0 1,0 0 0,1 0-1,-1 0 1,0 0-1,0 0 1,1 0-1,-1 1 1,0-1-1,0 1 1,0-1-1,0 0 1,1 1-1,-1 0 1,0-1-1,1 2 1,17 17-81,-12-12 73,0 0 0,0-1-1,1 1 1,0-1 0,14 8 0,-7-8 91,0 1-1,0-2 1,1 0-1,0-1 1,0-1-1,0 0 1,1-1 0,17 0-1,-28-3-50,-1 1 0,1-1-1,0 0 1,-1 0-1,1 0 1,-1-1 0,0 0-1,1 0 1,-1 0 0,0-1-1,0 0 1,0 0-1,-1 0 1,1-1 0,-1 1-1,1-1 1,3-4 0,-5 3-8,1 0 0,-1 0 1,1-1-1,-1 1 1,-1-1-1,1 1 1,-1-1-1,0 0 1,0 0-1,-1 0 1,0 0-1,0 0 1,0-1-1,-1 1 0,0 0 1,0 0-1,0 0 1,-3-9-1,3 14-17,0 0 0,0 0-1,0 0 1,0 0 0,0 0 0,-1 0-1,1 0 1,-1 0 0,1 0 0,0 0-1,-1 0 1,1 0 0,-1 1 0,0-1-1,1 0 1,-1 0 0,0 1 0,1-1-1,-1 0 1,0 1 0,0-1 0,0 0-1,0 1 1,0-1 0,1 1 0,-1 0-1,0-1 1,0 1 0,0 0 0,0-1-1,0 1 1,0 0 0,0 0 0,0 0-1,0 0 1,0 0 0,0 0 0,0 0-1,0 0 1,0 1 0,0-1 0,0 0-1,0 1 1,0-1 0,-2 1-1,-1 1-46,-1 1-1,1 0 1,0 0-1,0 0 0,0 0 1,0 0-1,-6 8 1,4-3 42,0-1 1,1 1-1,-1 0 1,2 0-1,-1 1 1,1-1-1,0 1 1,-4 16-1,7-20 38,0 0 0,1-1-1,-1 1 1,1-1-1,0 1 1,1 0 0,-1-1-1,1 1 1,0-1-1,0 1 1,0-1 0,0 1-1,1-1 1,0 0 0,0 0-1,0 0 1,1 0-1,-1 0 1,1 0 0,4 4-1,-2-2 9,1-1-1,0 0 1,1 0-1,-1 0 1,1-1 0,0 0-1,0 0 1,0-1-1,1 0 1,-1 0-1,1-1 1,0 0-1,11 1 1,11 1 76,0-1 1,34-2-1,-59-1-71,157-7-1553,-56-4-6494,-73 4 753,-1-1 2321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5:29.0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1150 3136,'0'0'47,"0"0"1,-1 0-1,1 0 0,0 1 1,0-1-1,0 0 0,0 0 1,-1 1-1,1-1 1,0 0-1,0 0 0,0 1 1,0-1-1,0 0 0,0 1 1,-1-1-1,1 0 1,0 0-1,0 1 0,0-1 1,0 0-1,0 1 0,0-1 1,0 0-1,0 0 1,1 1-1,-1-1 0,0 0 1,0 1-1,0-1 0,0 0 1,0 0-1,1 1 0,9-2 1755,14-11 956,57-50 749,-33 25-2582,63-51 254,-87 68-982,2-1-43,33-29 71,5-14-12,108-144 1,-140 162-69,-1-1 0,-3-1 0,31-70 0,-46 88-186,-2 0-1,-2-1 1,0 0 0,-2 0 0,-2-1 0,-1 0-1,1-35 1,-5 60-13,0 4-23,0 1-1,1-1 0,-1 0 1,-1 0-1,1 0 0,0 1 1,-1-1-1,1 0 0,-1 0 1,0 1-1,0-1 0,0 0 1,-2-3-1,2 6 63,1-1 1,0 1-1,0 0 0,0 0 1,0 0-1,-1-1 1,1 1-1,0 0 0,0 0 1,0 0-1,-1 0 1,1-1-1,0 1 0,0 0 1,-1 0-1,1 0 1,0 0-1,0 0 0,-1 0 1,1 0-1,0 0 1,-1 0-1,1 0 0,0 0 1,0 0-1,-1 0 1,1 0-1,0 0 0,0 0 1,-1 0-1,1 0 1,0 0-1,0 0 0,-1 0 1,1 1-1,0-1 1,0 0-1,-1 0 0,1 0 1,0 0-1,0 1 1,-5 4-146,1-1 0,0 2 1,0-1-1,0 0 1,1 1-1,-4 7 1,0-2 86,-27 56 441,2 0 0,3 2 0,-29 107 0,50-147-157,1 1 0,2-1 0,2 1 0,0 0 0,2 40-1,2-57-79,0 0-1,1 0 1,0 0-1,1 0 0,1 0 1,0-1-1,0 1 1,1-1-1,1 0 0,0 0 1,1-1-1,0 0 1,0 0-1,14 14 0,-16-20-34,0-1 0,0 0 0,0 0 0,0 0 0,1 0 0,-1-1 0,1 0 0,0 0 0,0-1 0,0 0 0,1 0 0,-1 0 0,0-1 0,1 1 0,-1-2 0,1 1 0,12-1 0,-7-2-19,1-1 0,0 0 0,-1 0 0,0-1 0,0-1 0,0 0 0,-1-1 0,1 0-1,-1-1 1,12-10 0,-2 1-53,-2-1 0,1-1 0,-2 0 0,18-24 0,-35 40-31,24-32 97,-24 32-129,1-1 0,0 0-1,-1 0 1,0 0 0,0 1 0,0-1 0,0 0 0,0 0 0,0-1 0,-1-2 0,0 6 32,0 0-1,0 0 1,0 0 0,0 0-1,0-1 1,0 1 0,0 0-1,0 0 1,0 0 0,0 0-1,0 0 1,0 0-1,0-1 1,0 1 0,0 0-1,0 0 1,0 0 0,0 0-1,0 0 1,0 0 0,0 0-1,-1-1 1,1 1 0,0 0-1,0 0 1,0 0 0,0 0-1,0 0 1,0 0 0,0 0-1,-1 0 1,1 0-1,0 0 1,0 0 0,0 0-1,0 0 1,0 0 0,0 0-1,-1 0 1,1 0 0,0 0-1,0 0 1,0 0 0,0 0-1,0 0 1,0 0 0,-1 0-1,1 0 1,0 0-1,0 0 1,0 0 0,0 0-1,0 0 1,0 0 0,0 0-1,-1 0 1,1 1 0,0-1-1,0 0 1,0 0 0,0 0-1,-8 7-176,-12 15 103,2 1 0,1 1 0,-20 34-1,29-45 39,4-6 52,0 0 0,0 1 0,1-1 0,0 1 0,0 0 0,-1 9 0,3-15 12,1 1 0,-1-1 0,1 1 0,0 0 0,0-1 0,0 1 0,0 0 0,0-1 0,1 1 0,-1-1 0,1 1-1,0-1 1,0 1 0,0-1 0,0 1 0,0-1 0,0 0 0,1 1 0,-1-1 0,1 0 0,-1 0 0,1 0-1,2 2 1,1-1 49,-1 0 0,1 0 0,-1 0-1,1-1 1,0 0 0,0 0-1,0 0 1,1 0 0,-1-1 0,0 0-1,1 0 1,8 0 0,-7 0 26,-1-1 0,1-1 0,0 1 0,0-1 0,0 0 0,-1-1 0,1 1 0,0-1 0,9-5 0,-14 6-91,1 0 0,-1-1 1,0 1-1,0-1 0,0 0 0,0 1 0,0-1 1,0 0-1,0 0 0,0 0 0,-1-1 0,1 1 1,-1 0-1,0-1 0,1 1 0,-1 0 0,0-1 1,-1 0-1,1 1 0,0-1 0,-1 1 0,1-1 0,-1 0 1,0 1-1,0-1 0,0 0 0,0 0 0,0 1 1,-1-1-1,1 0 0,-3-4 0,1 0-27,0 0 0,-1 0 1,0 0-1,0 1 0,-1-1 0,0 1 0,0 0 0,0 0 0,-1 0 0,-9-8 0,-22-14-282,37 29 300,0 0 0,0-1 0,0 1 0,0 0-1,0-1 1,1 1 0,-1-1 0,0 1 0,0-1 0,1 1-1,-1-1 1,0 0 0,1 0 0,1 0 0,8 2 2,-4 0 11,53 13 283,119 17-1,-150-29-486,0-2 0,0-1 0,-1-1 0,55-8-1,-80 8 124,19-6-1628,-21 7 1552,-1 0 0,1-1 0,0 1-1,-1 0 1,1-1 0,-1 1 0,1 0 0,-1-1-1,1 1 1,-1-1 0,0 1 0,1-1 0,-1 1 0,1-1-1,-1 1 1,0-1 0,1 1 0,-1-1 0,0 1-1,0-1 1,0 1 0,1-1 0,-1 0 0,0 1 0,0-1-1,0 0 1,0 1 0,0-1 0,0 1 0,0-1-1,0 0 1,0 1 0,-1-2 0,-8-11-4828,-2 4 1595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5:29.4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29 6976,'0'-8'3168,"41"8"-2752,-6 0 1728,10 0-1248,28 0 1056,4 0-1120,21-4-193,1 4-383,31-5 32,-4 5-160,0-3 0,-18 3-64,-10-8-3935,-11 8 2143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5:30.6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360 682 4736,'-1'-1'129,"1"0"1,-1-1-1,1 1 0,-1-1 0,0 1 1,0 0-1,0-1 0,0 1 1,0 0-1,0 0 0,0 0 1,0 0-1,0 0 0,0 0 1,-1 0-1,1 0 0,0 1 1,-1-1-1,1 0 0,0 1 1,-1-1-1,1 1 0,-1-1 1,1 1-1,-1 0 0,1 0 1,-1-1-1,1 1 0,-1 0 1,0 1-1,1-1 0,-1 0 1,-1 1-1,-6 1 294,0 0 0,1 1 0,-1 0 0,-11 6 0,16-7-407,-32 16 656,1 2 0,-55 41 0,39-20-130,45-36-445,1 0 0,-1 1 0,1 0 1,0 0-1,-6 12 0,10-17-58,0 1 0,0-1 0,1 0-1,-1 1 1,0-1 0,1 1 0,-1-1 0,1 1 0,0-1 0,-1 1 0,1 0-1,0-1 1,0 1 0,0-1 0,0 1 0,0 0 0,0-1 0,1 1-1,-1-1 1,1 1 0,-1-1 0,1 1 0,-1-1 0,1 1 0,0-1 0,0 0-1,-1 1 1,1-1 0,0 0 0,0 0 0,0 1 0,1-1 0,-1 0 0,0 0-1,0 0 1,1 0 0,-1-1 0,0 1 0,1 0 0,-1 0 0,3 0 0,4 2 133,0-1 0,0 1 0,0-1 0,0-1 0,0 0 0,12 1 0,-10-2-75,0 0-1,0 0 0,0-1 1,0 0-1,-1-1 1,1 0-1,0 0 1,-1-1-1,0-1 1,0 1-1,16-10 0,-14 6-40,0-1 0,0-1-1,-1 0 1,0 0-1,9-13 1,38-55 133,-48 63-168,120-199 230,-99 155-56,32-93 1,-52 122-253,-2-1 0,-1 0-1,-1 0 1,-1-1 0,0-43 0,-5 61-63,0-1 0,-4-17 0,4 28 78,0 1 0,-1 0 1,1 0-1,-1-1 0,1 1 0,-1 0 0,0 0 1,0 0-1,0 0 0,0 0 0,0 0 0,-1 0 0,1 0 1,0 0-1,-1 1 0,0-1 0,1 1 0,-1-1 1,0 1-1,0-1 0,-3-1 0,3 3 16,1-1 1,-1 1-1,1 0 0,-1 0 0,1 0 0,-1 0 1,0 0-1,1 0 0,-1 0 0,1 0 0,-1 0 0,1 1 1,-1-1-1,1 1 0,-1-1 0,1 1 0,-1 0 1,-1 1-1,-2 1-19,0 1-1,1 0 1,-7 7 0,10-10 33,-12 13-37,1 1 0,0 0 0,2 0 0,0 1-1,-10 22 1,6-8 41,2 0 0,-10 38-1,9-17 233,3 1 0,1-1 0,3 2 0,3-1 0,3 79 0,1-118-133,1 1 0,0 0 0,0 0-1,1-1 1,7 19 0,-6-24-29,-1 0 0,1 0 1,1 0-1,-1 0 1,2-1-1,-1 0 0,1 0 1,0 0-1,10 8 0,-5-6 31,1-1 0,1 0 0,-1-1 0,1-1 0,0 0 0,0 0-1,1-2 1,0 1 0,0-2 0,16 3 0,-2-2 58,0-2 0,0-1 0,0-1-1,37-4 1,-48 2-99,0-1-1,-1-1 1,0 0-1,1-1 1,-2-1-1,26-12 1,-33 13-60,0 1 0,0-2 0,0 1 0,-1-1 1,0 0-1,0 0 0,-1 0 0,0-1 0,0 0 0,0-1 1,-1 1-1,0-1 0,5-12 0,-15 29-229,-1-1 0,0 0 0,-13 13 0,-12 16 49,24-27 204,0 0 1,1 0-1,1 1 1,0 0-1,-5 14 0,8-21 22,1 1 0,0 0 0,0 0 0,0-1 0,1 1-1,0 0 1,0 0 0,0 0 0,0 0 0,1-1 0,0 1 0,0 0-1,0 0 1,0-1 0,4 7 0,-3-6 42,1 0 0,-1 0 0,1-1 0,0 1 0,1-1 0,-1 0 0,7 6 1,-8-9-47,-1 0 0,0 0 0,1 0 1,-1 0-1,1 0 0,0 0 0,-1 0 1,1-1-1,-1 1 0,1-1 0,0 1 1,0-1-1,-1 0 0,1 1 1,0-1-1,0 0 0,-1 0 0,1 0 1,0-1-1,0 1 0,-1 0 0,1-1 1,0 1-1,0-1 0,-1 1 0,1-1 1,2-1-1,3-2 11,-1 0 0,0 0 0,1 0 0,-2-1 1,1 0-1,-1 0 0,1-1 0,-1 1 0,-1-1 0,1 0 0,-1-1 1,5-9-1,-4 6-54,-1 1 1,-1-1-1,1 0 1,-2 0 0,1 0-1,-1-1 1,-1 1-1,0-1 1,0 1-1,-1 0 1,-1-1 0,0 1-1,0-1 1,-1 1-1,0 0 1,0 0-1,-1 0 1,-9-19 0,10 26-12,0 0 0,0-1 0,0 1 0,-1 0 1,1 0-1,-1 0 0,0 0 0,0 1 0,0-1 1,0 1-1,0 0 0,-1 0 0,1 0 0,-1 0 1,0 1-1,1-1 0,-1 1 0,0 0 0,0 0 0,1 0 1,-1 0-1,0 1 0,0 0 0,0 0 0,0 0 1,0 0-1,0 0 0,0 1 0,0 0 0,0 0 1,1 0-1,-1 0 0,0 0 0,-5 4 0,9-5 22,-1 0 0,1 0 0,-1 1 0,1-1 0,0 0 0,-1 1 0,1-1 0,0 0 0,-1 1 0,1-1 0,0 1 0,-1-1 0,1 0 0,0 1 0,0-1 0,-1 1 0,1-1 0,0 1 0,0-1 0,0 1 0,0-1 0,0 1 0,0-1 0,0 1 0,-1-1 0,2 1-1,-1-1 1,0 1 0,0-1 0,0 1 0,0-1 0,0 1 0,0-1 0,0 1 0,1-1 0,-1 1 0,0-1 0,0 0 0,1 1 0,-1-1 0,0 1 0,1-1 0,-1 0 0,0 1 0,1-1 0,-1 0 0,1 1 0,21 14 200,-22-15-200,6 3 19,0 0 1,-1-1-1,1 0 1,0 0-1,0-1 0,0 0 1,1 0-1,-1 0 1,7-1-1,-3 1 0,265-1 833,-101-4-2247,-59 9-3396,-77 1 1936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5:35.2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1374 1824,'-19'4'587,"18"-4"-571,1 1 0,0-1 0,-1 0 0,1 0 0,-1 0 1,1 1-1,-1-1 0,1 0 0,0 0 0,-1 1 0,1-1 1,0 0-1,-1 1 0,1-1 0,0 1 0,-1-1 0,1 0 1,0 1-1,0-1 0,-1 1 0,1-1 0,0 1 0,0-1 1,0 0-1,0 1 0,0-1 0,-1 2 0,1-2 86,0 1 68,0 0-1,0 0 1,-1-1-1,1 1 1,0 0-1,0 0 1,0-1-1,0 1 0,0 0 1,0 0-1,0-1 1,0 1-1,0 0 1,0 0-1,0-1 1,1 1-1,-1 0 1,0-1-1,0 1 1,1 0-1,-1 0 1,1-1-1,-1 1 0,0-1 1,1 1-1,-1 0 1,1-1-1,0 1 1,-1-1-1,1 1 1,-1-1-1,2 1 1,0 0 137,0 1 0,-1-1 0,1 0 0,1 0 0,-1 0 0,0 0 0,0 0 0,0-1 0,0 1 1,3 0-1,5-1 219,-1 0 1,0 0-1,0-1 1,0 0 0,18-5-1,44-18 1210,-50 15-1515,0-1 0,-1 0 0,0-2-1,-1 0 1,0-1 0,-1-1-1,-1-1 1,0-1 0,-1 0 0,0-1-1,-1 0 1,20-34 0,0-8 153,28-69 0,-34 66-359,52-81 0,-78 137-91,7-10-95,-10 15 163,0 1 1,0 0 0,1 0 0,-1-1 0,0 1 0,1 0 0,-1 0 0,0-1-1,1 1 1,-1 0 0,0 0 0,1 0 0,-1 0 0,0 0 0,1-1-1,-1 1 1,0 0 0,1 0 0,-1 0 0,0 0 0,1 0 0,-1 0-1,1 0 1,-1 0 0,0 0 0,1 0 0,-1 0 0,0 1 0,1-1 0,-1 0-1,1 0 1,-1 0 0,0 0 0,1 0 0,-1 1 0,0-1 0,0 0-1,1 0 1,-1 1 0,0-1 0,0 0 0,1 1 0,0 1-15,1 1 0,-1-1 0,0 1 1,0-1-1,0 1 0,0 0 0,-1-1 0,1 1 1,-1 0-1,1 0 0,-1-1 0,0 1 1,0 0-1,-1 5 0,1 2-35,-3 68 95,-2-1 1,-4 0-1,-4 0 0,-27 95 1,33-146 15,-31 100 361,36-122-350,1 0-1,-1 0 1,1 0 0,-1-1 0,0 1-1,-5 5 1,7-9-47,0 1 0,0-1 0,-1 0 0,1 0 0,0 1 0,-1-1 0,1 0 1,0 0-1,-1 1 0,1-1 0,0 0 0,-1 0 0,1 0 0,-1 0 0,1 1 0,0-1 0,-1 0 0,1 0 0,-1 0 0,1 0 0,0 0 1,-1 0-1,1 0 0,-1 0 0,1 0 0,0 0 0,-1-1 0,0 1 12,0-1 0,0 0 0,0 0 0,0 0 0,0 0 0,0 1 0,1-1-1,-1 0 1,0 0 0,1-1 0,-1 1 0,1 0 0,-1 0 0,0-2 0,-3-8-15,1 1 0,0-1-1,0 0 1,1 0 0,0 0 0,1-1 0,1 1 0,0-14-1,-2-10-175,-1 21-25,3 13 179,0 1 1,0 0-1,0 0 1,0 0-1,0 0 1,0 0-1,0 0 1,0 0-1,0 0 1,0-1-1,0 1 1,0 0-1,0 0 1,0 0 0,0 0-1,0 0 1,0 0-1,0 0 1,0 0-1,0-1 1,0 1-1,0 0 1,0 0-1,0 0 1,0 0-1,-1 0 1,1 0-1,0 0 1,0 0-1,0 0 1,0 0-1,0-1 1,0 1-1,0 0 1,0 0-1,0 0 1,0 0-1,-1 0 1,1 0-1,0 0 1,0 0-1,0 0 1,0 0-1,0 0 1,0 0-1,0 0 1,0 0-1,-1 0 1,1 0-1,0 0 1,0 0-1,0 0 1,0 0-1,0 0 1,0 0-1,0 0 1,0 0-1,-1 0 1,1 1-2,0-1 1,0 0-1,0 0 0,0 1 1,0-1-1,0 0 1,0 1-1,0-1 1,0 0-1,0 1 1,0-1-1,0 0 1,0 0-1,0 1 0,0-1 1,0 0-1,0 1 1,0-1-1,0 0 1,0 0-1,1 1 1,-1-1-1,0 0 1,0 0-1,0 1 0,0-1 1,1 0-1,-1 0 1,0 1-1,0-1 1,1 0-1,-1 0 1,15 8-43,-9-5 61,0-1 0,0-1-1,12 2 1,3-2 47,0-1 1,25-4 0,46-6 77,139-34 0,-197 35-113,0-1 0,-1-2 1,0-2-1,-1 0 0,-1-2 1,0-2-1,39-29 0,-50 26 40,-15 16-68,-7 8-90,-24 38 28,-35 40 1,57-77 72,0 1 1,1 0-1,0 0 1,-1 0-1,1 0 1,1 0-1,-1 1 1,1 0-1,0-1 1,0 1-1,-1 10 1,3-13 16,0-1 0,0 0 0,0 0-1,0 0 1,0 0 0,1 1 0,-1-1 0,1 0 0,-1 0 0,1 0 0,0 0 0,0 0 0,0 0 0,2 2 0,-2-2 13,1 0 0,0 0 0,0 0 0,0 0 0,0 0 1,1-1-1,-1 1 0,0-1 0,1 0 0,-1 0 0,1 0 0,-1 0 1,6 1-1,2 0 18,0 0 0,0-1 0,0-1 0,0 0 0,0 0 1,12-3-1,61-12 180,-55 8-96,4 0 126,59-22 1,-84 26-250,-1 0 0,1-1-1,-1 0 1,0 0 0,0 0 0,0-1 0,-1 0 0,1 0 0,-1 0 0,8-11 0,-11 13-25,0 0 1,-1 0-1,1 0 0,-1 0 0,1 0 0,-1 0 1,0 0-1,0 0 0,0 0 0,-1-1 1,1 1-1,-1 0 0,0-1 0,0 1 0,0 0 1,0-1-1,-1 1 0,1 0 0,-1-1 1,0 1-1,0 0 0,0 0 0,0 0 0,-3-6 1,1 6-5,1-1 1,-1 1-1,1-1 1,-1 1 0,0 0-1,0 0 1,-1 0-1,1 1 1,0-1-1,-1 1 1,-5-3 0,2 1-10,-1 1 1,1 1 0,-1-1 0,1 1-1,-15-1 1,5 1-35,0 1-1,-1 1 0,1 1 1,0 1-1,-18 3 1,-57 16 190,89-21-101,6-3-19,14-8 6,75-35-8,178-62-1,-216 88 30,-19 7-65,70-18 0,-102 30 19,1 1 0,-1-1-1,1 1 1,-1 0 0,1 0 0,0 0 0,-1 0 0,1 1 0,-1-1 0,1 1 0,5 2 0,-7-2-4,0 0 0,0 0 0,0 1 0,0-1 0,-1 1 0,1-1 0,0 1 0,-1-1 0,0 1 0,1 0 0,-1 0 0,0 0 0,0-1 0,0 1 0,0 0 0,0 1 0,0-1 0,-1 0 0,1 0 0,0 2 0,1 8 21,-1-1-1,0 0 1,-1 1 0,0-1-1,-1 0 1,0 1 0,-3 11-1,-23 78-57,23-87 110,-41 114 535,40-107-371,5-20-206,0 0 1,0-1-1,0 1 1,-1-1 0,1 1-1,0 0 1,0-1-1,0 1 1,0 0 0,0-1-1,0 1 1,0 0-1,1-1 1,-1 1 0,0-1-1,0 1 1,0 0-1,1-1 1,-1 1 0,0-1-1,1 1 1,-1-1-1,0 1 1,1-1 0,-1 1-1,1-1 1,-1 1-1,1 0 1,1-1 11,0 0-1,0 0 1,0 0 0,-1 0 0,1-1-1,0 1 1,0 0 0,0-1-1,-1 0 1,1 1 0,0-1 0,-1 0-1,1 0 1,2-1 0,22-18 1,-19 14-20,86-74 82,24-18 10,-101 86-102,184-131-429,-196 140 398,0 2 1,0-1-1,0 0 1,0 1-1,0 0 1,6-2-1,-9 3 19,0 0 0,-1 0 0,1 0 0,0-1 0,0 1 0,0 0 0,0 0 0,0 0 0,-1 0 0,1 0 0,0 0 0,0 1 0,0-1 0,0 0 0,-1 0 0,1 1 0,0-1 0,0 0 0,-1 1 0,1-1 0,0 1 0,0-1 0,-1 1 0,1-1 0,0 1 0,-1 0 0,1-1 0,-1 1 0,1 0 0,-1-1-1,1 1 1,-1 0 0,0-1 0,1 1 0,-1 0 0,0 0 0,1 0 0,-1 0 0,0 1 0,0 3-8,0 0-1,0 0 1,-1 0-1,0 0 1,0-1-1,0 1 1,-1 0-1,1 0 0,-4 4 1,-22 44-12,25-50 29,-14 25-61,-2-1-1,-25 28 1,37-48 113,-13 19 32,18-25-66,0 0 1,1 0-1,-1 0 1,0 1-1,1-1 1,-1 0-1,1 1 1,0-1-1,-1 0 1,1 1-1,0-1 1,0 0-1,0 1 1,0-1-1,0 1 1,0-1-1,0 0 1,1 1-1,-1 1 1,1-3-12,-1 1 0,0-1 0,0 0 1,1 1-1,-1-1 0,0 1 0,1-1 0,-1 0 1,0 1-1,1-1 0,-1 0 0,1 1 0,-1-1 1,0 0-1,1 0 0,-1 1 0,1-1 0,-1 0 0,1 0 1,-1 0-1,1 0 0,-1 0 0,1 0 0,-1 0 1,1 0-1,-1 0 0,1 0 0,0 0 0,16-4 124,-11 2-74,3-1-29,1-1 0,-1 0 1,0 0-1,-1-1 1,1 0-1,-1 0 1,15-13-1,-3-1 8,27-32 0,27-46 15,-23 28-120,-49 66 35,1 0 0,-1 0 0,1 0 0,0 0 0,0 1 0,0-1 0,0 1 0,0 0 0,0 0 0,5-2 0,-8 4 26,0 0 0,1 0 0,-1 0 0,0 0 0,1 0 0,-1 0 0,0 0 0,0 0 0,1 0 0,-1 0 0,0 0 0,0 0 0,1 0 0,-1 0 0,0 0 0,0 0 0,1 0 0,-1 0 0,0 0 0,0 0 0,1 1-1,-1-1 1,0 0 0,0 0 0,1 0 0,-1 0 0,0 1 0,0-1 0,0 0 0,0 0 0,1 1 0,-1-1 0,0 0 0,4 14-110,-4 18-12,-18 85-191,12-72 342,1-13 76,1 35 1,4-66-79,0 0 0,0 0 0,0 1 1,0-1-1,0 0 0,0 0 0,1 1 1,-1-1-1,0 0 0,1 0 0,-1 0 1,1 1-1,-1-1 0,1 0 0,0 0 1,-1 0-1,1 0 0,0 0 0,0 0 1,0 0-1,0 0 0,0-1 0,0 1 1,0 0-1,0 0 0,0-1 0,0 1 1,0-1-1,0 1 0,1-1 0,-1 1 1,0-1-1,0 0 0,1 0 0,-1 1 1,0-1-1,0 0 0,1 0 0,-1 0 1,0 0-1,0-1 0,3 1 0,3-1-12,0-1-1,-1 1 1,1-1-1,0-1 0,-1 1 1,12-7-1,40-22 66,-15 8-61,75-51-1,-92 53-6,-1 0 0,32-36 1,-45 44 11,-1-1 1,0-1-1,-1 0 1,-1 0 0,0-1-1,8-20 1,-16 33-29,0 0 1,0-1-1,0 1 1,-1-1 0,1 0-1,-1 1 1,0-1-1,0-6 1,-1 9 3,1 0 0,0-1 0,0 1 1,-1 0-1,1-1 0,0 1 0,-1 0 0,1 0 1,-1-1-1,0 1 0,1 0 0,-1 0 0,0 0 1,0 0-1,0 0 0,0 0 0,0 0 1,0 0-1,0 0 0,0 0 0,0 0 0,0 1 1,0-1-1,-1 0 0,1 1 0,-2-1 1,-1 0-23,0 1 0,1-1 0,-1 1 0,0 0 0,1 0 0,-1 1 0,0-1 1,1 1-1,-1 0 0,1 0 0,-1 0 0,1 0 0,-7 3 0,4 0-7,-1 0 0,1 0 0,-1 0 0,1 1 0,0-1 1,-6 8-1,4-3 25,0 0 1,0 1 0,1 0 0,0 0 0,1 1 0,0 0-1,0 0 1,-3 13 0,7-18 13,0 1 0,0-1 0,1 1 0,0-1 0,1 1 0,-1 0 0,1-1 0,1 1 0,-1 0 0,1-1 0,0 1 0,1-1 0,-1 1 0,1-1 0,0 0 0,1 0 0,3 7 0,-1-5 7,0 0 0,1-1-1,0 1 1,0-1 0,1-1 0,0 1-1,0-1 1,1 0 0,15 9 0,-8-7 90,0 0 0,0-1 0,1-1 0,29 8 0,-36-12-65,1-1 0,0 0 1,0 0-1,-1-1 0,1 0 1,0-1-1,0 0 0,-1-1 1,1 0-1,-1-1 0,1 1 1,-1-2-1,10-4 0,12-7 49,-2-2-1,38-27 0,-66 43-81,328-244 73,-281 208 54,-3-3 1,-1-1-1,51-62 0,204-323-470,-244 330 240,-53 91 106,6-16-106,-7 20 78,-1 0 0,0-1-1,0 1 1,0 0-1,0 0 1,0 0 0,0 0-1,0 0 1,0 0-1,0 0 1,-1 0 0,1 0-1,0 0 1,-1 0 0,0-2-1,1 3 16,0 0 1,0-1-1,0 1 0,-1 0 0,1 0 0,0-1 1,0 1-1,-1 0 0,1 0 0,0-1 0,-1 1 1,1 0-1,0 0 0,0-1 0,-1 1 1,1 0-1,-1 0 0,1 0 0,0 0 0,-1 0 1,1 0-1,0 0 0,-1 0 0,1 0 0,0 0 1,-1 0-1,1 0 0,0 0 0,-1 0 0,1 0 1,-1 0-1,1 0 0,0 0 0,-1 0 0,1 0 1,0 0-1,-1 1 0,1-1 0,-8 3-51,1 1 0,0 0-1,0 0 1,0 0 0,0 1 0,1 0-1,0 0 1,-10 11 0,-25 36-66,-61 102-1,-37 59 105,114-176 9,-61 92 174,72-103-89,0 0 0,1 1 1,-11 34-1,22-52-38,-1 0 0,1 1 1,1-1-1,0 1 0,0 0 1,1 14-1,0-21-18,1 0 1,-1 0-1,1 0 1,-1 0-1,1-1 1,0 1-1,0 0 1,0 0-1,1-1 1,-1 1-1,3 3 1,-2-4-6,-1-1-1,1 0 1,-1 1 0,1-1 0,0 0 0,-1 0 0,1 0 0,0 0 0,0 0-1,-1 0 1,1-1 0,0 1 0,0-1 0,0 1 0,0-1 0,0 0-1,0 1 1,4-1 0,0-1 8,1 1 0,0-1-1,-1-1 1,1 1 0,-1-1 0,0 0-1,0 0 1,9-5 0,50-33 139,-43 26-138,43-27-3,82-38 1,-63 42 16,116-72-1,-153 78-5,44-41-1,39-42-57,-123 107 23,204-175-32,-163 142 38,54-42 15,31-27-51,-129 106 20,1-2-41,0 0 0,0 1 0,1 0 0,0 0 0,6-3 1,-11 8-238,-4 3 246,2-3 33,-10 10-113,-17 19-1,-282 394 103,274-367 38,2 1 1,-41 99 0,-31 130 276,87-232-19,-9 25-131,27-80-122,1 0-15,0 0 0,0 0 0,0 0 0,-1 1 0,1-1 0,0 0 0,0 0 1,0 0-1,0 0 0,0 0 0,0 1 0,-1-1 0,1 0 0,0 0 0,0 0 0,0 1 1,0-1-1,0 0 0,0 0 0,0 0 0,0 0 0,0 1 0,0-1 0,0 0 0,0 0 1,0 0-1,0 1 0,0-1 0,0 0 0,0 0 0,0 0 0,0 1 0,0-1 0,0 0 1,1 0-1,-1 0 0,0 0 0,0 1 0,0-1 0,0 0 0,0 0 0,0 0 0,0 0 1,1 0-1,-1 0 0,0 1 0,0-1 0,0 0 0,1 0 0,-1 1 89,2-6 272,17-15-237,-2 0 0,18-25 0,-15 17-173,1 1 0,1 1 0,1 1 0,2 2 0,0 0 0,2 1 0,0 2 0,1 0 0,1 2 0,34-15 0,-62 33 37,0-1 1,-1 1-1,2 0 1,-1-1-1,0 1 0,0 0 1,0-1-1,0 1 1,0 0-1,0 0 0,0 0 1,0 0-1,0 0 1,0 0-1,2 1 0,-3-1 6,1 1-1,-1-1 0,1 0 1,-1 1-1,1-1 0,-1 1 1,1 0-1,-1-1 0,0 1 1,1-1-1,-1 1 0,0 0 0,1-1 1,-1 1-1,0-1 0,0 1 1,0 0-1,0-1 0,0 1 1,1 0-1,-1-1 0,0 1 1,0 0-1,-1 0 0,1-1 1,0 1-1,0 0 0,0-1 1,0 1-1,-1 0 0,-4 19-66,0-1-1,-1 0 1,-10 19-1,-11 36 71,25-65 41,-1 1 0,2-1 1,-1 1-1,2 0 0,-1-1 1,2 14-1,-1-20-26,0-1 0,0 1 0,0 0 0,1 0 0,0 0 0,-1-1 0,1 1-1,0 0 1,0-1 0,1 1 0,-1-1 0,0 1 0,1-1 0,-1 0 0,1 1 0,0-1 0,0 0 0,0 0 0,0 0 0,0 0 0,1-1 0,-1 1 0,0-1 0,1 1 0,4 1 0,0-1 14,1 0 0,-1-1 0,1 0 0,0 0 0,-1-1 0,1 0 0,0 0 0,-1-1 0,1 0 0,-1 0 0,1-1 0,-1 0 0,1 0 0,-1-1 0,12-5 0,-3-1 18,-1 0-1,1-1 0,-1 0 0,-1-1 0,23-23 1,61-68-143,69-67-265,-166 170 174,-1 4 101,-5 10 26,4-12 34,-12 50-45,2 0 0,2 1 0,-1 59 0,10-108 112,-1 0-1,1 0 1,0 0-1,1 0 1,0 0-1,-1 0 1,2 0 0,-1 0-1,0 0 1,1 0-1,4 7 1,-5-9-14,1-1 0,0 1 0,0-1 0,0 0 1,0 1-1,0-1 0,1 0 0,-1 0 0,1 0 0,-1-1 1,1 1-1,0-1 0,0 1 0,0-1 0,0 0 0,0 0 1,0 0-1,0 0 0,0-1 0,3 1 0,2 0 41,-1-1-1,0 0 0,1-1 0,-1 0 1,0 0-1,14-4 0,42-18 35,-55 20-106,18-8 33,-2-1 0,1-1 1,-2-1-1,37-30 0,74-80 18,-122 112-41,-3 1-49,2 1-1,-1 0 1,1 0-1,1 1 1,22-14 0,-33 22 33,0 1 0,0 0 0,0-1 0,0 1 0,-1 0 0,1-1 0,0 1 0,0 0 1,0 0-1,0 0 0,0 0 0,0 0 0,0 0 0,0 0 0,1 0 0,-2 1 3,1-1-1,-1 0 1,1 0-1,-1 1 1,1-1-1,-1 0 1,0 1-1,1-1 1,-1 0-1,1 1 1,-1-1-1,0 1 0,0-1 1,1 0-1,-1 1 1,0-1-1,0 1 1,1-1-1,-1 2 1,1 1-22,-1 1 1,1 0-1,-1-1 0,0 1 1,0-1-1,-1 5 1,1-7 26,-19 135-160,1-15 422,18-120-236,-1 30 342,6-18-61,-5-13-290,0 0 1,0 1 0,1-1 0,-1 0 0,0 0-1,1 1 1,-1-1 0,0 0 0,1 0-1,-1 0 1,1 0 0,-1 1 0,0-1-1,1 0 1,-1 0 0,1 0 0,-1 0-1,0 0 1,1 0 0,-1 0 0,1 0-1,-1 0 1,0 0 0,1 0 0,-1 0 0,1-1-1,-1 1 1,1 0 0,5-4 7,0 1 1,0-1-1,0 0 1,0-1-1,-1 0 0,0 0 1,8-9-1,-4 4-20,44-43-11,3 2 0,66-47 0,-103 84-42,-6 3-23,1 2 1,1-1-1,30-13 0,-44 22 62,0 1 0,0-1 0,0 1 0,1-1 0,-1 1 0,0 0 0,0 0 0,1-1 0,-1 1 0,0 0 0,1 0 1,-1 0-1,0 1 0,1-1 0,-1 0 0,2 1 0,-3-1 3,1 1-1,0-1 1,-1 1 0,1 0-1,-1-1 1,1 1 0,-1 0-1,1 0 1,-1-1 0,1 1-1,-1 0 1,0 0 0,1 0-1,-1-1 1,0 1 0,0 0-1,0 0 1,1 0 0,-1 0-1,0 0 1,0 0 0,0-1-1,-1 1 1,1 0 0,0 0 0,0 0-1,-1 1 1,-3 14-40,0-1-1,-2 0 1,-9 21 0,-1 2-5,4-8 26,6-18 57,0 1-1,1 1 0,1-1 1,1 1-1,-1 0 0,-1 24 1,5-35-14,0-1-1,0 0 1,0 1 0,1-1 0,-1 0-1,1 1 1,-1-1 0,1 0-1,0 0 1,0 1 0,0-1 0,0 0-1,0 0 1,1 0 0,-1 0 0,0 0-1,1-1 1,0 1 0,3 3 0,-2-3-8,1 0 1,0 0 0,0 0-1,0 0 1,0-1 0,0 1-1,0-1 1,0 0 0,0 0-1,6 0 1,7 0 32,0-1 1,0 0-1,0-2 1,22-4-1,-20 2-6,0 0 1,0-2-1,32-15 0,48-31 37,-94 49-71,186-110 0,-14-18 0,-119 75-203,-56 54 179,1 0-1,-2 0 0,1-1 1,0 1-1,0-1 0,-1 0 0,2-2 1,-3 4 16,0 0 1,0 1-1,1-1 1,-1 0-1,0 1 0,0-1 1,0 0-1,0 1 1,0-1-1,0 0 1,-1 1-1,1-1 1,0 0-1,0 1 0,0-1 1,0 0-1,-1 1 1,1-1-1,0 1 1,-1-1-1,1 0 1,-1 1-1,1-1 0,0 1 1,-1-1-1,1 1 1,-1 0-1,1-1 1,-1 1-1,0-1 0,1 1 1,-1 0-1,1-1 1,-1 1-1,0 0 1,1 0-1,-1-1 1,1 1-1,-1 0 0,0 0 1,1 0-1,-2 0 1,-3 0-23,-1-1 0,1 1 0,0 0 0,0 1 0,0-1 0,0 1 0,0 0 0,0 0 0,1 1 0,-1 0 0,-9 4 0,-7 4-89,-22 15 1,22-11 95,1 0 1,0 2-1,1 0 1,1 2 0,-22 25-1,17-13 70,2 0-1,-35 62 1,51-83-40,-21 45 3,24-49 18,1 1 1,-1-1-1,1 0 0,-1 1 1,2-1-1,-1 1 0,1 0 1,0 6-1,0-10-13,0 0-1,1 0 1,-1 0 0,1 0-1,-1 0 1,1 0 0,0 0-1,0-1 1,0 1 0,0 0 0,0-1-1,0 1 1,1-1 0,-1 1-1,0-1 1,1 1 0,-1-1-1,1 0 1,0 0 0,-1 0 0,1 0-1,0 0 1,0 0 0,-1 0-1,1 0 1,0-1 0,0 1-1,0-1 1,0 1 0,0-1 0,3 0-1,7 1 17,-1-1 0,1 0 0,0-1 1,12-2-1,-20 3-33,17-3 37,-1-1 1,0-1-1,0 0 1,0-2 0,-1 0-1,0-1 1,0-1-1,23-15 1,-20 8-17,0 0 1,-1-2-1,-1 0 1,32-38-1,-22 17 23,46-77 0,-71 107-69,-1 2-46,1-1 0,0 1 1,0-1-1,0 1 0,8-7 0,-13 14 68,0 0 0,0 0 0,0 0 0,0 0 0,0 0 0,0 0 0,1 0 0,-1 0 0,0 0 0,0-1 0,0 1-1,0 0 1,0 0 0,0 0 0,0 0 0,0 0 0,0 0 0,1 0 0,-1 0 0,0 0 0,0 0 0,0 0 0,0 0 0,0 0 0,0 0 0,0 0 0,1 0 0,-1 0-1,0 0 1,0 0 0,0 0 0,0 0 0,0 0 0,0 0 0,0 0 0,0 1 0,1-1 0,-1 0 0,0 0 0,0 0 0,0 0 0,0 0 0,0 0 0,0 0 0,0 0-1,0 0 1,0 0 0,0 0 0,0 1 0,0-1 0,0 0 0,0 0 0,0 0 0,0 0 0,0 0 0,1 0 0,-1 0 0,0 0 0,0 1 0,0-1 0,0 0 0,-1 0-1,1 0 1,0 15-150,-5 23 16,-4 9 92,-1 0 0,-2-2 1,-32 78-1,-104 137 202,-136 155 698,274-403-766,0 0 0,0 0 1,-1 0-1,-1-2 0,0 1 1,0-2-1,-22 14 0,33-22-65,-1 0-1,0 0 0,0 0 1,0 0-1,0-1 0,0 1 1,0 0-1,0-1 0,-1 1 1,1-1-1,0 0 0,0 0 1,0 0-1,0 0 0,0 0 1,-1 0-1,1-1 0,0 1 1,0-1-1,0 1 0,0-1 1,0 0-1,0 0 0,-2-1 1,2 1-7,1 0 0,-1 1 1,0-1-1,1 0 0,-1-1 0,1 1 0,-1 0 1,1 0-1,0-1 0,-1 1 0,1 0 1,0-1-1,-1-2 0,-3-6 3,0-1-1,1 1 1,0-1-1,1 0 1,0 0-1,-2-16 1,-4-75-82,8-62 20,3 146 10,0 0 0,0 1 0,2-1 0,0 1 1,1-1-1,1 1 0,8-17 0,-11 29-11,1 0 0,-1 0-1,1 0 1,0 0 0,0 1-1,0-1 1,1 1 0,-1 0-1,1 0 1,0 1 0,0 0 0,0 0-1,1 0 1,-1 0 0,1 1-1,0 0 1,-1 0 0,7-1-1,6-1-1251,-1 2-1,1 0 0,-1 1 1,34 2-1,-46-1 405,-3 0 668,0 0-1,0 0 1,0 0 0,0 1-1,-1-1 1,1 0-1,3 2 1,-4-2-93,0 1 0,-1-1 0,1 0 0,-1 1 0,1-1 0,-1 1 0,1-1 0,-1 1-1,1-1 1,-1 1 0,1-1 0,-1 1 0,0-1 0,1 1 0,-1 0 0,0-1 0,1 2 0,2 13-3223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5:35.5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45 9792,'5'-31'5088,"-5"26"-5024,5 5 0,-1-4-2336,1-1 1248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5:35.9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26 5632,'-63'-25'2560,"63"33"-2208,0-4 1280,10 1-960,30-5 1760,5 3-1376,58 2 928,5 2-1153,71-2 449,2 3-736,43-5-160,-13 0-224,14 2 32,-31 4-128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5:38.6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478 658 4160,'6'-25'2553,"-5"22"-2160,-1 1-1,1-1 1,0 1 0,-1-1-1,1 0 1,-1 1 0,0-1 0,0 0-1,0-5 1,-1 7-330,1 0 1,-1 0-1,0-1 0,0 1 1,1 0-1,-1 0 1,0 0-1,0 0 0,0 0 1,0 0-1,0 0 0,0 0 1,-1 1-1,1-1 1,0 0-1,0 1 0,-1-1 1,1 0-1,0 1 0,-1 0 1,1-1-1,0 1 1,-1 0-1,1 0 0,-3-1 1,-6 0 49,0 0 0,0 1 0,-1 0 1,1 0-1,-20 5 0,7-1-10,-38 15 0,40-12-125,1 2 0,0 0 0,-28 18-1,36-19 69,1 0 0,1 0 0,0 1-1,0 1 1,1 0 0,0 0 0,-10 15-1,4-2 20,1 1 0,2 0 0,0 1-1,-9 31 1,16-44 42,2 1 0,0 0-1,0 0 1,1 0 0,1 0 0,0 0 0,1 0-1,0 0 1,1 0 0,5 26 0,-5-37-32,-1 1 0,1 0 0,0 0 0,0 0-1,1-1 1,-1 1 0,1-1 0,-1 1 0,1-1 0,0 1 0,0-1 0,0 0 0,0 0 0,0 0 0,0 0 0,1 0-1,3 2 1,-4-3-12,1 0-1,-1 0 0,1-1 0,0 1 0,0-1 0,-1 1 1,1-1-1,0 0 0,0 0 0,0 0 0,-1 0 0,1-1 1,0 1-1,0-1 0,-1 1 0,1-1 0,-1 0 0,1 0 1,3-2-1,4-3 68,1 0 1,-2-1-1,1 0 1,-1 0 0,12-12-1,38-48 292,-38 39-291,-2 0-1,-1-1 1,25-52 0,-36 67-202,-1-1 0,-1 0 0,-1 0 0,0-1 0,0 1 0,-2-1 0,0 0 0,-1 1 0,-1-32 0,0 45 46,0 0-1,-1-1 0,1 1 0,0 0 0,-1 0 0,0 0 0,1 0 0,-1 0 0,0 0 0,0 0 0,0 0 0,0 0 0,0 0 1,-1 1-1,-1-3 0,2 4-1,0-1 1,0 1-1,0-1 1,0 1-1,-1-1 1,1 1-1,0 0 1,0 0-1,-1-1 0,1 1 1,0 0-1,0 0 1,-1 1-1,1-1 1,0 0-1,0 0 1,-1 0-1,1 1 1,0-1-1,0 1 1,0-1-1,-1 1 1,1-1-1,0 1 1,0 0-1,0 0 1,-1 1-1,-7 4-6,1 0 1,0 1-1,0 0 0,1 1 0,0 0 1,0 0-1,1 0 0,0 1 0,0 0 1,1 0-1,1 1 0,-7 16 1,7-15 59,0 0 0,1 1 1,1 0-1,0 0 1,0 0-1,1 0 1,1 0-1,0 0 1,0 0-1,1 0 1,4 15-1,-4-23 7,0-1-1,0 1 1,0 0-1,1 0 1,-1 0-1,1-1 1,0 1-1,0-1 1,1 1-1,-1-1 1,1 0-1,-1 0 1,1 0-1,0 0 1,0-1-1,1 1 1,-1-1-1,0 0 0,1 0 1,-1 0-1,1 0 1,0 0-1,0-1 1,6 2-1,-3-2 49,0-1-1,0 0 0,0 0 0,0 0 0,0-1 0,0 0 0,0-1 0,0 1 0,-1-1 0,1-1 0,11-5 0,5-4 149,40-28-1,-58 36-210,163-132 413,-145 117-384,25-25-7,-2-1 1,-2-3-1,51-70 0,35-80 118,-110 162-215,-1-1 1,-3 0-1,23-74 0,-38 106-3,1-1-1,-1 1 1,-1 0-1,1-1 0,-1 1 1,0-8-1,0 13 45,0-1 0,0 0 0,0 0 0,-1 1 0,1-1 0,0 0 0,0 1 0,-1-1 0,1 0 0,0 1 0,-1-1 0,1 0-1,-1 1 1,1-1 0,0 1 0,-1-1 0,0 1 0,1-1 0,-1 1 0,1-1 0,-1 1 0,0-1 0,-1 1-12,1-1 0,-1 1 0,1 0 0,-1 0 0,1 0 0,-1 0 0,1 0 0,-1 1 0,1-1 1,-1 0-1,1 1 0,0-1 0,-1 1 0,1-1 0,0 1 0,-2 1 0,-10 3-21,2 2 0,-1 0 0,1 0 0,0 1 0,-20 18 0,7 1-36,2 0-1,-33 50 0,-30 70 46,56-92 11,3 1 0,2 1 0,-29 106 0,19 15 332,30-149-160,2 0 0,1 0 0,1 0 0,6 36 0,-5-58-34,0 1-1,1-1 1,-1 1 0,2-1 0,5 14 0,-6-19-63,-1 0 1,0 0-1,1 0 0,-1 0 1,1 0-1,-1-1 1,1 1-1,0 0 0,0-1 1,-1 0-1,1 1 1,0-1-1,1 0 0,-1 0 1,0 0-1,0 0 1,0 0-1,1-1 0,-1 1 1,0-1-1,1 0 1,2 1-1,0-1 8,-1 0 0,1-1 1,0 1-1,0-1 0,-1 0 0,1 0 1,0-1-1,-1 1 0,1-1 0,-1 0 1,0 0-1,1-1 0,6-4 0,4-5 53,-1 0-1,17-18 1,-29 28-100,115-131 226,-94 102-225,-1 0 0,29-58 0,-47 81-19,-1 1-1,0-1 0,-1 0 1,0 0-1,0 1 0,0-1 1,0-13-1,-3 20-13,1 1 0,0-1 0,0 0 0,0 0 0,0 0 0,-1 0 0,1 0-1,0 1 1,-1-1 0,1 0 0,-1 0 0,1 0 0,-1 1 0,1-1 0,-1 0 0,1 1 0,-1-1 0,0 0 0,1 1 0,-1-1 0,0 1 0,0-1-1,0 1 1,1 0 0,-1-1 0,0 1 0,0 0 0,0-1 0,0 1 0,1 0 0,-1 0 0,0 0 0,0 0 0,-2 0 0,2 0 5,-1-1 1,1 1-1,-1 0 1,1 1 0,-1-1-1,1 0 1,-1 0-1,1 1 1,-1-1 0,1 1-1,-1-1 1,1 1-1,0-1 1,-1 1-1,1 0 1,0 0 0,-1 0-1,1 0 1,-1 1-1,2-2 17,-1 1 1,1-1-1,0 1 0,0 0 0,0-1 0,0 1 0,0-1 0,0 1 0,0-1 0,0 1 0,0-1 0,0 1 0,0-1 1,0 1-1,0 0 0,0-1 0,0 1 0,1-1 0,-1 1 0,0-1 0,0 1 0,1-1 0,-1 0 0,0 1 0,0-1 0,1 1 1,-1-1-1,1 1 0,0-1 0,13 12 86,-5-6-26,0-2 0,0 1-1,0-1 1,0-1 0,1 1 0,14 2-1,62 6-232,-55-10 151,0-1-1,45-5 0,63-15 307,-97 13-164,-18 3 71,-22 3-75,-14 3-199,-3 1 26,-1 0 1,2 2-1,-1-1 0,0 2 0,1 0 0,1 1 0,-1 0 0,1 1 0,-15 13 0,6-3 43,2 2-1,0 0 0,-34 47 0,47-57 45,0 0 0,1 0 0,0 0 0,1 1 0,0 0 0,-3 13 0,7-20 14,0 0 0,0 0 0,0 1 0,1-1 0,0 0 0,0 0 0,1 9 0,0-11-11,0 0 1,0 0-1,0 0 0,0 0 1,0 0-1,0 0 1,1 0-1,0-1 0,-1 1 1,1-1-1,0 1 0,0-1 1,4 4-1,-3-4-15,-1-1-1,0 1 1,0-1 0,1 0 0,-1 0-1,1 0 1,-1 0 0,1 0 0,-1 0-1,1-1 1,0 1 0,-1-1-1,1 0 1,0 1 0,-1-1 0,1-1-1,0 1 1,-1 0 0,5-2-1,2 0 68,-1 0-1,0-1 0,0-1 0,15-7 0,-5-1 44,-1 0 0,0 0 0,-1-2 0,23-23 0,-26 23-120,0 0 0,-1-1 1,0 0-1,-2-1 0,1-1 0,-2 1 1,0-2-1,-2 1 0,1-1 1,5-24-1,-12 39-6,-1 0 1,1 0 0,-1 0-1,0 1 1,0-1-1,0 0 1,0 0-1,0 0 1,-2-5-1,1 6-13,0 0 0,1 0 0,-1 1 0,0-1-1,0 0 1,-1 1 0,1-1 0,0 1 0,-1-1 0,1 1-1,-1 0 1,1-1 0,-1 1 0,1 0 0,-1 0-1,-2-1 1,-1 0-20,0 0-1,0 1 0,0-1 0,0 1 0,0 0 1,-1 0-1,1 1 0,0 0 0,0 0 0,-9 1 1,4 0 25,-1 1 0,1 0 0,0 0 0,-17 8 1,22-9-33,0 2 1,1-1-1,-1 0 1,1 1-1,0 0 1,-5 4-1,8-7 36,0 1 0,1 0 0,-1-1 0,1 1 0,-1 0-1,1 0 1,-1-1 0,1 1 0,-1 0 0,1 0 0,0 0 0,-1-1 0,1 1 0,0 0-1,0 0 1,0 0 0,0 0 0,0 1 0,0-1 5,0 1 0,1-1 0,-1 0 0,1 0 0,-1 1 1,1-1-1,0 0 0,0 0 0,-1 0 0,1 0 0,0 0 0,0 0 0,0 0 0,0 0 0,0 0 1,2 1-1,3 2 20,1 0 1,0-1 0,-1 0 0,1 0-1,0 0 1,1-1 0,-1 0-1,0 0 1,1-1 0,-1 0 0,9 0-1,11 0 48,47-6-1,-64 4-49,29-3 36,-1-2 0,52-14 0,-59 11-46,0-1 1,0-2-1,43-23 0,-40 14-275,-34 22 254,0-1 1,0 0-1,1 0 1,-1 0-1,0 0 0,0 0 1,1 1-1,-1-1 1,0 0-1,0 0 1,1 0-1,-1 1 1,0-1-1,0 0 1,0 0-1,0 0 1,1 1-1,-1-1 1,0 0-1,0 0 0,0 1 1,0-1-1,0 0 1,0 1-1,0-1 1,0 0-1,0 0 1,0 1-1,0 0 1,0-1-17,0 5 32,-1 0-1,-1 0 1,1 0-1,-1 0 1,0 0-1,0 0 1,0-1-1,-5 7 1,-4 12-20,-12 46 74,16-47-94,5-16 45,1 1 1,0 0 0,0-1-1,-1 9 1,2-13 17,0-1-1,0 1 1,0-1 0,0 1-1,0-1 1,0 1 0,1 0-1,-1-1 1,0 1 0,1-1-1,-1 1 1,1-1 0,0 0-1,-1 1 1,1-1-1,0 1 1,0-1 0,0 0-1,0 0 1,0 0 0,0 1-1,0-1 1,2 1 0,-2-2-9,0 1 0,0-1 1,0 0-1,0 0 1,0 0-1,0 0 1,0 0-1,0 0 0,0 0 1,-1 0-1,1 0 1,0 0-1,0 0 0,0 0 1,0-1-1,0 1 1,0 0-1,0-1 1,-1 1-1,1-1 0,0 1 1,0-1-1,0 1 1,-1-1-1,1 0 0,1-1 1,18-23 227,-15 19-200,5-8 25,7-10-155,33-35 1,-50 59 72,0 0 0,0-1 0,0 1 0,0 0 0,1 0 0,-1-1 0,0 1 0,0 0 0,1 0 1,-1 0-1,0-1 0,0 1 0,1 0 0,-1 0 0,0 0 0,0 0 0,1 0 0,-1-1 0,0 1 0,1 0 0,-1 0 0,0 0 0,1 0 0,-1 0 0,0 0 0,0 0 0,1 0 1,-1 0-1,0 0 0,1 0 0,-1 1 0,4 8-233,-7 21 56,3-27 197,-3 14 11,3-14-11,-1 1 0,0-1 0,1 0 0,-1 1 0,1-1 0,0 1 0,0-1 1,1 0-1,-1 1 0,1-1 0,-1 1 0,3 5 0,-2-8 1,-1-1 0,0 1 0,1 0 0,0-1 0,-1 1 0,1-1 0,-1 1 0,1-1 0,-1 1 0,1-1 0,0 0 0,-1 1 0,1-1 0,0 0 0,0 1 0,-1-1 0,1 0 0,0 0 0,0 0 0,-1 0 0,1 0 0,0 1 0,0-1 0,-1-1 0,1 1 0,0 0 0,0 0 0,-1 0 0,1 0 0,0 0 0,0-1 0,-1 1 0,2-1 0,25-14 154,-19 10-145,221-131 269,-210 125-289,80-50-94,-83 49 116,0 0 1,-1-1-1,26-30 0,84-136-4,-48 64 20,-43 67-24,67-70 0,30-28-263,-125 134 163,-7 8-79,-7 4-136,0 3 226,0 1-1,0 0 1,0 0-1,0 1 1,1 0-1,0 0 1,0 0 0,0 1-1,-11 13 1,4-2 85,1 0 1,-21 36-1,14-14-24,1 1 0,3 0 0,-14 50 0,22-64 11,-9 29 72,2 1-1,-13 102 1,23-106 358,1-1 1,7 99 0,4-111-217,-6-36-613,-1 0 0,1 0-1,0-1 1,0 1 0,1 0-1,-1-1 1,1 1 0,-1-1-1,1 0 1,0 1 0,3 2-1,-5-5 240,0 0 0,1 0 0,-1 1-1,0-1 1,1 0 0,-1 0-1,0 0 1,1 0 0,-1 0 0,0 0-1,1 0 1,-1 0 0,0 0-1,1 0 1,-1 0 0,0 0 0,1-1-1,-1 1 1,0 0 0,1 0-1,-1 0 1,0 0 0,1-1 0,-1 1-1,0 0 1,0 0 0,1 0-1,-1-1 1,0 1 0,0 0 0,1 0-1,-1-1 1,0 1 0,0 0-1,0-1 1,0 1 0,1 0 0,-1-1-1,0 0 1,2-1-1072,8-10-2076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5:38.9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 6720,'0'3'3040,"18"2"-2624,1-10 1600,2 5-1184,11-3 704,-1 6-864,19-6-192,3 3-288,11-5 160,-1 2-224,5-2 255,-5 5-255,-10 0-3487,-8 8 1823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3:52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51 2976,'-1'-6'528,"1"5"-384,0 0 0,0 0 0,0 1 0,-1-1 0,1 0 0,0 0 0,0 1 0,0-1 0,0 0 0,0 0 0,1 1 0,-1-1 0,0 0 0,0 0 0,0 1 0,1-1 0,-1 0 0,0 0 0,1 1 0,-1-1 0,1 1 0,-1-1 0,1 0 0,-1 1 0,2-2 0,-1 2 146,0-1 1,0 0-1,0 0 1,0 1-1,0-1 0,0 0 1,0 0-1,0 0 1,0 0-1,-1 0 1,1 0-1,0-1 1,0 0-1,7-8 3347,-8 10-3544,1 0 0,-1 0-1,0 0 1,1 0 0,-1 0 0,1 0-1,-1 0 1,0 0 0,1 0-1,-1 0 1,0 0 0,1 0-1,-1 1 1,0-1 0,1 0-1,-1 0 1,0 0 0,1 0-1,-1 1 1,0-1 0,1 0 0,-1 0-1,0 1 1,0-1 0,1 0-1,-1 1 1,0-1 0,0 0-1,0 1 1,1-1 0,-1 0-1,0 1 1,4 7 275,0-1 0,0 1 1,-1 0-1,0 0 0,0 0 0,-1 1 0,0-1 0,1 13 1,1 69 798,-4-86-1131,0 505 1890,0-507-1932,-1 3 39,2 1 1,-1 0-1,0 0 1,1-1-1,2 7 0,-3-12-17,0 1 0,0 0 0,1 0 0,-1-1-1,0 1 1,1 0 0,-1 0 0,1-1 0,-1 1-1,1 0 1,-1-1 0,1 1 0,-1-1 0,1 1-1,-1-1 1,1 1 0,0-1 0,-1 1 0,1-1 0,0 0-1,0 1 1,-1-1 0,1 0 0,0 1 0,0-1-1,-1 0 1,1 0 0,0 0 0,0 0 0,0 0-1,-1 0 1,1 0 0,0 0 0,0 0 0,0 0 0,-1 0-1,1-1 1,0 1 0,0 0 0,-1 0 0,1-1-1,1 0 1,39-19-296,-2-2-1,48-34 1,-52 33 247,85-50 11,-118 72 23,-1 0-1,1 1 0,-1-1 0,1 0 1,0 1-1,-1-1 0,1 1 1,-1-1-1,1 1 0,0 0 0,0 0 1,-1 0-1,1 0 0,0 0 1,-1 0-1,1 0 0,0 0 0,-1 1 1,1-1-1,0 1 0,-1-1 1,1 1-1,1 1 0,0 0 48,0 0 1,0 1-1,0-1 1,-1 1-1,0 0 0,1 0 1,-1 0-1,0 0 1,2 6-1,2 2 178,-1 0 0,-1 0 0,0 0 0,-1 1 0,0 0 0,-1 0 0,2 23 0,1 49-205,-5-84-165,0 0 0,1 1-1,-1-1 1,0 1-1,0-1 1,0 1 0,0-1-1,0 1 1,0-1 0,-1 1-1,1-1 1,0 0 0,0 1-1,0-1 1,0 1 0,0-1-1,-1 1 1,1-1 0,0 0-1,0 1 1,-1-1 0,1 0-1,0 1 1,-1-1 0,1 0-1,0 1 1,-1-1 0,1 0-1,0 0 1,-1 1 0,1-1-1,-1 0 1,1 0 0,0 0-1,-1 1 1,1-1 0,-1 0-1,0 0 1,1 0-186,-1 0 0,0-1 0,1 1 1,-1 0-1,0 0 0,1-1 0,-1 1 0,0-1 0,1 1 0,-1 0 0,1-1 0,-1 1 1,1-1-1,-1 1 0,1-1 0,-1 1 0,1-1 0,-1 0 0,1 1 0,0-1 1,-1 0-1,1 1 0,0-2 0,-2-11-3051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5:41.5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1243 2080,'-31'7'7962,"32"-7"-7644,1 1 0,-1-1 1,1 0-1,-1 0 0,1 0 0,-1-1 1,1 1-1,-1 0 0,1-1 0,-1 1 1,2-1-1,5-3 179,0 0-1,-1-1 1,0 1 0,0-1-1,0-1 1,5-5 0,35-41 724,-24 26-698,80-84 252,27-30-467,-71 68-175,95-153 0,-121 168-85,39-90 0,-51 98-208,-19 36-365,-2 13 507,0-1 1,0 1-1,0 0 1,0 0-1,0 0 0,0 0 1,0 0-1,-1-1 1,1 1-1,0 0 1,0 0-1,0 0 1,0 0-1,0 0 0,-1 0 1,1-1-1,0 1 1,0 0-1,0 0 1,0 0-1,-1 0 1,1 0-1,0 0 1,0 0-1,0 0 0,0 0 1,-1 0-1,1 0 1,0 0-1,0 0 1,0 0-1,-1 0 1,1 0-1,0 0 1,0 0-1,0 0 0,-1 0 1,-1 1-41,0 0 0,0 1 0,0-1 0,0 0 0,0 1 0,0-1 0,1 1 0,-1-1 0,1 1 0,-1 0 0,-2 3 0,-11 19-56,0 1-1,-17 41 0,-19 62-28,41-100 129,8-22 21,-53 147 137,44-115 73,1 0-1,-5 46 0,14-78-113,1 0-1,-1-1 1,1 1 0,0 0-1,1 0 1,-1-1 0,1 1-1,1-1 1,-1 1 0,1-1-1,3 9 1,-4-12-38,0 0 1,0 0-1,1-1 1,-1 1-1,0 0 0,1-1 1,-1 1-1,1-1 1,0 0-1,0 1 1,-1-1-1,1 0 0,4 2 1,-4-2-13,1-1 1,0 1-1,0 0 1,1-1-1,-1 1 1,0-1-1,0 0 0,0 0 1,0 0-1,0-1 1,6-1-1,9-3 118,-1-2 0,1 0-1,-1-1 1,-1 0 0,0-2-1,28-20 1,-30 19-170,0-1 0,-1-1 1,-1 0-1,0-1 0,19-29 0,-27 37-8,104-174 35,-67 107 24,88-124 51,-21 38-35,-83 114-83,29-73 1,-48 105-16,-4 8 32,0 0 0,0 0-1,-1-1 1,1 1 0,-1 0 0,0-1-1,0 1 1,-1-7 0,0 12-13,-1 0-1,1 0 1,-1 0 0,1 0 0,-1 0-1,1 0 1,-1 1 0,1-1 0,0 0-1,-1 0 1,1 0 0,-1 0 0,1 1-1,-1-1 1,1 0 0,0 1 0,-1-1-1,1 0 1,0 0 0,-1 1 0,1-1-1,0 1 1,-1-1 0,1 0 0,0 1-1,-1 0 1,-13 13-112,-72 96 154,61-75 93,21-30-111,-17 23 65,1 0 0,1 1 0,-27 57 0,-83 275 462,83-215-130,36-119-53,-26 46 0,29-66-159,4-5-21,5-1-18,-1-1-197,-9 8-79,8-6 83,0-2 32,0 0-1,0 1 1,0-1 0,0 1-1,0-1 1,0 0 0,0 1-1,0-1 1,-1 1 0,1-1-1,0 0 1,0 1 0,0-1-1,-1 0 1,1 1-1,0-1 1,0 0 0,-1 1-1,1-1 1,0 0 0,0 1-1,-1-1 1,1 0 0,0 0-1,-1 1 1,1-1 0,-1 0-1,1 0 1,0 0 0,-1 0-1,-1 1 12,1 1 0,0-1 0,0 0 0,-1 0 0,1 0 0,0 1 0,0-1 0,0 1 0,1-1 0,-2 3 0,1-4-13,1 1 1,0 0-1,-1 0 1,1 0-1,-1 0 1,0 0-1,1 0 1,-1-1-1,0 1 1,1 0-1,-1-1 1,0 1-1,0 0 1,1-1-1,-3 2 1,-3-1 173,4-3 119,9-7 204,-3 4-496,84-95-229,-53 62 54,-33 35 169,1 0 0,0 0 0,0 0 0,0 0 0,0 0 0,0 1 0,1 0 0,-1-1 1,1 1-1,-1 1 0,5-3 0,-7 4-3,0 0 0,0 0 0,-1 0 0,1 0 0,0 0 1,-1 1-1,1-1 0,0 0 0,0 0 0,-1 1 0,1-1 0,0 0 0,-1 1 0,1-1 1,-1 0-1,1 1 0,-1-1 0,1 1 0,0-1 0,-1 1 0,0-1 0,1 1 0,-1 0 1,1-1-1,-1 1 0,0 0 0,1-1 0,-1 1 0,1 1 0,5 22-77,-5-22 82,4 25 13,-3-11-15,1 0 1,11 29-1,-13-41 18,0-1-1,1 1 0,0 0 1,0-1-1,0 1 0,1-1 1,-1 0-1,1 1 0,0-1 1,0 0-1,0-1 0,0 1 1,0-1-1,0 1 1,1-1-1,5 3 0,0-2 27,0 0 0,0 0 0,1-1-1,-1-1 1,1 1 0,-1-2 0,1 1 0,15-2-1,5-2 111,40-10 0,-50 8-73,-1 0 1,-1-2-1,1 0 0,-1-1 1,0-1-1,27-17 1,-40 22-61,0 1 1,0-1-1,0 0 1,-1 0-1,1-1 1,-1 1-1,0-1 1,-1 0-1,1 0 1,-1 0 0,0-1-1,0 1 1,0-1-1,-1 0 1,0 1-1,2-7 1,-4 10-23,0 1 1,1-1 0,-1 1-1,0 0 1,1-1-1,-1 1 1,0-1 0,0 1-1,0 0 1,0-1 0,-1 1-1,1-1 1,0 1-1,-1-1 1,1 1 0,0 0-1,-1-1 1,0 1-1,1 0 1,-2-2 0,1 2-5,0 0 1,1 0 0,-1 1 0,0-1-1,1 1 1,-1-1 0,0 1 0,0-1-1,1 1 1,-1-1 0,0 1 0,0 0-1,0-1 1,0 1 0,0 0 0,0 0-1,0 0 1,1 0 0,-1 0 0,0 0-1,0 0 1,0 0 0,-2 0 0,-22 7-138,23-7 140,-7 4-38,0-1 0,-1 2 1,2-1-1,-15 11 1,19-12 45,0 0 0,0 0 0,0 1 0,0-1 0,0 1 1,1 0-1,0 0 0,0 0 0,0 1 0,0-1 0,-2 6 0,5-8 10,-1 1-1,1-1 0,0 1 1,-1-1-1,1 1 1,0-1-1,1 0 1,-1 1-1,0-1 0,1 1 1,-1-1-1,1 1 1,0-1-1,0 0 1,0 0-1,0 1 0,0-1 1,0 0-1,4 4 1,2 3 25,1 1 1,14 12-1,-18-19-34,6 8 30,1-2-1,1 0 0,0 0 1,19 9-1,-23-14-248,-1 0-1,1-1 1,0 0-1,0 0 1,1-1-1,-1 0 1,0 0 0,17 0-1,-23-2-154,0 0 1,1 0-1,-1 0 0,0-1 0,0 1 0,0-1 0,0 0 0,0 1 0,4-3 1,-5 2-210,1 0 0,0 0 1,-1 0-1,0-1 0,1 1 1,-1 0-1,0-1 0,1 1 1,-1-1-1,0 1 1,0-1-1,0 0 0,-1 1 1,1-1-1,0 0 0,-1 0 1,2-2-1,2-17-3340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5:41.9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4 125 8320,'-3'0'3744,"48"-4"-3232,-14-1 1312,4 2-1088,55-5 128,14-1-512,31-6-161,-9 2-127,30-7-64,-6 5 32,3-5-6367,-24 7 3455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5:45.1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1342 3392,'1'-3'593,"0"-1"0,0 1 0,0 0 0,0 0 0,0-1 0,1 1 0,-1 0 0,4-5 0,1-1 795,0-4-320,1 0-207,0 0 0,1 0 0,0 0 0,1 1 0,19-21 1,10 0 223,2 1 0,75-46 0,-9 8-245,-67 40-545,-1-1 1,-2-3-1,-1-1 0,-2-1 0,33-47 0,-63 79-299,8-11-44,-11 14 49,1 1 0,-1 0 1,0-1-1,1 1 0,-1 0 1,0-1-1,1 1 0,-1 0 0,1-1 1,-1 1-1,1 0 0,-1 0 1,1 0-1,-1-1 0,1 1 0,-1 0 1,1 0-1,-1 0 0,1 0 1,-1 0-1,1 0 0,-1 0 1,1 0-1,-1 0 0,1 0 0,-1 0 1,2 0-1,-2 1 5,1 0 1,0 0-1,-1 0 0,1-1 0,-1 1 1,1 0-1,-1 0 0,1 0 0,-1 0 1,0 0-1,1 0 0,-1 0 1,0 0-1,0 0 0,0 0 0,0 0 1,0 1-1,1 22 54,-1-20-46,-3 27 75,0-1 1,-2 1-1,-2-1 1,-13 40 0,8-35 127,-1-1-1,-21 38 1,31-68-168,2-1 3,0-1-1,0 0 1,-1 1 0,1-1-1,1 1 1,-1-1 0,0 1-1,1-1 1,-1 4 0,3-6-10,-1-1 0,1 0 0,0 0 0,0 0 1,-1 0-1,1 0 0,-1 0 0,1 0 1,-1 0-1,1-1 0,1-2 0,124-128 142,-97 104-210,1 1 0,53-34 1,-76 56 21,-1 1 1,1 0-1,0 0 1,16-5-1,-23 8 7,0 1-1,0-1 0,1 1 0,-1 0 1,0-1-1,0 1 0,1 0 1,-1 0-1,0 0 0,0 0 0,1 0 1,-1 0-1,0 1 0,0-1 1,0 0-1,1 1 0,-1-1 0,0 0 1,0 1-1,0-1 0,0 1 1,0 0-1,0-1 0,0 1 0,0 0 1,0 0-1,0 0 0,0 0 1,0 0-1,0 0 0,-1 0 0,1 0 1,0 0-1,-1 0 0,1 0 1,-1 0-1,1 0 0,-1 0 1,0 1-1,1-1 0,-1 0 0,0 0 1,0 1-1,0 1 0,0 2 10,0 1 0,0-1-1,-1 1 1,0-1 0,0 0-1,0 1 1,0-1 0,-1 0-1,-4 9 1,-27 46 102,27-49-41,-24 34 306,35-46-315,1 0 0,-1 0 0,1 0 0,9-5 0,16-6-9,0-2-1,48-31 1,54-49-32,-111 75-132,-18 14 75,0 2-1,0-1 1,0 0-1,1 1 1,-1-1-1,1 1 1,0 1-1,0-1 1,5-2-1,-9 5 31,0 0 0,1 0 0,-1 0-1,0 0 1,0 0 0,0 0 0,0 1-1,0-1 1,0 0 0,0 0 0,0 1 0,0-1-1,0 1 1,0-1 0,0 1 0,0-1 0,0 1-1,0 0 1,0-1 0,0 1 0,0 0-1,-1 0 1,1 0 0,0-1 0,-1 1 0,1 0-1,0 0 1,-1 0 0,1 0 0,-1 0-1,0 0 1,1 0 0,0 2 0,0 2 23,1 1 1,-1-1-1,0 0 1,0 0-1,0 10 1,-2 34 79,0-26-117,3 41 1,-2-62 28,0 3 75,1 0 0,0 1 0,3 9 0,-3-13-72,-1-1 1,1 1-1,0-1 1,0 0-1,-1 1 0,1-1 1,0 0-1,0 0 1,0 0-1,0 0 0,1 0 1,-1 0-1,0 0 1,0 0-1,1 0 1,-1 0-1,1 0 0,1 0 1,4 0-19,0 1 0,-1-2 0,1 1 0,0-1 0,0 0 0,0 0 0,0-1 0,0 0 1,0 0-1,9-3 0,9-1 15,204-47 25,-174 38 93,-29 7-116,0-1 1,40-18-1,-51 19 33,0-2 0,0 1-1,-1-2 1,-1 0 0,17-16 0,-26 23-35,-1-1 0,0 1-1,0-1 1,-1 0 0,1 0 0,-1 0 0,1 0 0,-1 0-1,-1 0 1,3-8 0,-4 11-16,1-1 0,-1 1-1,1-1 1,-1 0 0,0 0 0,0 1 0,0-1-1,0 0 1,0 1 0,-1-1 0,1 0-1,0 1 1,-1-1 0,1 0 0,-1 1 0,0-1-1,1 1 1,-1-1 0,0 1 0,0-1-1,0 1 1,0 0 0,0-1 0,0 1 0,-1 0-1,1 0 1,0 0 0,-1 0 0,1 0-1,-3-1 1,4 1-2,-1 1 0,0-1-1,0 1 1,1 0 0,-1 0 0,0-1 0,0 1-1,0 0 1,0 0 0,1 0 0,-1 0-1,0 0 1,-2 0 0,-9 3-79,-1 0 0,0 1 0,1 1 0,0 0 0,-21 12 0,17-8 21,-33 15-24,2 2 0,-87 64 0,129-86 93,0 1-1,0 0 1,0 0 0,0 0 0,1 1 0,0 0-1,-5 8 1,8-13-1,1 1-1,-1-1 0,0 1 1,1-1-1,0 1 0,-1-1 1,1 1-1,0-1 0,0 1 1,-1 0-1,1-1 1,0 1-1,1-1 0,-1 1 1,0-1-1,1 3 0,0-3 13,0 1 1,-1-1-1,1 0 0,0 1 0,0-1 0,1 0 0,-1 0 0,0 0 1,0 0-1,1 0 0,-1 0 0,0 0 0,1 0 0,-1 0 0,1-1 1,-1 1-1,1 0 0,-1-1 0,3 1 0,2 0 6,0 0-1,0 0 1,0-1-1,0 0 1,0 0-1,0 0 1,0-1-1,11-2 1,47-16 109,-27 4-66,-2-1 0,63-39 0,-98 54-75,1 0 0,0 1 0,0-1 0,1 0 0,-1 1 0,0-1 1,0 1-1,0-1 0,0 1 0,0 0 0,1-1 0,-1 1 0,0 0 0,0 0 0,0 0 0,1 0 1,-1 0-1,0 0 0,0 0 0,2 1 0,-2 0-4,1 0 0,-1 0 0,1 0 0,-1 0 1,0 1-1,0-1 0,1 0 0,-1 1 0,0-1 0,0 1 0,-1-1 0,1 1 0,1 3 1,0-2-17,4 11-46,15 23 1,-18-34 111,-1 1 0,0-1 0,1 0 0,0 0 0,0 0 0,0 0 0,0 0 0,0-1 0,1 0 0,-1 1 0,1-1 0,4 2 1,-5-4-5,0 0 1,0 1 0,0-1 0,0 0 0,0 0 0,0-1 0,1 1 0,-1-1-1,0 1 1,0-1 0,0 0 0,0 0 0,0 0 0,-1-1 0,1 1 0,0-1 0,4-3-1,2 0 25,18-12-13,0-1-1,-1-1 1,47-46 0,-35 28 1,-2-2 0,55-76 1,56-100-125,-121 173 101,-3-2 1,27-67-1,-24 32-40,29-139 1,-53 203-297,-5 19-54,-9 29-14,-50 161 438,37-119-99,3-5 61,3 1 1,4 1 0,2 1 0,4 0-1,-1 101 1,10-158 27,1 0-1,0-1 0,1 1 1,8 26-1,-9-36-8,1-1 0,0 0-1,0 0 1,1-1 0,0 1-1,0 0 1,5 6 0,-6-9 6,0 0 0,1 0 1,-1 0-1,0 0 0,1 0 0,-1 0 1,1-1-1,0 1 0,0-1 0,-1 0 1,1 0-1,0 0 0,0 0 0,5 0 0,-5-1-25,0 0-1,0 0 0,0-1 1,0 1-1,0-1 0,0 0 1,0 0-1,-1 0 0,1 0 0,0 0 1,0-1-1,-1 1 0,1-1 1,-1 0-1,1 1 0,-1-1 1,0 0-1,3-3 0,3-3-24,-1-1 0,0 1 0,10-17 0,-3-2 37,-1-2-1,-1 1 1,-2-1 0,9-37 0,-16 54-51,0 0 1,-1 0 0,0 0-1,-1-1 1,0 1 0,-1-1-1,-3-23 1,1 12-16,1 16 14,0-1 0,0 0 1,-2-8-1,2 17 20,1-1-1,0 1 0,0 0 1,0-1-1,0 1 0,0-1 1,0 1-1,0-1 1,0 1-1,0-1 0,0 1 1,0-1-1,1 1 0,-1-1 1,0 1-1,0-1 0,0 1 1,1-1-1,-1 1 1,0-1-1,0 1 0,1 0 1,-1-1-1,0 1 0,1 0 1,0-1-1,16-7-210,21 2-82,25 6 392,-29 0-186,-30 0 84,0 0 1,0 1 0,0-1-1,0 1 1,-1-1 0,1 1 0,0 0-1,0 0 1,-1 1 0,1-1 0,-1 1-1,1 0 1,-1 0 0,1 0 0,-1 0-1,0 1 1,4 4 0,-5-4 1,1-1 1,-1 2-1,-1-1 1,1 0-1,0 0 1,-1 0-1,0 1 1,0-1-1,0 1 1,0-1-1,0 1 0,-1-1 1,1 1-1,-1 0 1,0-1-1,0 1 1,-1 0-1,1-1 1,-2 6-1,-7 30-15,4-16-37,-6 47 0,10-64 51,1 1 0,0-1 0,0 0 0,1 1 0,0-1 0,0 0 0,0 0-1,1 1 1,0-1 0,0 0 0,0-1 0,5 8 0,-4-8 27,0-1-1,0 0 1,1 0 0,0 0 0,-1 0 0,1-1-1,1 0 1,-1 0 0,0 0 0,1 0 0,0 0-1,-1-1 1,1 0 0,0 0 0,0 0-1,0-1 1,1 0 0,-1 0 0,9 1 0,-1-1 7,0-1 1,0-1-1,-1 0 1,1-1-1,0 0 1,-1 0-1,13-5 1,-14 2-24,0 1 0,0-2 1,0 1-1,-1-1 0,0-1 1,0 0-1,0 0 0,-1-1 1,0 0-1,-1-1 0,0 0 1,0 0-1,-1-1 0,9-16 0,4-9 18,-2-1 0,24-73-1,-38 99-23,0 0-11,-1 0 0,1 0-1,-2 0 1,0 0-1,0-1 1,0-12-1,-12 44-606,2 9 560,2 0 0,1 1 0,-1 40 0,3-32 60,1-20 46,1 0 0,1 0 0,1 0 0,0 0 0,1 0 0,9 35 0,-10-53-34,0 1-1,-1 0 1,1 0 0,0 0-1,0 0 1,0 0 0,0-1-1,1 1 1,-1-1 0,0 1-1,1-1 1,-1 1-1,1-1 1,-1 0 0,1 1-1,0-1 1,0 0 0,-1 0-1,3 0 1,0 1 8,-1-2 0,0 1-1,1 0 1,-1-1 0,1 0 0,0 1 0,-1-1 0,1-1 0,-1 1-1,5-1 1,7-3 49,1-1 0,-1 0 0,27-14 0,-34 16-63,34-18 8,60-41-1,35-37-4,-19 14-10,-112 80-8,1 0 1,1 1-1,-1 0 0,0 1 1,1 0-1,11-4 0,-17 7 7,1-1-1,-1 1 0,1-1 0,-1 1 0,1 0 0,0 0 0,-1 0 0,1 0 0,-1 1 0,1-1 0,-1 1 0,1-1 0,-1 1 0,1 0 0,-1 0 0,0 0 0,1 0 0,-1 1 1,0-1-1,0 1 0,0-1 0,0 1 0,4 3 0,-1 2 9,0 0 0,0 0 0,0 1 0,-1-1 0,0 1 0,3 8 0,16 54 72,-5-13-46,-4-18 46,23 70 288,-36-97 241,-5 0-4184,4-12 3380,0 0-1,0 0 0,-1 1 0,1-1 0,0 0 0,0 0 0,0 1 0,0-1 1,-2 1-1568,1 0 1567,1-1 0,0 0 0,-1 0 0,1 0 1,0 0-1,0 0 0,-1 0 0,1 0 0,0 0 0,-1 0 0,1 0 1,0 0-1,0 0 0,-1 0 0,1 0 0,0 0 0,-1 0 0,1 0 1,0 0-1,0 0 0,-1-1 0,1 1 0,0 0 0,0 0 0,-1 0 1,1 0-1,-1-2-1567,0 1 1567,1 1 0,0 0 0,0 0 1,0-1-1,0 1 0,0 0 0,0-1 0,0 1 0,0 0 0,0 0 1,0-1-1,-1-3-2892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5:45.5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549 30 6304,'8'-21'2032,"2"13"3000,-10 8-4960,-1 1 409,-1 1 1,1-1 0,-1 1 0,1-1 0,-1 0 0,1 0 0,-1 0 0,0 0 0,-2 2-1,-18 10 284,-18 19 185,2 2-1,1 1 0,-43 53 0,-86 134 92,89-127-1383,64-81 262,5-4-725,-1-1 0,-1 0-1,-13 11 1,-2 0-1046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5:45.8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1366 29 8800,'-22'-20'4000,"12"17"-3488,7-2-192,6 10-288,2-2-1504,0 1 800</inkml:trace>
  <inkml:trace contextRef="#ctx0" brushRef="#br0" timeOffset="1">14 185 9376,'-14'-11'4256,"46"11"-3680,13-5 1919,3 1-1471,52-7 96,3 6-704,41-7-224,-1 4-96,15-9 0,-24 6-64,-7-1-4031,-24 9 2175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5:49.4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1 999 5312,'0'0'1701,"6"6"907,0 0-2053,0-1-1,1 0 1,0 0 0,0-1-1,0 1 1,0-2 0,1 1-1,-1-1 1,1 0-1,9 2 1,-12-4-324,1 0-1,-1 0 1,1 0 0,0-1-1,0 1 1,-1-1 0,1-1-1,0 1 1,0-1 0,-1 0-1,1 0 1,-1-1 0,1 0-1,-1 0 1,11-5 0,-8 2-71,-1-1 1,1-1-1,-1 1 1,0-1 0,0 0-1,-1-1 1,0 1-1,0-1 1,-1-1-1,0 1 1,0-1-1,6-17 1,-6 13-51,-1-1 0,-1 1 0,0-1 0,0 1 0,-1-1 0,-1 0 0,-1 0 0,-1-20 0,0 25-94,2 7-21,-1 0 0,0 0-1,0 0 1,-1 1 0,1-1-1,0 0 1,0 0 0,-1 1-1,1-1 1,-1 0 0,0 1-1,1-1 1,-1 0-1,0 1 1,0-1 0,0 1-1,0-1 1,0 1 0,0 0-1,-1-1 1,1 1 0,0 0-1,-3-2 1,1 2-8,1 0 0,-1-1-1,0 1 1,0 0 0,0 0 0,1 1 0,-1-1 0,0 1-1,0-1 1,0 1 0,0 0 0,0 0 0,0 0-1,0 0 1,-4 2 0,2-1 8,0 1 0,1-1 0,-1 1-1,1 1 1,-1-1 0,1 1 0,0-1 0,-6 6-1,-2 3 49,2-1 0,-1 2 0,2 0 0,-1 0 0,-7 15 0,6-9 14,1 0 0,1 1 0,0 0 0,2 1-1,0 0 1,1 0 0,1 1 0,-2 21 0,6-34 6,1 0 1,0 0-1,1 0 1,-1 0-1,1 0 1,1 0-1,0 0 1,0 0-1,0-1 0,1 1 1,0-1-1,1 0 1,6 12-1,-6-14-11,0 1 1,0-1-1,0 0 1,0-1-1,1 1 0,0-1 1,0 0-1,0 0 0,0-1 1,1 1-1,-1-1 0,1 0 1,0-1-1,0 1 0,0-1 1,0 0-1,1-1 0,6 1 1,4 0 38,1-1 1,0-1 0,-1-1 0,35-6-1,1-4 73,-1-2 0,-1-3 0,81-36 0,-82 27-29,51-35-1,41-40-73,-129 90-60,73-52-33,124-94-43,-185 136 62,-2-2-1,-1 0 0,0-1 1,-2-1-1,-1-1 0,-1-1 1,-1-1-1,20-40 1,-18 27-102,-2-1 0,-1-1 1,-3 0-1,-1-1 0,9-67 1,-19 95-95,-1-29 0,-1 39 134,0-1 1,-1 1-1,0 0 1,0 0-1,0 0 1,-1 0-1,1 0 1,-6-9 0,6 12 49,0 0 1,0 1 0,0-1-1,-1 1 1,1-1-1,-1 1 1,1 0 0,-1-1-1,1 1 1,-1 0 0,1 0-1,-1 0 1,0 0 0,0 1-1,0-1 1,1 0-1,-1 1 1,0-1 0,-3 1-1,1-1 5,1 1-1,-1 0 0,1 1 0,-1-1 1,1 0-1,-1 1 0,1 0 1,-1 0-1,1 0 0,0 0 0,-5 3 1,-3 3-18,-1 1 1,1 0-1,1 0 1,0 1 0,0 0-1,-12 16 1,-2 5-46,-21 33 1,11-10 30,2 1 1,-44 108-1,53-101 35,3 0-1,-16 89 0,29-105 125,2 0-1,2 0 1,1 1 0,9 73-1,-6-107-53,1 0 0,1 1-1,6 18 1,-7-26-23,0 0-1,0 0 1,1 0 0,0-1 0,0 1 0,0-1 0,0 1-1,1-1 1,0 0 0,7 6 0,-3-4 49,1 0-1,0-1 1,1 0 0,-1 0-1,1-1 1,0-1 0,0 1 0,0-2-1,0 1 1,15 1 0,0-2-6,0-1-1,0-1 1,30-4 0,-36 2-41,0-1-1,0-1 1,0-1-1,0 0 1,30-14-1,-39 14-5,0 0-1,0-1 0,-1 0 0,0 0 0,0-1 0,0 0 0,-1-1 0,0 0 1,0 0-1,-1-1 0,7-10 0,-4 3 18,-1 0 0,0-1 1,-2 0-1,11-33 0,-16 42-54,0 0 1,0 0-1,-1-1 1,0 1 0,-1 0-1,0-1 1,0 1-1,0 0 1,-1 0-1,-1-1 1,1 1-1,-2 0 1,-2-9-1,4 15-15,0 0 0,0 0-1,0 0 1,0 0 0,-1 0 0,1 0-1,-1 0 1,1 0 0,-1 1 0,0-1-1,1 1 1,-1-1 0,0 1 0,0 0-1,0-1 1,0 1 0,0 0 0,-5-1-1,3 1 15,-1 0-1,1 0 1,0 1-1,-1-1 1,1 1-1,-1 1 1,1-1-1,-1 0 1,-6 3-1,0 0 3,0 0 0,0 1 1,0 1-1,0-1 0,0 2 0,-14 10 0,16-9-1,0 0 0,1 1 0,0 0 0,0 0 1,1 1-1,0 0 0,1 1 0,0-1 0,0 1 0,1 0 0,1 0 0,-1 1 1,-2 12-1,5-15 22,0 0 1,0 1 0,1-1-1,0 0 1,0 1 0,1-1-1,0 1 1,1-1 0,0 0-1,0 1 1,1-1 0,0 0-1,0 0 1,1 0 0,0 0-1,0 0 1,1-1 0,6 9-1,-5-8 44,1 0-1,0-1 0,1 0 1,0 0-1,0 0 0,1-1 1,-1 0-1,1-1 0,1 1 0,13 5 1,-15-8 6,1 0 1,-1-1-1,0 0 1,1 0-1,-1-1 1,1 0-1,-1 0 1,1-1-1,0 0 1,-1 0-1,1 0 1,0-1-1,-1-1 1,11-2-1,19-9-9,0-2 0,-2-1 0,66-40 0,87-76 92,-90 50-137,7-4-8,-104 85-7,1 0 0,-1 0 1,0 0-1,0 0 1,1 0-1,-1 1 1,0-1-1,1 0 1,-1 1-1,1-1 1,-1 1-1,1-1 1,-1 1-1,1 0 0,-1 0 1,1-1-1,-1 1 1,1 0-1,-1 1 1,3-1-1,-3 1 13,0 0-1,0 0 0,0-1 1,0 1-1,0 0 1,0 0-1,0 0 1,-1 1-1,1-1 0,0 0 1,-1 0-1,1 0 1,-1 0-1,1 1 0,-1-1 1,0 0-1,1 1 1,-1-1-1,0 0 0,0 0 1,0 1-1,0-1 1,0 0-1,-1 3 1,0 15 80,-1 1 0,-5 20 1,1-5-17,-1 6 94,-3 0-1,-1 0 1,-29 67-1,42-106 47,3-3-99,7-6-29,-5 1-74,0-1 0,0 0 0,-1 0 0,0 0 0,9-14-1,19-42 21,-8 14-20,37-47-72,-51 80 26,1 2 1,0-1 0,28-21-1,-40 34 12,1 1 0,-1 0 0,1 0 0,0 0 0,0 0 0,-1 0 0,1 0 0,0 0 0,3-1 0,-5 2 23,0 0 0,0 0 0,1 0 0,-1 0 0,0 1 0,0-1 0,1 0 0,-1 0 0,0 0 0,0 0 0,1 0 0,-1 0 0,0 0 0,0 0 0,1 1 0,-1-1 0,0 0 0,0 0 0,0 0 0,1 1 0,-1-1 0,0 0 0,0 0 0,0 1 0,4 12-36,-4-4 37,1 1 1,-2-1-1,1 1 1,-1-1-1,-1 1 1,-2 10-1,-22 59-78,5-17 158,17-48-46,1-6 28,1 0 0,0 1 0,0 0 0,0 10 0,2-19-57,0 0 0,0 1 0,0-1 0,0 0 0,0 1 0,0-1 0,0 1 0,0-1 0,0 0 0,0 1 0,0-1 0,0 0 0,0 1 0,0-1 0,0 0 0,0 1 0,0-1 0,1 0 0,-1 1 0,0-1 0,0 0 0,0 1 0,1-1 0,-1 0 0,0 0 0,0 1 0,1-1 0,-1 0 0,0 0 0,1 0 0,-1 1 0,0-1 0,1 0 0,-1 0 0,0 0 0,1 0 0,-1 0 0,0 0 0,1 0 0,-1 0-1,0 1 1,1-1 0,0-1 0,15-5 113,-11 4-72,23-14-23,0 0 0,0-2 0,34-31 1,-44 35-22,21-17-7,119-85-128,-152 112 122,32-18-111,-35 21 105,1-1 1,-1 1-1,0 0 0,1 0 1,-1 0-1,0 0 0,1 1 1,-1 0-1,7-1 0,-8 1 16,-1 1 0,0-1 0,0 0 0,0 1 0,1-1 0,-1 1 0,0-1 1,0 1-1,0-1 0,0 1 0,0 0 0,0-1 0,0 1 0,0 0 0,0 0 0,0 0 0,-1 0 0,1 0 0,0 0 0,-1 0 0,1 0 0,0 1 0,1 3-9,0-1 0,0 1 1,-1 0-1,1 5 0,0-2 8,8 46 48,-8-34 7,2-1 0,8 27 0,-11-41-41,1 0-1,0-1 0,1 1 0,-1 0 1,1-1-1,0 1 0,0-1 1,0 0-1,1 0 0,-1 0 1,1 0-1,0 0 0,7 4 0,-8-6 4,0-1 0,1 1-1,-1-1 1,1 0-1,-1 0 1,1 0-1,-1-1 1,1 1-1,-1-1 1,1 0 0,0 0-1,-1 0 1,1 0-1,0-1 1,-1 1-1,7-3 1,0 0 24,-1 0 1,1-1 0,-1 0-1,0 0 1,9-7-1,0-2 18,-1-1-1,-1-1 0,0 0 1,15-20-1,-20 23-59,-1-1 0,-1 0 0,0-1 0,0 0 1,-1 0-1,-1 0 0,-1-1 0,6-19 0,-11 31-6,0 0 0,0 0 0,-1 0 0,1 0 0,-1 0 0,0 0 0,0 0 0,0 0 0,0 0 0,0 0 0,-1 0 0,-1-5 0,2 6 1,-1 1 0,0-1 1,0 1-1,0 0 0,0-1 0,0 1 0,0 0 0,0-1 1,0 1-1,0 0 0,0 0 0,-1 0 0,1 0 0,0 0 0,-1 0 1,1 1-1,-1-1 0,1 0 0,-1 1 0,1-1 0,-1 1 0,0-1 1,-2 1-1,-2-1-22,1 0 0,0 1 0,0 0 0,-1 0 0,1 1 0,0 0 0,0-1 1,0 2-1,0-1 0,0 0 0,0 1 0,-6 3 0,4-1 12,1 0 1,0 0-1,0 0 1,0 1-1,0 0 1,1 0-1,-9 12 0,5-5 27,0 1-1,2 0 1,-1 0-1,2 1 0,0 0 1,0 0-1,-6 28 1,10-31 15,0-1 0,1 1 0,0 0 0,1-1 0,0 1 0,0 0 1,3 13-1,-2-20-9,0 0 1,-1-1-1,2 1 1,-1 0 0,0 0-1,1-1 1,0 1-1,0-1 1,0 1 0,0-1-1,0 0 1,1 0-1,-1 0 1,1 0-1,0 0 1,0 0 0,0-1-1,0 1 1,1-1-1,-1 0 1,0 0 0,6 2-1,0-1 39,0-1 0,1 0 0,-1 0 0,1-1 0,-1 0 0,1-1 0,-1 0 0,14-1-1,0-3-25,-1 0 0,30-9 0,-30 6-25,-1-2-1,0 1 0,-1-2 0,0-1 0,21-15 0,-2-3-23,47-45 0,-53 43-11,2 2 1,1 1-1,58-33 0,-93 59 31,29-11 27,-29 13-21,0-1-1,0 1 1,0 0-1,0 0 1,0-1-1,0 1 1,0 0-1,-1 0 1,1 0-1,0 0 1,0 0-1,0 0 1,0 0-1,0 1 1,0-1-1,0 0 1,0 0-1,0 1 1,0-1-1,-1 0 1,1 1-1,0-1 1,0 1-1,0-1 1,-1 1-1,1 0 1,0-1-1,-1 1 1,2 1-1,0 1-9,-1 1 0,1 0 0,-1 0 0,0-1 0,0 1-1,-1 0 1,1 0 0,-1 0 0,0 0 0,0 0-1,-1 6 1,-1 9 97,-5 21 0,3-24-67,-7 27 140,-31 79 0,17-57 154,23-54-205,2-11-109,0 0-1,1 0 0,-1 0 1,0 0-1,0 0 1,0 0-1,0 0 0,0 0 1,0-1-1,0 1 1,0 0-1,1 0 0,-1 0 1,0 0-1,0 0 1,0 0-1,0 0 0,0 0 1,0 0-1,1 0 1,-1 0-1,0 0 0,0 0 1,0 0-1,0 0 1,0 0-1,0 0 0,1 0 1,-1 0-1,0 0 1,0 0-1,0 0 0,0 0 1,0 0-1,0 0 1,1 0-1,-1 0 0,0 0 1,0 1-1,0-1 1,0 0-1,0 0 0,0 0 1,0 0-1,0 0 1,1 0-1,-1 0 0,0 0 1,0 1-1,0-1 1,0 0-1,0 0 0,0 0 1,0 0-1,0 0 1,0 1-1,0-1 0,0 0 1,0 0-1,0 0 1,0 0-1,0 0 0,0 0 1,0 1-1,0-1 1,0 0-1,0 0 0,0 0 1,86-68 3,-63 47 4,100-84-167,-93 82 94,0 1 0,45-23 0,-73 44 62,-1 0 0,1 1 0,-1-1 0,1 0 0,0 1 0,0-1 0,-1 1 1,1-1-1,0 1 0,0 0 0,-1 0 0,1 0 0,0 0 0,0 0 0,-1 0 0,1 0 0,0 0 1,0 1-1,-1-1 0,3 2 0,-2-1-10,-1 0 1,1 0 0,0 1-1,-1-1 1,1 1-1,-1-1 1,0 1 0,1-1-1,-1 1 1,0 0-1,0 0 1,0-1-1,0 1 1,-1 0 0,1 0-1,0 0 1,0 2-1,16 76-177,-10-45 252,13 40-1,-18-70-43,1 1-1,-1-1 1,1 1-1,0-1 1,0 0-1,6 7 1,-7-10 3,-1 0 0,1 0 0,0 0 0,0-1 1,0 1-1,0-1 0,0 1 0,0-1 0,1 0 0,-1 1 0,0-1 1,0 0-1,1-1 0,-1 1 0,1 0 0,-1-1 0,6 1 0,-1-1 5,1-1 0,0 0 0,-1-1-1,1 1 1,-1-1 0,1-1-1,-1 0 1,12-6 0,-2 0-52,0-2 0,18-14 0,337-297 291,-344 295-275,-2-1-1,-1-1 1,-1-1-1,27-45 0,71-165 6,-35 61-13,-41 95-239,-43 75 159,-3 9 94,0 0 0,0 0 0,0 0 0,0 0 0,0 0 0,0 0 0,0 0 0,0 0-1,0 0 1,0 0 0,0 0 0,0 0 0,0 0 0,0 0 0,0 0 0,0 0 0,0 0 0,-1 0 0,1 0 0,0-1 0,0 1 0,0 0 0,0 0 0,0 0 0,0 0 0,0 0 0,0 0 0,0 0 0,0 0 0,0 0 0,0 0 0,0 0 0,0 0 0,0 0 0,0 0 0,0 0 0,0 0 0,-1 0 0,1 0 0,0 0 0,0 0 0,0 0 0,0 0 0,0 0 0,0 0-1,0 0 1,0 0 0,0 1 0,0-1 0,0 0 0,0 0 0,0 0 0,0 0 0,0 0 0,0 0 0,0 0 0,0 0 0,0 0 0,0 0 0,0 0 0,0 0 0,0 0 0,0 0 0,0 0 0,0 0 0,0 0 0,0 0 0,0 0 0,0 1 0,-2 1-48,0 0 1,0 1-1,0 0 0,1 0 0,-3 5 1,-98 265-25,77-188 307,-20 122 0,24-15 37,20-151-259,1 1 0,10 70 0,-8-99 14,1-1 0,0 1 0,0-1 0,2 1 0,8 18 0,-10-26-10,-1-1 1,1 0 0,0 1 0,0-1 0,0 0 0,1-1-1,0 1 1,-1 0 0,1-1 0,1 0 0,-1 0-1,0 0 1,1-1 0,-1 1 0,1-1 0,0 0 0,6 1-1,4 1-246,0-2 0,0 0 0,0-1 0,1 0 0,-1-2 0,21-2 0,93-21-4118,-118 21 3823,5 0-363,0-2-1,-1 0 0,1-1 0,-1 0 1,17-11-1,-22 11-213,-1 0 0,0-1 0,-1 0 0,1 0 1,7-9-1,7-9-1696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5:49.7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32 10464,'-3'-8'4736,"51"0"-4096,2-1 2943,8 9-2079,28-3 1088,4 3-1536,23-3 608,-7 6-960,20-3-224,-13 0-320,-10 0-128,-8 0 0,-23-3-1536,-18 3 832,-19 0-6048,-6 6 3713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6:21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15 106 2656,'-2'-2'219,"1"0"0,-1 0 1,1 0-1,0 0 0,0 0 1,0 0-1,0 0 0,0 0 0,0-1 1,0 1-1,1 0 0,-1-1 1,1 1-1,0 0 0,0-1 0,0 1 1,0-1-1,0 1 0,0 0 0,0-1 1,1 1-1,-1 0 0,1-1 1,0 1-1,1-3 0,-1-6 2018,-1 9-1365,0 9-952,1 11 377,1-1 1,0 1-1,10 31 0,2 10 114,63 295 1264,-75-344-1572,28 99 267,-23-87 153,2 1 0,20 36 0,-29-58-438,1 1-1,0-1 1,-1 0-1,1 0 1,0 0-1,0 1 1,0-1-1,0 0 0,0 0 1,0 0-1,0-1 1,2 2-1,-3-2-50,0 0 0,1 0 0,-1 0 0,1 0 0,-1 1 0,0-1 0,1 0-1,-1 0 1,0 0 0,1 0 0,-1-1 0,1 1 0,-1 0 0,0 0 0,1 0 0,-1 0 0,0 0-1,1 0 1,-1 0 0,0-1 0,1 1 0,-1 0 0,0 0 0,1-1 0,-1 1 0,0 0 0,0 0-1,1-1 1,1-3 119,0 1-1,0-1 1,0 0-1,0 0 1,-1 0-1,2-5 1,-1 1-171,3-8 130,-1 0 0,-1 0 0,2-27-1,1-4 7,3-21 46,15-87-31,-16 113-300,23-68 0,-28 102 118,0 0 1,0 0-1,1 0 0,0 1 0,0 0 0,6-8 1,-9 14 26,-1 0 0,1 1 0,-1-1 0,0 1 0,1-1 0,0 1 0,-1-1 0,1 1 0,-1 0 0,1-1 0,0 1 0,-1 0 0,1-1 0,0 1 1,-1 0-1,1 0 0,0-1 0,-1 1 0,1 0 0,0 0 0,0 0 0,-1 0 0,1 0 0,0 0 0,-1 0 0,1 0 0,0 1 0,0-1 0,-1 0 0,1 0 0,0 0 0,-1 1 0,1-1 1,-1 0-1,1 1 0,0-1 0,0 1 0,1 1-11,1 0 0,-1 1 0,0-1 0,0 0 0,0 1 0,0 0 0,-1-1 0,3 5 0,6 15 6,-1 0 0,10 40 0,6 50 38,-11-41-16,17 52 46,-23-96 26,1 0-1,19 37 0,-26-60 75,0 0-1,0 0 1,1-1-1,-1 1 1,1 0-1,6 5 0,-8-8-96,0 0 0,0-1 0,0 1-1,0-1 1,0 1 0,0-1-1,0 1 1,0-1 0,0 1-1,0-1 1,0 0 0,0 0-1,0 1 1,0-1 0,0 0-1,0 0 1,0 0 0,0 0-1,0 0 1,0-1 0,0 1 0,0 0-1,0 0 1,0-1 0,0 1-1,0 0 1,0-1 0,0 1-1,0-1 1,0 0 0,0 1-1,0-1 1,0 0 0,0 0-1,6-6 107,-1 0-1,0 0 0,0-1 1,-1 0-1,7-13 0,53-138 69,-50 118-185,0 0-5,110-333 56,-118 350-122,-5 19 5,0 0-1,0-1 1,-1 1-1,0 0 1,0-1-1,0-6 1,2 0-938,-2 8-1655,2 11-3440,-3-6 5555,1 0 0,-1 1 0,1-1 0,0 0 1,-1-1-1,2 3 0,5 8-2676,1 7 803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6:21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22 322 2912,'-1'0'27,"1"0"-1,0 0 1,0 0 0,0 0 0,0 0 0,0 0-1,0 0 1,0 0 0,0 0 0,-1 1 0,1-1-1,0 0 1,0 0 0,0 0 0,0 0 0,0 0-1,0 0 1,0 1 0,0-1 0,0 0 0,0 0-1,0 0 1,0 0 0,0 0 0,0 0-1,0 1 1,0-1 0,0 0 0,0 0 0,0 0-1,0 0 1,0 0 0,0 0 0,0 1 0,0-1-1,0 0 1,0 0 0,0 0 0,0 0 0,0 0-1,0 0 1,1 0 0,-1 1 0,0-1-1,0 0 1,0 0 0,0 0 0,0 0 0,0 0-1,0 0 1,1 0 0,10 6 1477,16-1 1791,-19-5-2960,0-1 0,0 0 1,0-1-1,0 1 1,0-2-1,-1 1 0,1-1 1,-1 0-1,1-1 0,-1 1 1,0-2-1,0 1 1,-1-1-1,1 0 0,9-10 1,-10 9-212,0 0 1,0-1 0,-1 0 0,0 0-1,-1 0 1,1-1 0,-1 1 0,-1-1-1,1 0 1,-1 0 0,-1-1 0,1 1-1,-2-1 1,3-15 0,-4 14-86,0 1 1,-1-1 0,0 1-1,0 0 1,-4-12-1,4 16-51,0 0 0,-1 1 0,0-1 0,0 0 0,-1 1 0,1-1-1,-1 1 1,0 0 0,0 0 0,0 0 0,-1 1 0,-4-5 0,5 5-31,0 1 1,0 0-1,0 0 1,0 0 0,0 0-1,0 0 1,0 1-1,-1-1 1,1 1-1,-1 0 1,1 0-1,-1 0 1,1 1 0,-1-1-1,1 1 1,-1 0-1,0 0 1,1 0-1,-1 0 1,0 1-1,1-1 1,-1 1-1,1 0 1,-7 2 0,3 2 38,-1-1 1,1 1 0,1 0 0,-1 1 0,1 0-1,0 0 1,0 0 0,1 1 0,0-1 0,0 1 0,0 1-1,1-1 1,0 1 0,-4 9 0,3-4 197,1 0 0,0 0 0,1 1 0,0-1 0,1 1 0,0 0 0,2 27-1,0-36-80,0 0 0,1-1 0,0 1 0,0 0-1,0 0 1,1-1 0,-1 1 0,1-1-1,0 1 1,0-1 0,1 0 0,-1 1 0,1-1-1,6 5 1,-4-4 10,0 0 1,0-1-1,1 0 0,-1 0 0,1 0 0,0-1 1,0 0-1,1 0 0,9 2 0,2 0 68,1-1-1,-1-1 0,1-1 1,0 0-1,0-2 0,32-2 0,-22-1-398,1-2 0,0-1 0,-1-1 0,53-21 0,-53 18-640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6:23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120 132 3488,'1'-13'427,"4"-20"703,6-4-236,-10 34-598,0-1 1,0 1 0,1 0 0,0 0-1,0-1 1,0 1 0,0 0 0,0 0 0,4-4-1,-5 7-280,-1 1 0,0-1 0,1 0 0,-1 0 0,0 0 0,0 0 0,1 0 0,-1 1 0,0-1 0,0 0 0,1 0 0,-1 0 0,0 1 0,0-1 0,0 0 0,0 1 0,1-1 0,-1 0 0,0 0 0,0 1 0,0-1 0,0 0 0,0 1 0,0-1 0,0 0 0,0 0 0,0 1 0,0-1 0,0 0 0,0 1 0,0-1 0,0 0 0,0 1 0,0-1 0,-2 62 1162,-13 84-1,-24 64 224,16-88-693,-44 285 1500,59-373-1817,6-26 117,0 1-1,0-1 1,-1 15-1,11-43 1003,11-37-1373,2 1-1,38-71 1,-17 49-231,-34 66 75,0 0 1,1 1 0,0-1-1,12-10 1,-19 20-16,0 0 0,0 0 1,1 1-1,-1-1 0,0 1 1,1-1-1,-1 1 0,1 0 1,0 0-1,-1 0 0,5-1 1,-5 2 26,-1 0 0,0 0 0,0 0 0,1 0 0,-1 0 0,0 0 0,0 1 0,0-1 0,1 0 0,-1 1 0,0-1 0,0 1 0,0 0 0,0-1 0,0 1 0,0 0 0,0-1 0,0 1 0,0 0 0,0 0 0,0 0 0,-1 0 0,1 0 0,0 0 0,-1 0 0,1 0 0,0 0 0,-1 0 0,1 3 0,6 15-16,-1 1-1,-2 0 0,0 0 0,3 33 0,-3-18 79,-2-18-35,0 1 35,0 0 1,2 0 0,0-1 0,8 23 0,-10-36-5,0 0 0,-1 0 0,1 0 0,0-1 0,1 1 0,-1-1 0,1 0 0,-1 1 0,1-1 0,0 0 0,0-1 0,1 1 0,-1 0 0,0-1 0,1 0 0,0 0 0,-1 0 0,1 0 0,0 0 0,0-1 0,0 0 0,0 0 0,0 0 0,6 1 0,-4-3-13,-1 1 1,1 0-1,0-1 0,-1 0 1,1 0-1,-1-1 1,0 1-1,1-1 0,-1-1 1,0 1-1,0-1 1,0 1-1,4-5 1,10-6 62,29-28 1,-47 40-97,157-153 71,-46 43 184,-13 29-345,-91 74-10,-8 8 91,0 0 0,0 0 0,0 0 0,0 0-1,0 0 1,0 0 0,0 0 0,0-1 0,0 1 0,0 0-1,0 0 1,0 0 0,0 0 0,0 0 0,-1 0 0,1 0-1,0 0 1,0 0 0,0 0 0,0 0 0,0 0 0,0 0-1,0 0 1,0 0 0,0 0 0,0 0 0,-1 0 0,1 0-1,0 0 1,0 0 0,0 0 0,0 0 0,0 0-1,0 0 1,0 0 0,0 0 0,-1 0 0,1 0 0,0 0-1,0 0 1,0 0 0,0 0 0,0 0 0,0 0 0,0 0-1,0 0 1,-1 0 0,-19 10-181,8-1 152,0 1 0,1 0 1,0 1-1,-13 17 0,-31 51 53,33-47-29,3 1 1,0 1-1,3 0 1,-23 64-1,37-90 49,-5 21-48,7-28 46,0 1 0,0 0 0,0 0 0,0-1 1,0 1-1,0 0 0,0 0 0,1-1 0,-1 1 0,1 0 0,-1-1 0,1 1 0,0-1 0,0 3 0,0-4-17,-1 1-1,1-1 1,-1 1 0,1-1-1,0 0 1,-1 1 0,1-1-1,0 1 1,-1-1-1,1 0 1,0 0 0,-1 0-1,1 1 1,0-1 0,0 0-1,-1 0 1,1 0 0,0 0-1,-1 0 1,1 0 0,0 0-1,0 0 1,-1 0 0,1-1-1,0 1 1,-1 0 0,1 0-1,0-1 1,-1 1-1,1 0 1,0-1 0,0 0-1,4-2 71,0 0 0,0 0 0,8-8 0,3-5 25,0-1-1,-1-1 0,19-28 0,34-66 69,-36 57-279,17-36-481,-52 93 266,-2 6 177,-2 7-40,-5 14 86,-13 44 0,22-63 89,1 0 0,0 1 0,1-1 0,0 1-1,1-1 1,1 18 0,-1-25 6,1 1 0,-1-1 0,1 1 0,0-1 0,0 0 0,1 1-1,-1-1 1,0 0 0,1 0 0,0 0 0,0 0 0,0 0 0,0 0 0,1-1 0,-1 1 0,1-1 0,-1 1 0,1-1-1,0 0 1,0 0 0,0 0 0,0-1 0,5 3 0,1-1 19,0 0 0,0-1 0,0 0 0,1 0 0,-1-1 0,0-1 0,1 1 0,-1-2 0,1 1 0,-1-1 0,0 0 0,1-1 0,15-5 0,-7 0 17,-1 0-1,1-1 1,-2 0 0,1-2-1,28-21 1,-13 6-15,-1-1 0,-1-1-1,-2-2 1,39-49 0,-59 66-66,-8 12 36,0 0 0,1 0 0,-1 0 0,0 0 0,0 0 0,0-1 0,0 1 0,0 0 0,0 0 0,0 0 0,0 0 0,0-1 0,0 1 0,0 0 0,0 0 0,0 0 0,0 0 0,1-1 0,-1 1 0,-1 0 0,1 0 0,0 0 0,0-1 0,0 1 0,0 0 0,0 0 0,0 0 0,0 0 0,0-1 0,0 1 0,0 0 0,0 0 0,0 0 0,0 0 0,-1 0 0,1-1 0,0 1 0,0 0 0,0 0 0,0 0 0,0 0 0,-1 0 0,0 0-15,-1 0 1,1 0-1,-1 1 1,1-1-1,-1 1 0,1-1 1,-1 1-1,1-1 1,0 1-1,-1 0 1,1 0-1,0 0 0,0 0 1,-1 0-1,1 0 1,0 0-1,0 0 0,-1 3 1,-4 2-11,2 0 0,-9 13 1,-7 20-134,1 1 1,-21 67 0,36-95 162,2-1 0,-1 1 0,0 21 1,2-29 16,1 0 0,0 0-1,0 0 1,0 0 0,1-1 0,0 1 0,-1 0 0,1 0 0,0-1 0,1 1 0,-1 0 0,1-1 0,0 0 0,-1 1 0,4 3 0,-4-6-7,-1-1-1,1 1 1,-1-1 0,1 0-1,-1 1 1,1-1-1,-1 1 1,1-1 0,0 0-1,-1 1 1,1-1 0,-1 0-1,1 0 1,0 1 0,-1-1-1,1 0 1,0 0 0,-1 0-1,1 0 1,0 0 0,0 0-1,-1 0 1,1 0-1,0 0 1,-1 0 0,1-1-1,0 1 1,-1 0 0,1 0-1,-1-1 1,1 1 0,0-1-1,16-14 231,-15 13-191,8-9-8,-2 0 0,0-1 0,0 0 0,-1 0 1,8-19-1,3-4-2,93-168 304,-85 161-299,-2-2 0,33-88 0,-34 63-83,-4-1 1,-2-1-1,11-110 0,-27 176-14,0-1 0,-1 0 0,0 0 0,0 1 0,0-1 0,-1 0 0,1 0 0,-2 1 0,-2-12 0,4 17 42,0 0 0,0-1 1,0 1-1,0 0 0,-1-1 1,1 1-1,0 0 1,0-1-1,0 1 0,0 0 1,0 0-1,-1-1 0,1 1 1,0 0-1,0 0 0,-1-1 1,1 1-1,0 0 1,0 0-1,-1 0 0,1-1 1,0 1-1,-1 0 0,1 0 1,0 0-1,0 0 0,-1 0 1,1 0-1,0 0 1,-1 0-1,1-1 0,0 1 1,-1 0-1,1 0 0,0 1 1,-1-1-1,1 0 0,0 0 1,-1 0-1,1 0 1,0 0-1,-1 0 0,1 0 1,-1 1-1,-2 1-42,1 1-1,-1-1 1,0 1 0,1 0 0,0 0-1,-1 0 1,-1 4 0,-18 33-144,5-3 179,1 0-1,2 1 0,1 0 1,3 1-1,-8 45 0,13-49 59,2 0 0,1 0 0,2 0-1,1 0 1,1 0 0,10 45 0,-3-43-30,1-1 0,2-1 0,2 1-1,25 47 1,-20-51-1539,4-8 410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3:52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673 6 6560,'-1'-1'295,"0"1"0,1-1 0,-1 1 0,0-1 0,0 1 0,0-1 0,0 1 0,1 0 0,-1-1 0,0 1 1,0 0-1,0 0 0,0 0 0,0 0 0,0 0 0,0 0 0,0 0 0,0 0 0,0 0 0,0 0 0,1 0 0,-1 0 0,0 1 0,0-1 0,0 0 0,0 1 1,0-1-1,1 1 0,-1-1 0,-1 1 0,-20 9 909,-122 39 3213,-149 61-1916,257-93-2483,-63 42 0,48-20-4097,61-37-2217,-8-2 5360,16-1-2146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6:27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35 2656,'1'-1'179,"0"-1"0,0 1 0,0 0 0,0 0-1,0 0 1,0 0 0,0 0 0,0 0 0,1 0 0,1 0 0,-2 0 12,0 1-1,-1-1 1,1 1 0,0-1 0,0 1 0,0-1-1,-1 1 1,1-1 0,0 0 0,-1 0 0,1 1 0,-1-1-1,1 0 1,-1 0 0,1 1 0,-1-1 0,1-1-1,3-7 2322,-7 15-1317,-1 6-915,1 0 0,0 0 0,0 1 0,-1 13 0,2-11-149,-4 45 553,1 118-1,21 64 762,-16-242-1441,0 17 303,0-16-303,0 0 0,-1 0 0,1 0 1,0 0-1,0-1 0,0 1 0,0 0 0,0 0 1,0 0-1,1 0 0,-1 0 0,0 0 0,0 0 1,1 0-1,-1-1 0,1 3 0,7-4-1038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6:28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14 125 4992,'0'0'13,"-9"-3"1291,5 3-474,5 2-167,1-1-298,0 0 0,0-1 0,1 0-1,-1 1 1,0-1 0,0 0-1,0 0 1,1-1 0,1 1 0,3-1 371,16 1 483,33-7 0,-6 1-601,264-27 1745,488-31-438,-789 63-2152,20-1 783,-15-5-4623,-10 3 1651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6:28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27 4992,'2'-1'276,"-1"-1"0,1 0 1,0 1-1,-1-1 0,1 0 0,-1 0 1,1 0-1,-1 0 0,2-4 0,-1 1 1721,1 6-629,1 14 18,0 23-243,-6-2 13,-9 52 0,1-1-263,-10 154 72,14-196-662,3-32 236,0 26 0,3-30-177,1-16-713,1-22-1873,-1-3-1285,6-1 1072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6:29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18 340 4064,'-3'1'326,"-11"-2"9438,19-6-8841,20-18-382,1 1 1,1 1-1,1 1 0,0 2 0,39-21 1,-59 36-540,0 1 0,0 0 0,0 0-1,1 1 1,0 0 0,11-2 0,-16 4-2,-1 1 0,1-1 0,0 1 0,0 0-1,0 0 1,0 1 0,0-1 0,-1 1 0,1 0 0,0 0-1,0 0 1,-1 1 0,1-1 0,-1 1 0,1 0 0,-1 0 0,4 3-1,5 5 132,-1 0 0,0 1 0,-1 1-1,9 13 1,-7-10 279,0 0-1,21 19 1,-29-30-256,0-1 0,1 1 0,-1-1-1,1 0 1,0-1 0,0 1 0,0-1 0,0 0 0,1 0-1,-1 0 1,0-1 0,11 1 0,-11-1-67,0-1 1,-1-1-1,1 1 0,0-1 0,0 0 1,0 0-1,-1 0 0,1-1 0,0 0 1,-1 1-1,7-5 0,3-3 135,0 0-1,13-12 1,-14 10-228,0-1 0,-1 0 0,0-1 0,-1 0-1,0-1 1,-1-1 0,-1 1 0,0-1 0,-1-1 0,0 0 0,-2 0 0,0 0 0,5-22 0,-10 34-512,-1 0 1,1 0-1,-1 0 1,0 0-1,-1-8 1,0 11 243,1 0 0,0 0 0,0 0 1,0-1-1,-1 1 0,1 0 0,-1 0 0,1 0 1,-1 0-1,1 0 0,-1 0 0,1 0 0,-1 0 1,0 0-1,0 0 0,0 0 0,1 0 0,-1 1 0,0-1 1,0 0-1,0 1 0,-1-2 0,-8 1-2520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6:30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9 6048,'-5'-9'4602,"5"15"-2959,-8 123 2013,0 0-1744,12-92 66,14-64-607,22-33-776,-26 36-567,2 1-1,22-26 0,-31 42-29,7-9-47,29-24 0,-39 37 17,0 0 0,0 0 0,0 0 0,1 0-1,-1 1 1,1 0 0,-1 0 0,1 0 0,0 1 0,0-1 0,0 1 0,0 0 0,5 0 0,-8 1 20,1 0 0,-1 1 0,0-1 0,0 0 0,1 1 0,-1-1-1,0 1 1,0 0 0,0 0 0,0-1 0,0 2 0,0-1 0,0 0 0,0 0 0,0 0 0,2 3 0,-2-1 11,1 0 0,-1 0 0,0 0 0,0 0 1,0 0-1,0 0 0,-1 1 0,0-1 0,2 5 1,0 4 69,-1 1 0,0 0 1,0 0-1,-2 20 0,0 57 102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6:31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0 134 3136,'0'-9'4949,"19"-7"1542,-15 13-6312,0 1 1,0 0-1,1 0 1,-1 0-1,0 0 1,1 1-1,-1 0 1,1 0 0,-1 0-1,1 0 1,5 0-1,11 3 156,12-1 34,295-9 1134,-221 8-1150,-31-5 372,-75 5-713,0 0 0,0 0-1,0 0 1,0 0-1,0-1 1,0 1 0,0 0-1,0-1 1,-1 1-1,1-1 1,0 1 0,0-1-1,0 0 1,0 1-1,-1-1 1,1 0 0,0 1-1,-1-1 1,1 0 0,0 0-1,0-1 1,9-22 63,-7 16 106,-2 6-455,-1 0-1,1-1 1,-1 1-1,0 0 0,0-1 1,0 1-1,0-5 1,0 7 5,0-1 0,0 1 0,0 0 0,0-1 0,0 1 0,0-1 0,0 1 0,0-1 0,0 1 0,0-1 0,0 1 0,0-1 0,0 1 0,0 0 0,-1-1 0,1 1 0,0-1 0,0 1 0,0 0 0,-1-1 0,1 1 1,0-1-1,-1 1 0,1 0 0,0-1 0,-1 1 0,1 0 0,0 0 0,-1-1 0,1 1 0,-1 0 0,1 0 0,0 0 0,-2-1 0,-5 3-3523,-2 2 1259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6:31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29 4224,'-3'-1'4565,"11"2"-1893,149-11 2847,-63 2-4324,-38 4-754,138-3 244,-97 8-349,-84-1-294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6:33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160 259 2720,'5'-12'528,"0"1"0,7-12 0,-12 21-333,1 1 1,0 0-1,0 0 1,-1 0-1,1 0 1,0-1-1,0 1 0,0 0 1,0 1-1,0-1 1,0 0-1,1 0 1,-1 0-1,0 1 1,0-1-1,3-1 0,-4 13 179,-11 37 852,-34 92 0,24-82-793,5-10 5,-15 37 794,-28 139-1,42-148 2853,16-81-3473,1-8-367,9-25 161,17-46 1,-12 43-332,8-32-3,82-231-89,-85 258 17,2 2 0,2 0 0,1 1 0,44-56 0,-66 96-22,1 0-42,0-1 1,0 1 0,0-1 0,7-4 0,-10 8 54,1-1 0,-1 1 0,0 0 0,1-1 0,-1 1 0,1 0 0,-1-1 0,1 1 0,-1 0 0,1 0 0,0 0 0,-1 0 0,1-1 0,-1 1 0,1 0 0,-1 0 0,1 0 0,-1 0 0,1 0 0,0 0 0,-1 1 0,1-1 0,-1 0 0,1 0 0,-1 0 0,1 0 0,-1 1 0,1-1 0,-1 0 0,1 0 0,-1 1 0,1-1 0,-1 0 0,1 1 0,-1-1 0,0 1 0,1-1 0,-1 1 0,0-1 0,1 0 0,-1 1 0,0-1 0,0 1 0,1-1 0,-1 1 0,0 0 0,0-1 0,0 1 0,0-1 0,0 1 0,1 0 0,2 14-6,0 1 0,0 0 0,-1-1 0,-1 18 0,2 9 48,3 35 11,8 72-39,-9-121 45,0-1 1,2 1 0,13 32-1,1-14 324,-20-44-293,0 1-1,1-1 1,-1 0 0,0 0 0,1 0-1,0 0 1,0 0 0,-1 0 0,1 0-1,0-1 1,0 1 0,0-1-1,1 1 1,-1-1 0,0 0 0,3 1-1,-3-2-42,-1 0-1,0 0 0,1 0 1,-1 0-1,0 0 0,0 0 1,1-1-1,-1 1 0,0-1 0,0 1 1,0-1-1,0 1 0,1-1 1,-1 1-1,0-1 0,0 0 1,0 0-1,0 0 0,0 1 1,0-1-1,-1 0 0,1 0 0,1-2 1,2-1 83,0 0-75,-1 0-1,1-1 1,-1 1 0,0-1-1,0 1 1,-1-1-1,1 0 1,2-9-1,1-1 3,16-44 12,29-119 0,0-4-187,-49 176 120,8-21-121,6-32-1,-10 41-198,-6 18 317,0 0 0,0 0 1,0-1-1,0 1 1,0 0-1,0 0 1,1-1-1,-1 1 1,0 0-1,0 0 1,0 0-1,0-1 1,0 1-1,1 0 1,-1 0-1,0 0 0,0-1 1,0 1-1,0 0 1,1 0-1,-1 0 1,0 0-1,0 0 1,1-1-1,-1 1 1,0 0-1,0 0 1,0 0-1,1 0 1,-1 0-1,0 0 0,0 0 1,1 0-1,-1 0 1,0 0-1,0 0 1,1 0-1,-1 0 1,0 0-1,0 0 1,1 0-1,-1 0 1,0 0-1,0 1 0,1-1 1,-1 0-1,0 0 1,0 0-1,0 0 1,1 0-1,-1 1 1,0-1-1,0 0 1,0 0-1,0 0 1,1 1-1,-1-1 1,0 0-1,0 0 0,0 0 1,0 1-1,0-1 1,0 1-1,3 6-55,0 0-1,-1 0 1,0 1-1,-1-1 1,0 1-1,0-1 1,-1 14-1,2-2 18,47 434 102,-48-445-31,2 16 311,1 1 0,1-1 1,13 34-1,-18-58-394,0-1 1,0 1-1,0 0 1,0 0-1,0 0 0,0 0 1,0 0-1,0 0 0,0 0 1,0 0-1,0-1 1,0 1-1,0 0 0,0 0 1,0 0-1,0 0 0,0 0 1,0 0-1,0 0 1,1 0-1,-1 0 0,0 0 1,0 0-1,0-1 0,0 1 1,0 0-1,0 0 1,0 0-1,0 0 0,0 0 1,0 0-1,1 0 0,-1 0 1,0 0-1,0 0 1,0 0-1,0 0 0,0 0 1,0 0-1,0 0 0,0 0 1,1 0-1,-1 0 1,0 0-1,0 0 0,0 0 1,0 0-1,0 0 0,0 0 1,0 0-1,0 0 1,0 1-1,1-1 0,-1 0 1,0 0-1,0 0 0,0 0 1,0 0-1,0 0 1,2-8-2788,-2 0 75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6:34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9 3232,'-1'-8'1582,"5"8"1158,-3 0-2583,0 1 0,0 0 0,0 0 0,0 0 0,0 0 0,0 0-1,0 0 1,-1 0 0,1 0 0,0 0 0,-1 1 0,1 1 0,1 5 150,-1 0 0,-1 0 0,1 0 0,-2 0 0,1 0 0,-1 0 0,-3 14-1,2-7 221,-3 21 113,-14 127 869,19-117-661,3-37 616,1-12-803,4-14-176,-7 15-354,54-114 779,-27 60-780,-20 40-226,13-20 1,-19 33 77,1-1 0,-1 1 0,1 0-1,-1 0 1,1 0 0,0 0 0,0 1 0,0-1 0,0 1 0,1 0 0,-1 0 0,7-3-1,-10 5 13,1-1-1,0 1 0,0 0 1,0 0-1,0 0 0,0 0 1,-1 0-1,1 0 0,0 0 1,0 0-1,0 0 0,0 0 1,0 1-1,-1-1 0,1 0 1,0 0-1,0 1 0,0-1 1,-1 1-1,1-1 0,1 1 1,-1 1-3,1-1 0,-1 1 0,0-1 0,1 1 1,-1-1-1,0 1 0,0 0 0,1 3 0,1 2 13,0 0 0,-1 0-1,-1 1 1,2 6-1,2 47-157,-3 76 0,-3-107-3996,1-39 1601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6:34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7 108 4992,'-2'-4'448,"1"0"1,0 1 0,0-1-1,0 0 1,1 0-1,-1-7 1,1 9-198,1 0 0,-1 0 0,1 0 0,-1 0 0,1 0 0,0 0 0,-1 0 0,1 0 0,0 0 1,0 1-1,1-1 0,-1 0 0,0 1 0,1-1 0,1-2 0,3-1-21,-1 1 0,1-1 0,-1 1 0,1 0 0,0 1-1,1-1 1,-1 1 0,11-3 0,-16 5-216,1 1 0,0-1-1,0 1 1,0-1 0,0 1-1,0-1 1,0 1 0,-1 0-1,1 0 1,0 0 0,0 0 0,0 1-1,0-1 1,0 0 0,0 1-1,0-1 1,0 1 0,-1 0-1,1 0 1,0-1 0,0 1-1,-1 0 1,1 1 0,-1-1 0,1 0-1,-1 0 1,1 1 0,-1-1-1,0 1 1,0-1 0,1 1-1,-1-1 1,0 1 0,0 0 0,-1-1-1,2 4 1,1 4 20,-1 1 0,0 0 0,0-1 0,-1 1 1,0 0-1,-1 0 0,-2 18 0,-13 70 435,14-92-443,-11 38 203,6-27 105,-5 32-1,10-44-202,0-1-1,1 0 1,0 1-1,0-1 0,0 1 1,1-1-1,-1 1 1,1-1-1,0 0 1,0 1-1,1-1 0,2 6 1,-3-8-69,0 0-1,1-1 1,-1 1 0,1 0-1,0-1 1,-1 1 0,1 0 0,0-1-1,0 0 1,0 1 0,0-1 0,0 0-1,0 0 1,0 0 0,1-1-1,-1 1 1,0 0 0,1-1 0,-1 0-1,3 1 1,6 0 106,1-1 0,21-1-1,-21 0-89,57-3 171,130-4-1021,-154 9-3494,-8 6 1125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3:53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9 184 5888,'-9'-10'12712,"22"6"-9318,23 0-3646,-25 3 1069,373-65 894,-144 20-1427,213-6-12,-155 52-443,-220 1-2623,-50-1-5131,-32 0 4965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6:35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10 168 2304,'-9'6'8796,"14"-1"-7795,-2-3-964,-1-1 1,0 1-1,1-1 0,-1 0 1,1 0-1,-1 0 0,1 0 1,-1 0-1,1 0 0,3 0 1,4 2 170,-1-1-104,-1 0 1,1 0 0,-1-1 0,1 0-1,-1 0 1,13-2 0,7 2 127,481-13 1996,-423 8-1992,140-7 180,627-34 634,-14 4 230,-601 30-805,408-22 458,-581 30-847,152-14 239,-208 16-282,-7 1-128,0 0 1,1 0 0,-1-1-1,0 1 1,1-1 0,-1 1-1,0-1 1,0 0 0,1 0-1,-1 0 1,0 0 0,0 0-1,0 0 1,0-1 0,2-1-1,5-9-795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6:37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73 1984,'0'-1'124,"-1"-1"1,1 1-1,0 0 0,-1-1 1,1 1-1,0 0 1,0-1-1,0 1 0,-1-1 1,2 1-1,-1 0 0,0-1 1,0 1-1,0-1 0,1 1 1,-1 0-1,0-1 1,1 1-1,0 0 0,-1 0 1,1-1-1,0 1 0,-1 0 1,2-1-1,1-2 646,0 1-1,-1-1 0,1 1 1,-1-1-1,3-7 0,0 2 647,-2 8-693,0 6-528,0 7 87,-4 103 1049,5 200 149,-4-300-1220,1-1 0,1 1 0,0 0 1,7 22-1,-9-36-265,0-1 1,0 1 0,0-1-1,0 0 1,0 1-1,0-1 1,1 1 0,-1-1-1,0 1 1,0-1-1,0 0 1,1 1 0,-1-1-1,0 1 1,0-1-1,1 0 1,-1 1 0,0-1-1,1 0 1,-1 1-1,0-1 1,1 0 0,-1 0-1,1 1 1,-1-1-1,0 0 1,1 0 0,-1 0-1,1 0 1,-1 1-1,1-1 1,-1 0 0,0 0-1,1 0 1,-1 0-1,1 0 1,-1 0 0,1 0-1,-1 0 1,1 0-1,-1 0 1,1-1 0,-1 1-1,0 0 1,1 0-1,-1 0 1,1-1 0,-1 1-1,1 0 1,-1 0-1,0-1 1,1 1 0,2-3-561,0 0 0,0-1 0,0 1 1,4-6-1,-7 8 555,18-27-3014,3-4 998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6:38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5408,'5'-10'815,"8"-11"1303,-13 22-2023,1-1 0,-1 0 0,0 0 0,1 1 0,-1-1 0,1 0 0,-1 1 0,0-1 0,0 0 0,1 1-1,-1-1 1,0 0 0,1 1 0,-1-1 0,0 1 0,0-1 0,0 0 0,0 1 0,1-1 0,-1 1 0,0 0 0,1 2 451,2 4-240,-1-1 1,1 1-1,-1 0 1,-1 0-1,1 0 1,0 11 0,-1 46 861,-2-36-770,1 48 129,4 141 1031,-3-181-800,-1-27-1062,0-20-2193,0-1 503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6:38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18 185 3328,'-15'3'1061,"12"-3"-634,4 0-104,0 0 0,0 0 0,1 0 0,-1 0 0,0 0 0,0 0 1,0-1-1,0 1 0,0-1 0,0 1 0,1-1 0,17-8 732,0 1-1,0 0 1,20-4-1,2-1-285,-17 5-352,12-4 395,76-17 1,-100 27-732,0 1-1,1 0 1,-1 1-1,0 0 1,0 1-1,0 0 1,1 1-1,-1 0 1,0 1-1,19 7 0,-17-4-74,21 9 825,51 14 0,-74-26-550,0-1 0,1 0 0,-1 0 0,1-1 0,-1-1 0,1 0 0,0-1 1,14-2-1,0-3 8,-1-1 0,0-1 0,35-16 0,-45 17-386,-1-1 0,-1 0 1,1-1-1,-2-1 1,1 0-1,20-20 1,-15 6-4491,-12 19 2193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6:40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77 2496,'9'-53'1979,"-8"30"1562,7 121-1413,-21 63 53,1-48-1168,12-101-937,-14 345 2163,14-341-2042,-1-2 52,1 0 0,1-1 0,0 1 0,1-1 0,4 16-1,-6-28-191,1 1 0,-1-1 0,0 0 0,1 0-1,-1 0 1,1 0 0,-1 0 0,1 0-1,-1 0 1,1 0 0,0 0 0,-1-1-1,1 1 1,0 0 0,0 0 0,0 0 0,0-1-1,-1 1 1,1-1 0,0 1 0,0 0-1,0-1 1,1 0 0,-1 1 0,0-1-1,0 0 1,0 1 0,0-1 0,0 0 0,0 0-1,0 0 1,0 0 0,1 0 0,-1 0-1,0 0 1,0 0 0,0-1 0,0 1-1,0 0 1,0-1 0,0 1 0,0-1-1,0 1 1,2-2 0,2-1 14,0-1-1,0 0 1,-1 0-1,1 0 1,-1 0-1,6-9 1,21-33-66,-24 34-13,37-67 18,-31 53-58,1 0 0,1 2 0,20-26 0,-34 49 34,0 0 0,0 0 0,0 0 0,0 0 0,0 0 0,0 0-1,0 1 1,0-1 0,0 0 0,0 0 0,0 1 0,1-1 0,-1 1-1,0-1 1,3 0 0,-3 1 3,0 0 0,0 0 0,-1 1 0,1-1 0,0 0 0,0 0 0,-1 0 0,1 1 0,0-1 0,0 0-1,-1 1 1,1-1 0,0 0 0,-1 1 0,1-1 0,0 1 0,-1-1 0,1 1 0,-1 0 0,1 0 0,2 3-16,-1 0 0,0 0 1,1 0-1,-2 0 0,1 0 1,-1 0-1,1 1 0,0 5 1,3 20 68,-2-1 0,0 1 0,-3 41 0,-14 90 414,12-139-350,0-9-1060,5-4 228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6:40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687 13 3968,'-7'-12'1285,"6"13"-1069,-1-1 1,1 1-1,-1 0 0,1 0 1,-1 0-1,1 0 0,0 0 0,-2 2 1,-9 7 933,-1 1 1,-20 11 0,10-6-251,1-2-310,0 0 0,-1-2 0,-27 11 0,4-2-129,-52 23 341,-56 27-114,114-50-305,-66 46 0,85-53-417,19-13-1186,13-7-1270,13-6 261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6:41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29 3328,'1'-4'698,"0"0"-1,-1 0 1,1 0 0,-1 0 0,0-4-1,-3 77 3938,-9 43-2924,-1 6-1161,-11 78 688,23-188-1172,0 3 247,0 0-1,-1 0 1,-3 13 0,3-19-367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6:41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4 4480,'0'0'72,"0"0"1,0 0-1,-1 1 0,1-1 1,0 0-1,0 0 0,0 1 1,0-1-1,-1 0 1,1 0-1,0 0 0,0 1 1,-1-1-1,1 0 0,0 0 1,0 0-1,-1 0 0,1 0 1,0 1-1,0-1 1,-1 0-1,1 0 0,0 0 1,0 0-1,-1 0 0,1 0 1,0 0-1,-1 0 1,1 0-1,0 0 0,0 0 1,-1 0-1,1 0 0,0 0 1,-1 0-1,1-1 0,0 1 1,0 0-1,-1 0 1,1 0-1,0 0 0,0 0 1,-1-1-1,1 1 0,0 0 1,0 0-1,0 0 0,-1-1 1,1 1-1,0 0 1,0 0-1,0-1 0,0 1 1,0 0-1,-1 0 0,1-1 1,0 1-1,0 0 1,0 0-1,0-1 0,0 1 1,0 0-1,0-1 0,0 1 1,-2 6 288,0 1 1,-1-1 0,0 0-1,0 0 1,-1 0 0,-4 6-1,-29 35 1153,18-24-802,-61 73 912,-34 47-469,111-140-1054,0 1 1,0 0 0,1 0 0,0 0 0,0 1 0,0-1 0,-2 7 0,4-10-54,0 0 1,0 0 0,0 0 0,0 1 0,0-1 0,0 0 0,0 0 0,0 0 0,0 0 0,1 0 0,-1 1-1,0-1 1,1 0 0,-1 0 0,1 0 0,-1 0 0,1 0 0,-1 0 0,1 0 0,0 0 0,-1-1 0,1 1 0,0 0-1,0 0 1,0 0 0,0-1 0,0 1 0,0 0 0,0-1 0,0 1 0,0-1 0,0 1 0,0-1 0,0 0-1,2 1 1,10 1 143,-1 0-1,1-1 0,-1 0 1,1-1-1,-1-1 0,15-2 0,-23 3-143,44-7 362,77-21-1,-88 17-400,1 2-1,0 2 1,66-4-1,-102 11-151,5 0-50,-1 0 0,0 0 0,12 3 0,-2 3-3468,-9-4 1101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6:43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18 1984,'3'-2'-100,"-3"1"279,1 1 0,-1 0-1,1-1 1,-1 1 0,1-1 0,-1 1 0,1-1 0,-1 1 0,1-1 0,-1 1 0,0-1 0,1 0 0,-1 1 0,0-1 0,0 1 0,1-1 0,-1 0 0,0 1 0,0-1-1,0 0 1,0 1 0,0-1 0,0 0 0,0-1 0,-9 29 2034,7-10-1962,1 1 0,1 25 0,1-1-60,-14 408 1169,2 10-378,17-47 826,-1-276-1024,-5 166 1280,0-303-2062,-1 8 184,0 0 0,1 0 0,0 0-1,0 0 1,1 0 0,0-1 0,0 1-1,3 8 1,-3-14 550,4-50-6954,-4 40 4804,6-19-1492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6:45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69 2144,'0'-16'699,"-1"15"-681,1 1 1,0-1-1,0 1 1,0-1-1,0 1 1,0-1-1,-1 1 1,1-1-1,0 1 1,0 0-1,-1-1 1,1 1 0,0-1-1,-1 1 1,1 0-1,0-1 1,-1 1-1,1 0 1,0-1-1,-1 1 1,1 0-1,-1 0 1,1 0-1,-1-1 1,-1 0 115,2 0 155,-1-1 1,1 0-1,-1 1 1,1-1-1,0 0 1,-1 1-1,1-1 1,0 0-1,0 0 1,0 1-1,0-1 0,1 0 1,0-1-1,0-13 2293,40 45-464,-19-16-1804,1-1-1,1-1 1,0-1 0,28 8 0,-24-9-259,0 2-1,49 25 1,-65-28-30,1 1-1,-1 0 1,-1 1 0,1 0-1,-2 1 1,1 0 0,-2 0-1,1 1 1,10 19 0,-8-9 114,-1 2 1,0-1-1,-2 1 0,11 43 1,-13-35 118,-1-1 0,-1 1 0,-2-1 0,0 44 1,-4-54-53,-1-1 1,0 1 0,-2-1-1,-1 1 1,0-1-1,-1-1 1,-16 35 0,1-18 223,-1-2 0,-32 39 0,50-66-303,4-7-153,0 1 1,0-1-1,-1 1 1,1 0-1,0-1 1,0 1-1,-1-1 1,1 1-1,-1-1 1,1 1-1,0-1 1,-1 1-1,1-1 1,-1 1-1,1-1 1,-1 0-1,1 1 1,-1-1-1,1 0 1,-1 1-1,0-1 1,1 0-1,-1 0 1,1 1-1,-1-1 1,0 0-1,1 0 1,-2 0-1,3-3-1393,9-11-2303,10-3 1093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3:53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8896,'4'-9'9434,"0"27"-4758,-3-6-5608,3 206 3904,-6-142-2602,13 119 0,-1-114-1522,12-107-16061,-22 25 16800,13-19-3203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6:46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642 28 2400,'1'-1'117,"1"0"1,-1 0-1,1 1 1,-1-1 0,1 0-1,-1-1 1,0 1-1,1 0 1,-1 0-1,0 0 1,0-1-1,0 1 1,2-3-1,4-6 2030,-37 40-83,-14 6-985,-124 93 1458,120-98-1928,-48 40 0,75-52-480,0 0-1,2 2 1,0 0-1,-17 25 1,11-8 19,1 2 1,2 0 0,1 2-1,3 0 1,1 1-1,-11 47 1,25-76-20,0 0-1,0 0 1,2 0 0,0 0-1,0 1 1,3 20 0,-1-27-20,0 1 0,1-1 1,0 1-1,1-1 1,0 0-1,0 0 0,1 0 1,0 0-1,0-1 0,0 0 1,11 13-1,-5-8 137,0-1 1,1 0-1,23 17 0,-31-26-221,1 1 0,0-1-1,0 0 1,0 0 0,0 0-1,0-1 1,0 1 0,0-1-1,1 0 1,-1 0 0,1-1-1,-1 1 1,0-1 0,1 0-1,-1 0 1,1 0 0,7-2-1,-4-1-781,0 1 0,0-1-1,-1 0 1,8-4-1,-10 4-619,0 0 0,-1 0 0,8-7 0,6-4-1855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6:46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10 4064,'-4'-7'983,"6"5"360,12 7 1480,-2 0-1674,19 5 257,0-2-1,42 8 0,68 1-944,-68-9-199,54 9-1505,-92-10 401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6:49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62 4064,'3'-8'1341,"-2"1"0,1 0 1,1-12-1,-4 18-1266,1 0 1,0 0-1,0 1 0,0-1 0,-1 0 1,1 0-1,0 0 0,-1 1 0,1-1 1,-1 0-1,1 0 0,-1 1 1,1-1-1,-1 1 0,0-1 0,1 0 1,-1 1-1,0-1 0,1 1 0,-1-1 1,0 1-1,0 0 0,1-1 1,-1 1-1,0 0 0,-1-1 0,-1 0-13,1 1 0,0-1-1,-1 1 1,1-1-1,-1 1 1,0 0-1,1 0 1,-4 0 0,-1 2 63,0-1 0,0 2 0,0-1 0,0 1 0,0 0 0,1 0 0,0 1 0,-1 0 0,1 0 0,0 1 0,1-1 0,-1 1 0,1 1 0,0-1 0,-6 10 0,-5 6 35,2 0 0,1 2 0,-12 27 0,20-41-87,-3 8 85,1-1 1,0 1-1,-6 23 1,12-36-57,0 0 1,1 0-1,-1 0 0,0 0 1,1 0-1,0 1 1,0-1-1,1 0 1,-1 0-1,1 0 1,-1 0-1,1 0 1,1 0-1,-1 0 0,0-1 1,1 1-1,0 0 1,0-1-1,0 1 1,5 5-1,-6-7-41,0-1-1,0 0 1,0 0-1,1 0 1,-1 0-1,0 0 1,1 0-1,-1-1 1,1 1-1,-1 0 1,1-1-1,-1 1 1,1-1-1,-1 1 0,1-1 1,0 0-1,-1 1 1,4-1-1,-2-1 4,-1 1 0,1-1 0,-1 1 0,1-1 0,-1 0 0,1 0 0,-1 0 0,0 0 0,1-1 0,3-2-1,0-1 16,0 0-1,0 0 0,-1-1 0,0 0 1,0 0-1,8-13 0,-2-3-12,-1 0 0,-1 0 0,7-29 1,-9 25-290,20-42 0,-27 68 213,0 1 0,0-1 1,0 0-1,0 0 0,0 0 1,0 0-1,0 0 0,0 0 0,0 0 1,0 1-1,0-1 0,0 0 1,0 0-1,0 0 0,1 0 1,-1 0-1,0 0 0,0 0 1,0 0-1,0 0 0,0 0 0,0 0 1,0 0-1,0 0 0,0 0 1,1 0-1,-1 1 0,0-1 1,0 0-1,0 0 0,0 0 0,0 0 1,0 0-1,0 0 0,1 0 1,-1 0-1,0 0 0,0 0 1,0-1-1,0 1 0,0 0 1,0 0-1,0 0 0,0 0 0,1 0 1,-1 0-1,0 0 0,0 0 1,0 0-1,0 0 0,1 13-57,-1-12 47,2 43 179,3 0 0,1 0-1,22 77 1,-28-119-162,0-1 0,1 1 0,-1-1 0,0 0 0,1 1 0,-1-1 0,1 0 0,0 1 0,-1-1 0,1 0 0,0 0 0,0 1 0,0-1 0,0 0 0,0 0 0,0 0 0,0 0 0,0 0 0,0 0 0,1-1 0,-1 1 0,0 0 0,0-1 0,1 1 0,-1 0 0,0-1 0,1 0 0,-1 1 0,1-1 0,-1 0 0,1 0 0,1 0 0,2 0-824,-1-1 0,1 0 0,-1 0 0,1-1 0,-1 1 1,1-1-1,-1 0 0,7-5 0,11-4-1594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6:49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19 4736,'13'-18'7509,"-18"18"-5991,3 0-1454,1 0 1,0 0-1,0 0 1,-1 0-1,1 0 1,0 0-1,0 1 1,0-1 0,-1 1-1,1-1 1,0 1-1,0-1 1,-1 2-1,-8 3 121,1 0 0,1 1 0,-1 0 0,1 1 0,0 0 0,1 0 0,-1 1 0,1-1 0,1 2 0,-6 8 1,4-6-10,2 1 1,-1 0 0,2 0 0,-1 0 0,2 1 0,0-1 0,-5 24 0,8-30-68,0 0-1,1 0 1,0 0 0,0 0 0,0 1 0,0-1 0,1 0-1,0 0 1,1 0 0,-1 0 0,1 0 0,0-1 0,1 1-1,-1 0 1,1-1 0,0 0 0,1 1 0,-1-1-1,1 0 1,0-1 0,0 1 0,0-1 0,1 0 0,0 0-1,0 0 1,0 0 0,0-1 0,0 0 0,1 0 0,-1-1-1,1 1 1,0-1 0,0 0 0,0-1 0,0 0-1,8 2 1,3-3 34,0 1 0,0-2 0,0 0 0,0-1-1,28-7 1,-15 1-1523,-1-2-1,36-16 0,-60 24 729,0-1 0,-1 1 0,1-1-1,-1 0 1,1 0 0,-1 0 0,0-1 0,-1 1 0,1-1-1,0 0 1,-1 0 0,0 0 0,3-6 0,17-22-3316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6:50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3712,'4'-13'1221,"-4"13"-1200,0 0 0,0 0-1,0 0 1,0 0 0,0 0-1,0 0 1,0-1 0,0 1-1,0 0 1,0 0 0,0 0-1,0 0 1,0 0 0,0 0-1,0 0 1,1 0 0,-1-1-1,0 1 1,0 0 0,0 0-1,0 0 1,0 0 0,0 0-1,0 0 1,0 0 0,0 0 0,0 0-1,0 0 1,0-1 0,1 1-1,-1 0 1,0 0 0,0 0-1,0 0 1,0 0 0,0 0-1,0 0 1,0 0 0,0 0-1,1 0 1,-1 0 0,0 0-1,0 0 1,0 0 0,0 0-1,0 0 1,0 0 0,0 0-1,1 0 1,-1 0 0,0 0-1,0 0 1,0 0 0,0 0 0,0 1-1,3 4 1313,-1 1-1133,-1 1 1,1 0-1,-1 0 0,-1 0 1,0 11-1,1 0 32,-3 245 1885,0-184-1727,-11 324 1781,12-23-395,2-222-944,7 248 1162,-7-357-1649,-1-24 40,4 33 0,-3-40 139,-2-13-1014,-3-14-3853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6:51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3648,'5'-7'10458,"8"6"-9204,19-7-597,41-6 0,-60 13-651,1-1 0,-1 2 0,1 0-1,-1 1 1,25 4 0,-35-5-23,0 1 1,0 0-1,-1 0 0,1 0 1,0 0-1,0 0 0,-1 1 1,1-1-1,3 3 1,-5-3 16,0 0 0,0 0 1,-1 0-1,1 0 1,0 0-1,-1 0 1,1 0-1,-1 0 0,1 0 1,-1 0-1,1 1 1,-1-1-1,0 0 1,0 0-1,1 0 0,-1 0 1,0 1-1,0-1 1,0 0-1,0 0 1,0 0-1,-1 1 0,1-1 1,0 0-1,0 0 1,-1 2-1,-6 12 97,0 0-1,-1 0 0,-1 0 1,-12 16-1,-5 8-23,-2 6-43,10-19 172,2 0-1,1 1 1,-19 48 0,34-74-141,-1 0 0,1 1 0,-1-1 0,1 0 0,-1 1 0,1-1-1,0 0 1,0 1 0,0-1 0,0 1 0,0-1 0,0 0 0,0 1 0,0-1 0,1 1 0,-1-1-1,1 0 1,-1 1 0,1-1 0,-1 0 0,1 0 0,-1 1 0,1-1 0,0 0 0,0 0 0,0 0-1,0 0 1,0 0 0,0 0 0,0 0 0,0 0 0,0 0 0,3 1 0,0 0 93,1-1-1,0 1 1,0 0 0,0-1 0,0 0 0,0 0 0,10-1-1,33 1 171,0-2-1,70-12 1,-37 6-285,-46 7-4334,-29 0 1725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6:52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7 195 3552,'-7'-19'1147,"7"17"-958,0 1 1,0-1 0,0 0 0,0 1 0,0-1 0,1 0 0,-1 0 0,0 1-1,1-1 1,-1 1 0,1-1 0,0 0 0,0 1 0,-1-1 0,1 1 0,0 0-1,2-3 1,0-1 1144,-3 5-1304,0 0-1,0 0 1,0 0-1,0 0 0,1-1 1,-1 1-1,0 0 1,0 0-1,0 0 1,0 0-1,0 0 0,0 0 1,1 0-1,-1-1 1,0 1-1,0 0 0,0 0 1,0 0-1,1 0 1,-1 0-1,0 0 0,0 0 1,0 0-1,0 0 1,1 0-1,-1 0 1,0 0-1,0 0 0,0 0 1,1 0-1,-1 0 1,0 0-1,0 0 0,0 0 1,0 1-1,0-1 1,1 0-1,-1 0 0,0 0 1,0 0-1,0 0 1,6 6 350,13 36 535,16 54-1,1 4 121,24 33 65,20 50 440,-64-143-481,39 72-1,-54-110-967,0 0-1,0-1 0,1 1 0,-1 0 0,0 0 1,1-1-1,-1 1 0,1-1 0,-1 1 1,1-1-1,0 0 0,-1 0 0,1 0 0,0 0 1,0 0-1,0 0 0,0 0 0,4 1 0,-4-2-16,0 0-1,0 0 0,0 0 0,0-1 0,0 1 0,0-1 0,0 1 0,1-1 0,-2 1 0,1-1 0,0 0 0,0 0 0,0 0 0,0 0 0,0 0 1,-1-1-1,4-2 0,4-5 56,-1 0 1,0-1-1,-1-1 1,1 1-1,6-16 0,5-6 119,106-180 333,-58 67-506,-27 58-70,60-132-178,-59 126-7462,-42 106 1406,-2 10 4032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6:53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60 2976,'0'0'69,"0"-1"-1,0 1 1,-1-1 0,1 1-1,0 0 1,0-1-1,0 1 1,0-1 0,0 1-1,0-1 1,0 1 0,0-1-1,0 1 1,0-1 0,0 1-1,0 0 1,0-1 0,0 1-1,0-1 1,0 1 0,1-1-1,-1 1 1,0 0-1,0-1 1,1 1 0,-1-1-1,1 1 1,10-19 2016,-3 6 409,-2-2 829,-6 14-2849,4 10-122,-4-7-274,1 0-1,-1 1 0,0-1 1,0 1-1,0-1 0,0 1 1,0-1-1,-1 0 1,0 5-1,-1 6 189,-3 15 172,-1 0-1,-14 44 0,-7 25 203,13-32 283,13-61-980,1 1 1105,3-9 519,3-2-1155,32-35-106,1 2-1,46-33 0,-32 28-255,-38 30-39,4-2-66,21-15 1,-35 27 33,1 0 0,0 1 0,0 0 0,0 0-1,1 1 1,-1-1 0,1 1 0,10-1 0,-14 2 8,-1 1 1,0 0-1,1 0 0,-1 0 1,0 0-1,1 1 1,-1-1-1,0 1 1,1-1-1,-1 1 0,0 0 1,0 0-1,1 0 1,2 2-1,-1 0 5,-1 0 0,0 0 0,0 0 0,0 0 0,0 0 0,0 0 0,3 7 0,1 3-1,0 1 0,-1 0 0,6 25 1,-8-23 67,-1 1 1,-1 1-1,0-1 1,-1 0-1,-3 30 0,0-2-666,0-31-3425,1 2 1046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8:35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82 416 2144,'1'-12'861,"4"-12"7928,-5 24-8718,1 0 1,-1 0 0,0 0-1,0 0 1,0 0 0,0 0-1,0 0 1,0-1 0,0 1-1,0 0 1,0 0 0,0 0-1,0 0 1,0 0 0,0 0-1,0 0 1,0 0 0,-1-2 1218,1 2-1219,0 0 1,0 0 0,0 0-1,-1 0 1,1 0 0,0 0-1,0 0 1,0 0 0,0 0-1,-3 6 1308,0 70 869,0 28-518,9 65-488,10 131 151,-15-286-1276,4 22 395,-4-33-360,0-4-134,-1-13-214,-3-54-311,-15-133 224,-5 57 104,14 89 140,-7-29 106,-18-151 1050,32 215-819,-1-30 384,3 46-629,0 1-1,1-1 1,-1 0-1,1 1 0,-1-1 1,1 1-1,0-1 1,1 1-1,-1-1 0,3-4 1,-3 7-30,0 1 0,-1-1 1,1 0-1,0 1 0,0-1 1,0 0-1,-1 1 0,1-1 0,0 1 1,0-1-1,0 1 0,0 0 1,0-1-1,0 1 0,0 0 0,0 0 1,1-1-1,20 1 306,-14 0-261,94 4 560,49-1-328,-121-5-259,0-2 0,0-1 0,0-1-1,0-1 1,-1-2 0,0-1 0,-1-2 0,47-25 0,51-29 300,-124 65-323,-1 0 1,0 0-1,1 0 0,0 0 1,-1 1-1,1-1 0,0 1 1,-1-1-1,1 1 0,0-1 1,-1 1-1,1 0 0,0 0 0,0 0 1,-1 0-1,1 0 0,0 0 1,0 1-1,-1-1 0,1 0 1,0 1-1,-1-1 0,1 1 0,2 1 1,-2 0 46,-1 0 1,1 0-1,-1 0 1,1 0-1,-1 0 1,0 0 0,1 0-1,-1 0 1,-1 0-1,1 1 1,0-1-1,0 0 1,-1 1-1,1-1 1,-1 1-1,0-1 1,0 4-1,2 197 1067,-3-104-7581,1-93 5188,1 0-1,0-1 1,0 1-1,1-1 1,0 1-1,0-1 1,0 1-1,0-1 0,1 0 1,5 8-1,13 16-2780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8:35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6304,'0'-11'9456,"1"20"-6171,1 10-2007,-1 0 0,-2 34 0,1 17-184,0-55-983,0-13-109,0 0-1,0 1 1,0-1 0,0 0 0,0 1 0,1-1 0,-1 0 0,1 1-1,-1-1 1,1 0 0,2 4 0,-3-6-10,0 0 0,0 1 1,0-1-1,0 0 0,1 0 0,-1 0 1,0 1-1,0-1 0,1 0 0,-1 0 1,0 0-1,0 0 0,1 1 0,-1-1 1,0 0-1,0 0 0,1 0 0,-1 0 1,0 0-1,1 0 0,-1 0 0,0 0 1,0 0-1,1 0 0,-1 0 0,0 0 0,1 0 1,-1 0-1,0 0 0,1 0 0,11-7-236,13-16-203,-20 18 334,7-7 51,21-20-127,39-29-1,-61 53 401,-1 1 1,1 0-1,1 0 0,-1 2 1,1-1-1,0 1 0,0 1 1,21-5-1,-30 8-115,1 1 0,-1 0 0,0-1 0,0 1 0,0 0 0,1 0 0,-1 1 0,0-1 0,0 1 0,1-1 0,-1 1 0,0 0 0,0 0 0,0 1 0,0-1 0,0 1 0,-1-1 0,1 1 0,0 0 0,-1 0 0,4 3 0,0 2-232,0 1-1,0 0 0,-1 0 0,0 1 0,6 13 0,12 19-6807,-23-40 6550,1 0 1,0 0-1,-1 0 1,1-1 0,0 1-1,0 0 1,0 0-1,0-1 1,-1 1-1,1 0 1,0-1-1,0 1 1,1-1 0,-1 1-1,0-1 1,0 0-1,0 1 1,0-1-1,0 0 1,0 0-1,2 1 1,10 1-3164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3:54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11 296 7808,'-3'-1'947,"3"1"-830,-1 0 0,1 0-1,0 0 1,-1-1 0,1 1-1,0 0 1,-1 0 0,1 0-1,0 0 1,-1 0 0,1-1-1,0 1 1,0 0 0,-1 0-1,1-1 1,0 1 0,0 0-1,-1 0 1,1-1 0,0 1 0,0 0-1,0-1 1,0 1 0,-1 0-1,1-1 1,0 1 0,0 0-1,0-1 1,0 1 0,4-11 6988,13-10-5279,-2 1-971,0-1-233,0 1 0,1 0 0,29-28 1,-33 38-387,0 0 1,1 0 0,0 1 0,1 1 0,0 0 0,0 1 0,15-5 0,-21 9-85,1 1 0,-1 0 0,1 1 0,-1 0 0,1 0 0,0 1 0,-1 0 0,17 2 0,3 2 386,37 12 1,-17-4-110,-17-5-211,-1 1 55,51 5 0,-73-13-233,1 1 1,0-1 0,0-1-1,0 1 1,0-2 0,0 1-1,0-1 1,-1 0 0,1-1-1,11-5 1,-11 4-236,-1-1 0,1 0 0,-1 0 0,0-1 0,7-7 0,-11 10-591,-1-1 0,1 0 0,-1-1 0,0 1 0,0-1 0,3-6 0,3-2-1422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8:36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45 6048,'-46'-24'1952,"33"20"-1179,5 3-1772,-8-2 11661,33 1-8107,154-2 1429,100-3-3434,-214 7-1427,-38 0-2016,0 0-3812,-13 8 135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8:36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37 145 9152,'-37'-17'4128,"42"17"-3584,9 0 1952,9 0-1473,22-5 2465,8 2-1952,15-9 640,-5 4-1248,0-12-544,-10 8-256,-8-4-416,-5 4 160,-8-5-2688,-4 11 1536,-1-7-5311,-1 9 3679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8:39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0 396 2496,'7'-6'1500,"-1"0"1,1 0-1,0 1 1,0 0-1,10-5 0,-17 9-1414,0 1-1,1 0 0,-1-1 1,0 1-1,1 0 1,-1 0-1,0 0 0,1-1 1,-1 1-1,1 0 1,-1 0-1,0 0 0,1 0 1,-1 0-1,1 0 1,-1 0-1,1 0 0,-1 0 1,0 0-1,1 0 0,-1 0 1,1 0-1,-1 0 1,0 0-1,1 0 0,-1 1 1,1-1-1,-1 0 1,0 0-1,1 0 0,-1 1 1,0-1-1,1 0 0,-1 0 1,0 1-1,1-1 1,-1 0-1,0 1 0,0-1 1,1 0-1,-1 1 1,0-1-1,0 0 0,0 1 1,1 0-1,1 23 1873,-3-18-1785,1 472 4035,11-354-3831,-3-39 334,-5-134-941,-3-61-383,-3-168 117,3 271 487,-11-232-99,-5 61 369,10 40 182,5 128-335,1 6-28,-1-1 1,1 0 0,0 1 0,0-1 0,0 1-1,0-1 1,1 0 0,0 1 0,0-1-1,0 1 1,3-7 0,-4 11-49,1-1 0,-1 0 0,1 1 0,-1-1 0,1 0 0,-1 1 0,1-1 0,0 1 0,0-1 0,-1 1 0,1-1 0,0 1 0,0 0 0,-1-1 0,1 1 0,0 0 0,0 0 0,0 0 0,-1-1 0,1 1 0,0 0 0,0 0 0,0 0 0,1 1 0,23 4 619,-19-3-539,46 15 661,-30-9-405,43 10 0,-30-13-136,0-1 0,63-3 0,70-14-124,-34 2 85,-120 10-118,0 0 0,0 1 0,0 1-1,18 3 1,-27-3 15,-1 1 0,1-1 0,-1 0 0,0 1 0,1 0 0,-1 0 0,0 1 0,0-1 0,0 1 0,0-1 0,-1 1 0,1 1 0,-1-1 0,0 0 0,0 1 0,5 6 0,-5-4 5,0 0 0,0 1 1,0-1-1,0 1 0,-1 0 0,0-1 0,-1 1 1,1 0-1,-1 1 0,0 8 0,-2 7-52,-5 43 0,3-38-19,1-19-297,0 0-1,0-1 0,-6 16 0,-5 8-5475,9-22 2034,2 1 477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8:39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94 5728,'-4'-19'1840,"3"18"-1812,1 1 0,0 0 0,0-1 0,0 1 0,0 0 0,0-1 0,0 1 1,0 0-1,0-1 0,0 1 0,0 0 0,0-1 0,0 1 0,0 0 0,1-1 0,-1 1 0,0 0 1,0-1-1,0 1 0,0 0 0,1-1 0,-1 1 0,0 0 0,0 0 0,1-1 0,0-2-117,2-1 611,0 0 0,0-1 0,0 1 0,1 0 0,-1 1 0,1-1 0,0 1-1,5-4 1,1 0 991,-7 5-903,0-1-1,1 1 1,-1 0 0,1 0-1,-1 1 1,1-1 0,0 1-1,3-2 1,-6 3-486,0 0 0,0 0 0,0 0 0,0 0 0,0 0 0,0 0 0,0 1 1,0-1-1,-1 0 0,1 0 0,0 1 0,0-1 0,0 0 0,0 1 0,0-1 0,1 2 0,-1-1-30,0 0-1,1 1 0,-1-1 0,0 1 0,0 0 0,0-1 0,0 1 0,0 0 0,0 0 0,1 3 0,2 8 392,-1 1-1,0-1 1,-1 1-1,2 27 1,-7 59 539,2-61-871,-1-6-62,0-20-39,2 1 0,-1 0 1,2-1-1,3 26 0,-3-38-48,0 1-1,-1 0 1,1-1 0,0 1-1,0-1 1,0 1-1,0-1 1,1 2-1,-2-2-9,1-1-1,-1 1 0,0-1 0,1 0 0,-1 1 1,0-1-1,1 0 0,-1 1 0,1-1 0,-1 0 1,0 0-1,1 1 0,-1-1 0,1 0 0,-1 0 1,1 0-1,-1 0 0,1 0 0,-1 0 0,1 0 1,-1 0-1,1 0 0,-1 0 0,1 0 0,-1 0 0,0 0 1,1 0-1,-1 0 0,1 0 0,-1 0 0,1 0 1,-1-1-1,1 1 0,-1 0 0,0 0 0,1-1 1,-1 1-1,1 0 0,-1-1 0,9-10-98,0 0-1,-1 0 1,-1-1 0,0 0-1,0 0 1,6-18 0,-3 6 53,40-64-73,-19 35 351,-30 50-181,0 1 0,1 0 0,-1-1 0,1 1 0,0 0-1,-1 0 1,1 0 0,0 0 0,5-3 0,-7 5-30,1 0-1,0-1 1,-1 1 0,1 0 0,0 0 0,0-1 0,-1 1-1,1 0 1,0 0 0,0 0 0,-1 0 0,1 0 0,0 0-1,0 0 1,-1 0 0,1 1 0,0-1 0,-1 0 0,1 0-1,0 1 1,0-1 0,-1 0 0,1 1 0,0-1 0,-1 1-1,1-1 1,-1 1 0,1-1 0,-1 1 0,1-1 0,-1 1-1,1-1 1,-1 1 0,1 0 0,-1-1 0,1 2 0,2 3 55,-1-1 1,0 1 0,0 0 0,0 0 0,0 1 0,-1-1 0,0 0 0,1 9 0,1 0 21,0 11-490,-1 0 1,-2 39-1,0-32-4558,1-27 833,6 3 1356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8:40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24 7296,'-24'-19'2368,"14"14"3322,17 13-943,-3-6-4196,1-1-1,0-1 1,0 1 0,-1 0 0,10-1 0,3 0 117,264 5 891,-172-6-8329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8:40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22 108 10304,'-22'-8'4672,"35"8"-4064,1-3 1503,4 3-1279,13-8 2208,9 4-1728,5-9 224,-5 10-928,5-14-512,1 10-96,-1-9-320,-5 7 192,0-2-2784,-3 7 1632,-6-1-4767,1 5 3391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8:42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223 117 3136,'-13'-8'14277,"13"-3"-13211,-11 18-154,10-5-862,0 0 0,0 0 0,0-1 0,0 1 0,-1 0-1,1-1 1,-3 3 0,-4 5 21,-1 4 14,1 1 0,0 0 1,1 0-1,1 0 0,-5 18 0,-19 80 346,23-83-280,-11 49 103,-33 122 335,33-135 8,14-58-312,3-5-79,1-4-36,3-24-330,9-9-23,-4 11 93,7-28 1,0-30 134,-2 8 59,3 0 0,33-93 0,-45 157-92,3-8 130,12-23 0,-15 34-72,0 1 0,0 0-1,1 0 1,0 0 0,0 0-1,11-9 1,2-2 217,-14 12-202,0 0 1,1 1 0,9-7-1,16-14 630,-28 26-667,0-1 1,-1 1-1,1 0 0,-1 0 1,1 0-1,-1 0 0,1 0 1,-1 0-1,0 0 0,0 0 1,1 0-1,0 2 0,20 20 316,-3 2-43,-1 1 0,25 47 0,19 59 24,-34-69-48,-22-48-273,8 16 17,-14-30-16,1 1 1,0-1-1,0 1 0,0-1 1,0 0-1,0 0 0,1 1 1,-1-1-1,0 0 1,0 0-1,1 0 0,-1 0 1,1 0-1,-1-1 0,1 1 1,1 0-1,-2 0-17,0-1 0,0 0-1,0 0 1,-1 0 0,1-1-1,0 1 1,0 0 0,0 0-1,-1 0 1,1 0 0,0-1 0,0 1-1,-1 0 1,1-1 0,0 1-1,0-1 1,-1 1 0,1-1-1,-1 1 1,1-1 0,0 1-1,-1-1 1,1 0 0,-1 1 0,1-1-1,-1 0 1,0 1 0,1-2-1,11-26 7,-9 19-38,42-126-98,30-38 74,-73 168 17,0 1 16,-1 0 0,1 0 0,0 0 1,0 0-1,0 0 0,0 1 0,1-1 1,-1 1-1,1 0 0,0-1 1,4-2-1,-7 6 22,1 0 1,-1 0-1,1 0 0,-1 0 1,1 0-1,-1 0 0,1 0 1,-1 1-1,1-1 1,-1 0-1,1 0 0,-1 0 1,1 1-1,-1-1 1,0 0-1,1 1 0,-1-1 1,1 0-1,-1 1 0,0-1 1,1 0-1,-1 1 1,0-1-1,1 1 0,-1-1 1,0 0-1,1 2 0,9 14 268,-10-15-255,8 14 131,-2 1 0,0-1 1,0 1-1,-2 0 0,4 21 0,6 83 345,-6-4-101,5 64-204,-9-153-100,9 32 0,-13-53-162,3 5 305,3-3-3192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8:45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1 151 3488,'0'-1'135,"1"1"-89,-1 0-1,0 0 1,0-1-1,1 1 1,-1 0-1,0 0 1,0-1-1,0 1 1,0 0-1,1-1 1,-1 1 0,0 0-1,0 0 1,0-1-1,0 1 1,0 0-1,0-1 1,0 1-1,0 0 1,0-1-1,0 1 1,0 0 0,0-1-1,0 1 1,0 0-1,0-1 1,0 1-1,0 0 1,-1-1-1,1 1 1,0 0-1,0 0 1,0-1-1,0 1 1,-1 0 0,1 0-1,0-1 1,0 1-1,-1-2 1595,2-17 6958,-1 18-8485,1-1 0,-1 1 0,0 0 0,1-1 0,0 1 0,-1 0 0,1-1 0,0 1 0,1-2 0,7-7 131,0 0 0,0 1 0,1 0-1,0 0 1,1 2 0,0-1 0,0 1-1,0 1 1,24-10 0,-28 13-229,-1 1 5,0 0 1,-1 1-1,1 0 1,8-2-1,-12 3-9,-1 0 0,1 0 0,-1 0 0,0 1 1,1-1-1,-1 0 0,0 0 0,1 1 0,-1-1 0,0 1 0,1-1 0,-1 1 0,0-1 0,0 1 0,1 0 1,-1 0-1,0-1 0,0 1 0,0 0 0,0 0 0,0 0 0,0 0 0,-1 0 0,2 3 0,0 0 77,0 0 0,0 1 0,-1-1 0,0 1 0,0-1 0,0 1 0,-1 0 0,1-1 0,-1 1 0,-1 8 0,0 1 185,-1 0 0,-5 18 0,2-14 238,-2 0-1,0 0 1,-16 27-1,-3 7 968,24-47-1345,0 0-1,0 0 1,0 0-1,1 0 1,0 0 0,-1 10-1,2-13-108,0 0 1,0 0-1,0 0 0,1-1 0,-1 1 0,0 0 0,1 0 0,-1 0 0,1-1 0,0 1 0,-1 0 0,1-1 1,0 1-1,0 0 0,0-1 0,0 1 0,0-1 0,1 0 0,-1 1 0,0-1 0,1 0 0,1 2 1,3 0-18,0 0 1,1 0 0,-1 0-1,0-1 1,1 0 0,-1 0-1,14 1 1,47 0-3536,-32-3 1597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8:46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97 2240,'-3'0'300,"-31"1"775,14 2 3747,10 0 3055,11-3-7152,13 1 203,39 9-233,68 3 0,-80-9-325,172 5 733,-188-9-990,140 0 351,560-48 678,58-7-204,-54 33 186,-486 18-957,-172 4-191,-31 1-703,47-6 1,-71 1-1648,-3 1 678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8:46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45 5216,'-15'-21'1696,"15"20"-1663,-1 1 1,1 0-1,0-1 1,0 1-1,0-1 1,-1 1-1,1 0 1,0-1-1,0 1 1,0-1-1,0 1 1,0-1-1,0 1 0,0-1 1,0 1-1,0 0 1,0-1-1,0 1 1,0-1-1,0 1 1,0-1-1,0 1 1,0-1-1,0 1 1,1 0-1,-1-1 1,0 1-1,0-1 1,1 1-1,-1 0 1,0-1-1,1 0 1,-1 1 130,0 0 43,0-1 1,0 1-1,0 0 0,0-1 0,0 1 1,0 0-1,0-1 0,1 1 0,-1 0 1,0-1-1,0 1 0,0 0 1,0-1-1,1 1 0,-1 0 0,0-1 1,0 1-1,1 0 0,-1 0 0,0-1 1,0 1-1,1 0 0,-1 0 0,0 0 1,1-1-1,-1 1 0,1 0 0,4 8 2558,3 21-946,-8-26-1502,2 7 120,-1 1 0,0-1-1,-1 1 1,-1 17 0,-10 46 552,0-3-818,8-48-451,-1 21-104,8-15-3464,-4-28 3705,0-1 1,0 1 0,0-1-1,0 1 1,0-1 0,0 0-1,0 1 1,0-1-1,1 0 1,-1 1 0,0-1-1,0 0 1,0 1 0,1-1-1,-1 0 1,0 1-1,0-1 1,1 0 0,-1 1-1,0-1 1,1 0 0,-1 0-1,0 1 1,1-1-1,-1 0 1,0 0 0,1 0-1,-1 0 1,1 1 0,-1-1-1,0 0 1,1 0-1,-1 0 1,1 0 0,-1 0-1,0 0 1,1 0 0,-1 0-1,1 0 1,-1 0 0,0 0-1,1-1 1,-1 1-1,1 0 1,-1 0 0,14-1-2514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3:57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9 126 3968,'-9'-9'16618,"18"12"-15791,-5-2-743,-1-1 1,1 0 0,0 0-1,-1 0 1,1 0-1,5-1 1,6-1 59,44-5 154,-1-2 0,77-23 0,-38 8-88,-74 20-189,47-2 0,-29 3-21,-22 2-7,21 2 0,-3 0 197,-35-1-252,0 0 0,-1 0 0,1 0 0,0 0 0,-1-1 0,1 1 0,0-1 0,-1 1 0,1-1 0,2-1 0,-3 2-144,-1-1-1,0 1 1,1-1 0,-1 1-1,1 0 1,-1-1 0,0 1-1,0-1 1,1 1 0,-1-1-1,0 1 1,0-1 0,1 1 0,-1-1-1,0 1 1,0-1 0,0 0-1,0 1 1,0-1 0,0 1-1,0-1 1,0 1 0,0-1-1,0 1 1,0-1 0,0 1 0,0-1-1,-1 1 1,1-1 0,0 0-1,0 1 1,-1 0 0,1-1-1,0 1 1,0-1 0,-1 1-1,1-1 1,-1 1 0,1 0 0,-1-1-1,-6-6-3393,1 6 1222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8:47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17 7296,'0'-16'6107,"0"52"-1628,-2 29-1553,-15 76 1,-1 15-2396,17-139-1371,-7 26-1,-1-7-7931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8:47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63 279 6816,'-7'-3'361,"-3"-1"490,1-1 0,0 0 0,-12-9 0,20 14-720,1-1-1,-1 1 1,1-1 0,-1 1-1,1-1 1,-1 0 0,1 0-1,-1 1 1,1-1 0,0 0-1,-1 0 1,1 1 0,0-1-1,0 0 1,-1 0 0,1 1-1,0-1 1,0 0 0,0 0-1,0 0 1,0 0 0,0 1-1,0-1 1,1 0 0,-1 0-1,0 0 1,0 1 0,1-1-1,0-1 1,1-2 101,0 1 0,0 0 0,0-1 0,6-4 0,-7 6-112,34-30 1162,0 1 1,2 2 0,42-26-1,-65 46-745,0 0-1,1 1 1,26-11-1,-36 17-397,-1 1-1,1-1 0,0 1 0,0 0 1,-1 0-1,1 1 0,0-1 0,0 1 1,0 0-1,0 0 0,0 1 0,0 0 1,0 0-1,0 0 0,-1 0 0,1 1 1,5 2-1,3 4 213,-1 0-1,0 2 1,-1-1 0,0 1 0,-1 1-1,14 17 1,-12-13-105,1-2 0,0 1 1,22 16-1,-25-23-286,-1-1 0,1 0 0,0-1 0,0-1 0,1 1 0,0-1-1,-1-1 1,1 0 0,0-1 0,1 0 0,-1 0 0,15-1 0,-16-1-640,0-1 0,-1 0 0,1-1-1,-1 0 1,1 0 0,-1-1 0,0 0 0,0 0 0,9-6-1,6-5-3404,-2 0 1355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8:48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18 5888,'-11'-13'1898,"11"13"-1825,0 0 1,0 0-1,0-1 0,0 1 0,0 0 0,0 0 0,0 0 0,0-1 0,0 1 0,-1 0 0,1 0 0,0 0 0,0 0 0,0-1 0,0 1 0,0 0 0,-1 0 0,1 0 0,0 0 0,0 0 0,0-1 0,-1 1 0,1 0 1,0 0-1,0 0 0,0 0 0,-1 0 0,1 0 0,0 0 0,0 0 0,0 0 0,-1 0 0,1 0 0,0 0 0,0 0 0,0 0 0,-1 0 0,1 0 0,0 0 0,0 0 0,-1 0 0,1 8 3076,0-5-2598,-3 90 4341,-11 48-2547,13-131-2137,-50 263 2818,4-22-2260,47-249-770,-2 5-30,2 1 0,-1-1-1,1 0 1,1 8 0,-1-14 10,0 0 0,0 0 0,0 0-1,0 0 1,0-1 0,0 1 0,1 0 0,-1 0-1,0 0 1,0 0 0,1-1 0,-1 1 0,1 0-1,-1 0 1,1-1 0,-1 1 0,1 0 0,-1-1-1,1 1 1,-1 0 0,1-1 0,0 1 0,0-1-1,-1 1 1,1-1 0,0 1 0,0-1 0,-1 0-1,1 1 1,0-1 0,0 0 0,0 0 0,0 1-1,-1-1 1,1 0 0,0 0 0,0 0 0,0 0-1,0 0 1,0 0 0,0-1 0,-1 1 0,1 0-1,1-1 1,7-2-242,0-2 1,-1 1-1,0-1 0,0 0 0,0-1 1,13-12-1,0 0-146,48-40-171,-37 30 1248,55-38 0,-86 65-591,0 1-1,0-1 1,0 1 0,0-1 0,0 0-1,1 1 1,-1 0 0,0-1-1,0 1 1,3-1 0,-3 1-46,-1 1-1,0-1 1,1 0 0,-1 0 0,1 0-1,-1 0 1,1 0 0,-1 0 0,0 0 0,1 1-1,-1-1 1,1 0 0,-1 0 0,0 1-1,1-1 1,-1 0 0,0 1 0,1-1-1,-1 0 1,0 1 0,1-1 0,0 3 53,0 0 1,0 0-1,0-1 1,-1 1 0,1 0-1,-1 0 1,1 5-1,0 4-22,0-3-91,0 0-1,-1 0 1,0 0-1,-2 14 1,-5 14-6984,7-28 4579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8:48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794 22 5056,'-1'-2'274,"-18"-12"1806,18 13-1879,1 0-1,-1 1 0,0-1 1,0 1-1,0-1 0,0 1 0,0 0 1,0-1-1,0 1 0,0 0 0,0 0 1,0 0-1,0-1 0,0 1 1,1 0-1,-1 0 0,0 0 0,-2 1 1,-48 9 5126,-139 53 117,-82 54-3090,156-48-2474,47-25-1734,40-29-1156,28-15 2562,-1 1 0,0 0 0,1-1 0,-1 1-1,0-1 1,1 0 0,-1 1 0,0-1 0,0 0-1,1 0 1,-1 0 0,0-1 0,0 1-1,-1-1 1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8:51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77 1312,'1'-2'179,"-1"-1"0,1 0-1,-1 1 1,1-1 0,0 1 0,0-1 0,0 1-1,0-1 1,0 1 0,1 0 0,-1-1 0,1 1-1,-1 0 1,1 0 0,0 0 0,0 0-1,0 0 1,2-1 0,0 0 556,-1-1 0,1 1 0,-1-1 0,3-4 0,-4-2 5392,-3 23-3684,0 55-459,-50 537 2572,11-188-2648,-13 294 262,50-674-2154,0-10-266,2 1-1,0-1 0,5 38 1,-4-64 56,0 0 1,0 1-1,0-1 0,0 0 1,0 1-1,1-1 0,-1 0 1,0 0-1,1 1 0,-1-1 1,1 0-1,-1 0 0,1 0 1,0 0-1,0 0 0,-1 1 1,1-1-1,0-1 0,0 1 1,0 0-1,0 0 0,0 0 1,2 1-1,-2-2-10,0 0 0,-1 0 0,1 0 1,0 0-1,0 0 0,0 0 0,-1 0 0,1-1 0,0 1 1,0 0-1,-1 0 0,1-1 0,0 1 0,-1 0 0,1-1 0,1 0 1,15-15-2628,9-23-1910,1-8 1616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8:52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11 2720,'-22'-10'10826,"33"20"-9441,0 2 0,-1 0-1,15 22 1,-6-7-268,1-1-544,-1 1 1,-1 1-1,-2 1 0,-1 0 1,21 56-1,-26-50-224,-1 0 0,-1 0 0,-2 0 0,-2 1 0,-1 0 0,-3 50 0,-3-43 97,-1-1 1,-2 0-1,-21 72 1,-75 206-308,97-303-532,-15 40-1796,2-25-4760,38-55-4106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8:53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703 9 3136,'0'-1'124,"0"0"-83,0 1 0,0 0 0,0 0 0,0 0 0,0-1 0,0 1 0,0 0 0,0 0 0,0-1 0,0 1 0,0 0 0,0 0 1,0 0-1,0-1 0,0 1 0,0 0 0,0 0 0,0 0 0,0-1 0,0 1 0,0 0 0,1 0 0,-1 0 0,0-1 0,0 1 0,0 0 0,0 0 0,0 0 1,0 0-1,1 0 0,-1-1 0,0 1 0,0 0 0,0 0 0,1 0 0,-1 0 0,0 0 0,0 0 0,0 0 0,2-1 1622,-16 10 3569,-10 13-2985,-2-2 0,-54 34 0,41-31-1223,-127 81 1888,145-88-2505,2 0 0,0 2 0,-29 35 0,20-15 344,-27 47 1,27-35-365,2 1 1,3 1-1,1 1 1,4 1-1,-17 75 1,29-96-568,1 1-1,1-1 1,2 1 0,2 0 0,1 0-1,2 0 1,1-1 0,1 1-1,19 59 1,-23-88-377,12 25-1586,-12-29 1868,-1 1-1,1-1 1,0 0-1,0 0 1,0 0 0,0 0-1,0 0 1,0 0 0,0-1-1,0 1 1,0 0-1,0 0 1,1-1 0,-1 1-1,0-1 1,0 1 0,1-1-1,-1 0 1,2 1-1,15 0-2251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8:53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8 5984,'-11'-7'1920,"11"7"-1845,0 0 0,0 0 0,-1 0 0,1-1 0,0 1 0,0 0 0,0 0 0,-1 0 1,1 1-1,0-1 0,0 0 0,-1 0 0,1 0 0,0 0 0,0 0 0,0 0 0,-1 0 0,1 0 0,0 0 1,0 0-1,0 1 0,-1-1 0,1 0 0,0 0 0,0 0 0,0 0 0,0 0 0,0 1 0,-1-1 1,1 0-1,0 0 0,0 0 0,0 1 0,0-1 0,0 0 0,0 0 0,0 1 0,0-1 0,0 0 0,0 0 1,0 0-1,0 1 0,0-1 0,0 0 0,0 0 0,0 1 0,0-1 0,0 0 0,0 1 0,3 2 1071,0 1 1,1 0-1,-1-1 0,1 0 0,8 6 0,1-1 39,27 11-1,-31-16-606,14 7-141,2-1-1,0-1 1,0-1 0,40 5 0,-42-9-1454,40-1 1,-45-3-1564,1-1 0,26-5 0,-18 1-369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8:55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83 3552,'-6'-2'1005,"6"-1"-460,2-4 2283,2 4-454,-4 2-2226,1 1 1,0-1-1,-1 1 1,1-1-1,-1 1 1,1-1-1,-1 0 0,1 1 1,-1-1-1,1 0 1,-1 1-1,1-1 1,-1 0-1,0 1 0,0-1 1,1 0-1,-1-1 1,0 0 103,0 0 0,-1 0 0,1 0 0,-1 0 0,0 0 0,1 0 0,-1 1 1,0-1-1,0 0 0,0 0 0,0 1 0,0-1 0,-1 1 0,1-1 0,0 1 0,-1-1 1,1 1-1,-1 0 0,1 0 0,-1 0 0,-3-2 0,0 0 73,0 1 1,0-1-1,-1 1 0,1 0 1,-11-2-1,8 3-99,1 1-1,-1-1 1,1 2-1,-1-1 0,1 1 1,0 0-1,-1 1 1,1 0-1,0 0 1,-10 4-1,6-1-1,1-1 0,0 2 0,0 0 0,0 0 0,-15 13 0,19-14-132,0 0 0,0 0 1,1 1-1,-1 0 0,1 0 1,1 1-1,-1-1 0,1 1 0,-5 10 1,8-14-62,0 0 1,0 1 0,0-1 0,0 0 0,1 1 0,-1-1-1,1 0 1,0 1 0,0-1 0,0 1 0,0-1-1,1 0 1,0 1 0,-1-1 0,1 0 0,2 6 0,0-4 36,0 0 1,0-1-1,0 1 1,0-1-1,1 1 1,0-1 0,0 0-1,0 0 1,6 3-1,6 5 9,1 0-1,1-2 1,0 0-1,1-1 1,-1-1 0,2 0-1,-1-2 1,22 5-1,-23-7-2042,0-2-1,34 2 1,-21-8-4738,-18 3 3947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8:55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 18 2656,'-2'-1'186,"-2"-1"428,10 1 4052,-7 0-3929,1 0 1,-1 0-1,0 0 0,0 0 0,1 0 0,-1 0 0,0 0 0,0 0 0,-2-2 0,1 3-587,1-1 0,0 1 1,-1 0-1,1-1 0,-1 1 1,1 0-1,-1 0 0,1 0 1,-1 0-1,1 0 0,-1 0 1,1 1-1,-1-1 0,1 0 0,-3 2 1,-25 11 1264,15-6-931,-135 73 3054,130-68-3305,1 1 0,0 0 1,1 2-1,1 0 1,-24 28-1,38-40-218,0 0 0,-1 1-1,1-1 1,0 1 0,1-1-1,-1 1 1,1 0 0,-1-1 0,1 1-1,0 0 1,1 0 0,-1 4-1,1-6-16,0 1 0,0-1 0,0 0 0,0 0 0,1 1 0,-1-1 0,1 0 0,0 0-1,-1 0 1,1 0 0,0 0 0,0 0 0,0 0 0,1 0 0,-1 0 0,0-1 0,1 1 0,-1 0-1,1-1 1,0 1 0,-1-1 0,1 0 0,0 1 0,2 0 0,2 1-27,1 0 1,0 0-1,0-1 0,1 1 1,-1-2-1,0 1 1,1-1-1,-1 0 0,1-1 1,-1 0-1,14-1 1,-8 0-118,0-1 1,0-1-1,0 0 1,0 0-1,22-11 1,-25 9 78,-1 0 1,0-1-1,0 0 0,-1 0 1,1-1-1,-1-1 0,-1 1 1,0-1-1,11-14 0,-9 9 214,-1-1 0,0 0-1,0-1 1,-1 0 0,7-25-1,-9 30 492,-2 17-48,-2 20 140,-1 4 7,1 1 1,9 52 0,-7-66-1210,17 66 1496,-17-74-2805,1 0 1,0-1-1,7 13 0,-11-22 1691,0 0 0,0 0-1,0 0 1,0 0-1,0 0 1,0 1 0,1-1-272,-1 0 272,0 0-1,0 0 1,0 0 0,0 0-1,1 0 1,-1 0-1,0 0 1,0 1 0,0-1-1,0 0 1,0 0-1,0 0 1,1 0 0,-1 0-1,0 0 1,0 0-1,0 0 1,0 0 0,0 0-1,1 0 1,-1-1 0,0 1-1,0 0 1,0 0-1,0 0 1,0 0 0,1 0-1,-1 0 1,0 0-1,0 0 1,0 0 0,0-1-272,0 1 272,1 0-1,-1 0 1,0 0 0,0 0-1,0 0 1,0-1-1,0 1 1,0 0 0,0 0-1,0 0 1,0 0-1,2-3-1978,7-1-960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3:57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7552,'-23'5'4074,"27"-3"-2503,8 3 453,10-2-805,-1 0 0,0-1 0,0-1 0,31-2 0,-12 1-381,285 0-721,-294 0-757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8:56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61 8224,'-5'-3'963,"4"2"-736,0 1 0,0-1 0,0 0-1,0 1 1,0-1 0,0 1 0,0 0 0,0-1 0,0 1-1,0 0 1,-1-1 0,-6 14 5997,5-4-5190,1-1-410,0 0 0,0 0 0,0 0-1,1 0 1,0 10 0,1-15-564,0 0 1,0-1 0,1 1 0,0 0-1,-1 0 1,1 0 0,0 0-1,0-1 1,1 1 0,-1 0 0,0-1-1,1 1 1,0-1 0,-1 0-1,1 1 1,0-1 0,0 0 0,5 4-1,-3-4-17,1 1-1,-1-1 0,1 0 0,-1 0 1,1 0-1,0 0 0,0-1 0,-1 0 1,1 0-1,0 0 0,0-1 1,0 0-1,0 0 0,0 0 0,6-1 1,-1 0 26,-1 0 1,1-1-1,-1-1 0,0 1 1,0-1-1,0-1 1,12-6-1,-13 5 7,0 0 0,0 0-1,-1 0 1,0-1 0,0 0 0,-1-1-1,6-6 1,-10 10-13,1 0 0,-1-1-1,0 1 1,-1 0 0,1 0 0,0-1 0,-1 1-1,0-1 1,0 0 0,0 1 0,0-1-1,-1 0 1,1 1 0,-1-1 0,0 0-1,0 1 1,-1-1 0,1 0 0,-2-5 0,1 6-84,1 1 0,-1 0 0,0-1 0,0 1 1,0 0-1,-1 0 0,1 0 0,-1 0 1,1 0-1,-1 0 0,1 0 0,-1 0 1,0 0-1,0 1 0,0-1 0,0 1 0,0-1 1,0 1-1,-1 0 0,1 0 0,0 0 1,-1 0-1,-3 0 0,-5-2-266,0 2 1,0 0-1,0 0 0,-13 1 1,15 0 31,-9 1-1762,-26 5 0,14-1-1613,7-2 1108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8:57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6 4992,'-2'-5'1399,"4"4"-478,-2 2-779,1-1-1,0 0 0,-1 0 1,1 0-1,-1 1 0,1-1 0,-1 0 1,1 1-1,-1-1 0,1 1 1,-1-1-1,1 0 0,-1 1 0,1-1 1,0 2-1,3 7 444,-1 0-1,1 0 1,-2 0 0,1 0-1,-1 1 1,0-1 0,0 13-1,8 161 3039,-13 6-1328,1-114-1450,-13 312 1661,-23 3-1748,-18 48-1521,35-294-2345,-1-1-3944,17-94 4098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8:58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2656,'-1'2'265,"-4"5"2545,11 5 419,-2-8-2894,0 0 1,0 0 0,0 0-1,1-1 1,-1 1-1,1-1 1,0 0 0,0-1-1,0 1 1,5 1-1,56 17 747,-65-20-1055,219 58 1706,-161-44-1193,100 12 0,58-9 137,-212-18-664,545 27 547,141-14 363,-560-9-781,377 12 1188,-389-11-1089,686 38 2275,-484-12-1470,-283-31-2337,-30 0 704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8:58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30 6656,'-6'-8'2312,"13"4"-355,2 0 254,-2 1-1726,-1 1 1,1 0 0,0 0 0,-1 1-1,1 0 1,0 0 0,0 0 0,8 1 0,59 5 1696,-68-4-2065,6 0 139,3 0 28,1 1 0,-1 1 0,17 5 0,-28-7-225,-1 0 0,0 0 1,1 1-1,-1-1 0,0 1 0,0-1 0,0 1 0,0 0 1,-1 0-1,1 1 0,0-1 0,-1 0 0,1 1 1,-1 0-1,0 0 0,0-1 0,0 1 0,-1 0 1,1 0-1,1 5 0,-2-5-15,-1 0 0,1 0-1,-1 0 1,0 0 0,0 0 0,0 0 0,0 0 0,-1 0-1,1 0 1,-1 1 0,0-1 0,0-1 0,0 1-1,0 0 1,0 0 0,-1 0 0,1 0 0,-1-1-1,-3 4 1,-4 7 332,-2-2-1,-20 19 0,16-15 44,0-1 109,4-5 39,-17 21 0,25-28-478,1 1 1,0 0-1,1-1 0,-1 1 0,0 0 1,1 0-1,-1 0 0,1 1 1,0-1-1,0 0 0,0 0 1,1 1-1,-1 3 0,1-5-64,0-1-1,1 1 1,-1-1 0,1 1-1,-1-1 1,1 1 0,-1-1-1,1 0 1,0 1 0,0-1-1,0 0 1,0 0 0,0 0-1,0 0 1,0 1 0,0-1-1,0-1 1,0 1 0,1 0-1,-1 0 1,2 1 0,3 1 15,1 0 0,-1 0 1,11 3-1,3-1-127,0-1-1,0-1 1,37 2-1,65-6-3488,-92 0 1641,20 0-428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9:01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1 237 2560,'0'-1'182,"0"0"1,0 0 0,0 1-1,0-1 1,0 0-1,0 0 1,0 1-1,0-1 1,1 0 0,-1 0-1,0 1 1,1-1-1,-1 0 1,0 1-1,1-1 1,-1 0 0,1 1-1,-1-1 1,1 1-1,-1-1 1,2 0-1,15-6 5369,-6 4-4201,-9 3 590,5-1 4101,-2-1-5446,8-3 2029,-12 6-2511,0-1 0,0 1 0,0 0 0,0-1 0,-1 1 0,1 0 1,0 0-1,0 0 0,-1-1 0,1 1 0,0 0 0,-1 0 1,1 0-1,-1 0 0,1 2 0,11 23 183,-4 6-104,3 35 1,-3-18-50,-1 2 181,1 56 0,-2-10-17,-1-32-53,-2-26-26,7 40-1,-10-60 8,0-18-227,-1 0 1,1 1 0,0-1 0,0 0 0,0 0-1,0 1 1,0-1 0,0 0 0,0 1 0,0-1-1,1 0 1,-1 0 0,0 0 0,1 1 0,-1-1 0,1 0-1,0 0 1,-1 0 0,2 1 0,-2-1 119,19-25 421,15-41-517,-22 38-16,44-76 32,-30 66-79,1 0 0,40-39 0,74-62-112,-12 12 102,-104 98-798,-1 0-1,27-42 1,3-20-6814,-36 65 5125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9:20.4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46 3072,'0'-1'201,"-1"0"0,1 0 0,-1 0 0,1-1 0,0 1 0,0 0 0,0 0 0,-1-1 0,1 1 0,0 0 0,0 0 0,1 0 0,-1-3 0,1 2 489,-1 0 0,0 0-1,1 1 1,0-1 0,-1 0 0,1 0 0,0 1 0,0-1 0,0 1 0,0-1 0,0 1 0,0-1-1,1 1 1,1-2 0,-2 3-278,-1 1 1,1 0-1,0-1 0,0 1 0,0 0 1,0 0-1,-1-1 0,1 1 0,-1 0 0,1 0 1,0 0-1,-1 0 0,1 0 0,0 2 1,10 21 614,-2-2-626,-2 0 0,0 1 0,-2 0 0,5 43 0,-2-16-294,32 189 447,-33-196-349,-3 1-1,-1 54 1,-3-89-260,-1 0 1,0 0-1,-2 9 1,-3-1-2400,1-13-2125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9:21.3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336 95 3552,'-1'-1'96,"1"1"1,0 0-1,0-1 1,0 1-1,0 0 1,0 0-1,-1-1 1,1 1-1,0 0 1,0-1-1,0 1 0,0 0 1,0-1-1,0 1 1,0-1-1,0 1 1,0 0-1,0-1 1,0 1-1,0 0 1,1-1-1,-1 1 0,0 0 1,0 0-1,0-1 1,0 1-1,0 0 1,1-1-1,-1 1 1,0 0-1,0 0 1,1-1-1,-1 1 1,0 0-1,0 0 0,1 0 1,-1-1-1,0 1 1,1 0-1,-1 0 1,0 0-1,0 0 1,1 0-1,-1-1 1,0 1-1,1 0 1,-1 0-1,1 0 0,0 0 155,0 0 0,-1 0 0,1-1 0,0 1-1,0 0 1,-1-1 0,1 1 0,0-1 0,-1 1-1,1-1 1,-1 1 0,1-1 0,-1 1 0,1-1-1,-1 0 1,1 1 0,-1-1 0,1 0 0,-1 1-1,1-1 1,-1 0 0,0 0 0,0 1 0,1-1-1,-1 0 1,0 0 0,0-1 0,0 0 44,-1 0 1,1 0-1,-1 0 1,0 0-1,0-1 1,0 1-1,0 1 1,0-1-1,0 0 1,0 0-1,0 0 1,-1 0-1,1 1 1,-1-1-1,0 1 1,1-1-1,-1 1 1,0 0-1,0-1 1,0 1-1,0 0 1,-2-1-1,-4-1 60,1-1-1,-1 1 0,0 1 1,0 0-1,-11-2 0,3 1-166,0 1 1,-1 1-1,1 1 0,-1 0 0,1 1 1,-25 5-1,35-5-152,0 1 1,0 0-1,0 0 0,0 0 0,0 1 1,0 0-1,1 0 0,-1 1 1,1-1-1,0 1 0,0 0 1,0 1-1,0-1 0,1 1 0,0 0 1,0 0-1,0 0 0,1 0 1,0 1-1,-4 7 0,3-1 26,0 0 0,1 0 0,0 0 1,1 1-1,0-1 0,0 17 0,5 77 143,0-73-127,2 0-1,1 0 1,18 59 0,50 89 160,-72-176-486,0 1 1,0-1-1,0 0 0,-1 1 0,1-1 0,-1 1 0,0 8 0,-1-14-23,0 1 1,0-1 0,0 0 0,0 1 0,0-1-1,0 0 1,0 1 0,0-1 0,-1 0 0,1 1-1,-19 3-10314,-8-12 4367,12 0 3397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9:21.6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0 117 9312,'0'-9'4192,"18"1"-3616,-9 5 2207,9 3-1631,18-5 1088,4 5-1312,15-4 128,8 1-640,-5-5-448,1 3 0,-6-2-160,-7 2 96,-6-7-3744,-3 1 2112,-2-9-5791,1 3 4223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19:22.5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8 128 7136,'-8'-16'14771,"35"48"-13164,-19-19-1347,-1-1-1,1 1 1,-2 1 0,7 16-1,3 9 16,8 15-30,27 57 108,44 65 212,-91-168-473,2 3 97,0 0 0,1 0 0,11 13 0,-11-18-114,-6-5 532,-1-1-589,0 0 0,1-1 0,-1 1-1,0 0 1,1-1 0,-1 1 0,0 0-1,1 0 1,-1-1 0,0 1-1,1 0 1,-1 0 0,1 0 0,-1-1-1,0 1 1,1 0 0,-1 0-1,1 0 1,-1 0 0,1 0 0,-1 0-1,1 0 1,3-1 54,-2-1-27,1-1-1,-1 0 0,0 0 1,0 1-1,-1-1 0,1 0 1,-1 0-1,1 0 0,-1-1 1,0 1-1,1-4 0,1-3 38,11-32-9,-2 0 0,-1-1 1,4-50-1,4-13-142,41-131-875,-49 196-1996,-8 26-493,-3 15 3271,0 0-1,0-1 1,0 1 0,0 0 0,0 0 0,0 0 0,0-1-1,0 1 1,0 0 0,1 0 0,-1 0 0,2-2-1946,-2 2 1946,1 0 0,-1 0-1,0 0 1,0-1 0,0 1 0,1 0 0,-1 0 0,0 0-1,0 0 1,1 0 0,-1 0 0,0 1 0,0-1 0,1 0 0,-1 0-1,0 0 1,5 3-2680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0:04.2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0 4480,'-13'0'15189,"27"12"-14789,3 0-335,-12-9-28,0 1 0,0-1 1,1 0-1,-1 0 0,1 0 0,9 2 0,3-1 95,0-1 1,0-1-1,36 0 1,-23-2-39,116-2 333,-36-2-369,23 8 396,-131-4-214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4:09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32 623 5472,'4'-18'8141,"-7"24"-2944,-3 11-4887,0-1 1,2 1-1,0 0 1,-3 28-1,2 71-203,4-88-10,3 0-1,0 0 1,2-1 0,0 1 0,16 48 0,-18-70-52,1 0-1,-1-1 1,1 1-1,0-1 1,1 0-1,-1 0 1,1 0-1,0 0 1,0 0-1,1-1 1,-1 0 0,1 0-1,0 0 1,7 4-1,-9-6 15,0 0-1,1-1 1,-1 0 0,1 1-1,0-1 1,-1-1-1,1 1 1,-1 0 0,1-1-1,0 0 1,0 0-1,-1 0 1,1 0 0,0-1-1,-1 1 1,1-1-1,0 0 1,-1 0 0,1 0-1,-1 0 1,1-1-1,-1 0 1,0 0 0,6-4-1,2-3 8,0 0-1,-1-1 0,0 0 1,-1 0-1,0-1 0,-1-1 1,0 0-1,-1 0 0,11-24 1,-3 0 61,-2-1 0,12-51 0,2-28-52,-25 106-64,0-3 145,0 1-1,0-1 1,-1-13 0,-4 34-313,2-6 162,0 1 0,1-1 0,0 0 0,-1 1 0,1-1 0,0 1 0,1 2 0,0 15-20,0-1 0,-2 25 0,1 20-9,13 67 24,-10-112 52,0-1 0,2 1 1,0-1-1,0 0 1,13 25-1,-17-42-14,0 0-22,1 0 1,0-1 0,0 1 0,0-1 0,0 1 0,0-1 0,1 0 0,-1 0 0,2 0-1,-3 0-3,22 0 62,-1 5-81,-19-5 39,1 0 1,0 0-1,0-1 0,0 1 1,-1-1-1,1 0 0,0 0 0,-1 0 1,1 0-1,-1-1 0,1 1 0,-1-1 1,0 0-1,1 0 0,-1 0 0,3-3 1,19-18 304,-14 14-326,0-2-1,10-11 1,61-89 258,6-8-362,-65 91 75,0 2 1,30-26-1,-44 44-16,1 0 0,0 0 0,1 1 0,12-7 0,-22 14 18,-1-1 1,1 1 0,-1 0 0,1 0 0,-1-1 0,1 1 0,0 0 0,-1 0 0,1 0 0,-1 0 0,1 0 0,0 0 0,-1 0 0,1 0-1,-1 0 1,1 0 0,0 0 0,-1 0 0,1 0 0,-1 0 0,1 1 0,0-1 0,-1 0 0,1 0 0,-1 1 0,1-1 0,-1 0 0,1 1 0,-1-1-1,1 1 1,-1-1 0,0 1 0,1-1 0,-1 0 0,0 1 0,1-1 0,-1 1 0,0 0 0,1-1 0,-1 1 0,0-1 0,0 1 0,0-1-1,1 1 1,-1 0 0,0 0 0,12 27 68,-2 69-268,-8-62 277,-2 0 1,-1 1-1,-6 37 0,1-22 84,-1 17-253,4-51 495,-1-14-245,5-7-56,-1 0 0,1 0 0,0 0 0,0 0 0,2-7 0,3-9-56,11-53-4,37-105-1,-49 161-39,22-51-223,-26 66 233,-1 1 1,1-1-1,0 1 1,0 0-1,0-1 1,0 1-1,0 0 1,0 0-1,0-1 1,0 1-1,0 0 0,1 0 1,2-1-1,-3 1-51,0 0 50,-1 0-1,1 1 1,-1-1-1,1 1 0,-1-1 1,1 1-1,0-1 1,-1 1-1,1-1 1,0 1-1,0-1 1,-1 1-1,1 0 0,0-1 1,0 1-1,-1 0 1,2-1-1,-1 2-49,8-8 122,9 11 11,-18-4-89,5 0-63,-1 0-1,1 0 0,-1 0 1,9 2-1,-11-1 75,0 0 0,-1 0 1,1 0-1,0 0 0,0 0 0,-1 0 0,1 0 1,-1 0-1,1 1 0,-1-1 0,1 1 0,-1-1 1,1 3-1,2 2 0,-2 0 1,1 0 0,-1 0-1,0 1 1,0-1-1,0 0 1,-1 1 0,1 8-1,0 2 39,4 31-41,-2 0 1,-3 69-1,-2-59 175,1-53-164,0 0-1,1-1 1,-1 1-1,1-1 1,0 1 0,3 7-1,-4-11-13,1 1-1,-1-1 0,1 0 0,-1 0 0,1 0 1,0 0-1,0 1 0,0-1 0,-1 0 0,1-1 1,0 1-1,0 0 0,0 0 0,1 0 0,-1 0 1,0-1-1,0 1 0,0-1 0,0 1 0,1-1 0,-1 1 1,0-1-1,1 0 0,-1 1 0,0-1 0,1 0 1,0 0-1,-1 0 11,11 1 40,1-1 0,-1-1 0,0 0 1,0 0-1,0-1 0,0-1 0,-1 0 1,23-8-1,-10-1-113,-3 2 91,0 0 0,-1-2 0,-1 0 0,27-22 0,-23 12 51,-1-1 1,18-27-1,35-55-141,-47 63-19,-17 27 82,0 0 0,22-21 0,-30 33-4,0 1-1,0 0 1,0 0 0,1 0-1,-1 0 1,1 0 0,-1 1-1,1-1 1,0 1 0,-1 0-1,1 0 1,0 0 0,0 1-1,0 0 1,0-1-1,-1 1 1,1 1 0,0-1-1,0 0 1,0 1 0,0 0-1,-1 0 1,1 0 0,0 0-1,3 2 1,38 14 134,-45-17-124,1 0-1,-1 0 1,0 1 0,0-1-1,1 0 1,-1 0 0,0 0-1,1 0 1,-1 1 0,0-1-1,1 0 1,-1 0 0,0 0-1,1 0 1,-1 0 0,0 0-1,1 0 1,-1 0 0,0 0-1,1 0 1,-1 0 0,0 0-1,1 0 1,-1 0 0,0-1-1,0 1 1,1 0 0,-1 0-1,0 0 1,1 0 0,-1-1-1,0 1 1,0 0 0,1 0-1,-1 0 1,0-1 0,0 1 0,1 0-1,-1 0 1,0-1 0,0 1-1,0 0 1,0-1 0,1 1-1,-1 0 1,0-1 0,0 1-1,0-1 1,-1-10 133,0 11-134,1-2-6,-1-1 1,0 1-1,0 0 1,0-1-1,-1 1 1,1 0-1,0 0 1,-1 0-1,1 0 1,-1 0-1,0 1 1,0-1-1,0 0 1,0 1-1,0-1 1,0 1-1,0 0 1,0-1-1,0 1 1,-1 0-1,1 1 1,0-1-1,-1 0 1,1 1-1,-1-1 1,-2 1-1,1-1-46,-1 1 0,1 0 0,0 0 0,-1 1-1,1 0 1,0-1 0,-1 1 0,1 0 0,0 1 0,0-1-1,0 1 1,0 0 0,0 0 0,-5 4 0,4-2 49,0 1 0,0-1 1,0 2-1,0-1 0,1 0 1,0 1-1,0 0 1,0-1-1,1 2 0,0-1 1,-4 12-1,1 1-26,1-1-1,-4 38 1,7-36 32,1-1 1,1 1-1,0 0 0,2-1 1,0 1-1,1-1 1,1 0-1,1 0 0,12 31 1,-14-44-9,0-1-1,0 1 1,0-1 0,1 1 0,-1-1 0,1 0-1,1 0 1,-1-1 0,1 1 0,9 7 0,-6-7 20,0-1 1,0 1-1,1-1 0,-1-1 1,1 1-1,16 3 1,0-3 63,1-1 1,0-1-1,-1-1 1,39-3-1,-49 1-61,79-7-48,-82 6 61,-1-1 0,1 0 0,-1 0 0,1-1 0,18-10 0,-20 9 5,-2-1 1,1 0 0,-1 0-1,1-1 1,-2 0 0,1 0-1,-1-1 1,10-13 0,-6 4 36,0-2 0,-1 1 0,0-1 0,9-31 0,-15 38-108,0-1 1,-1 0-1,-1 0 1,0 0-1,-1 0 0,0 0 1,-1 0-1,-1-16 1,0 27-5,1 0 1,0 1 0,-1-1-1,1 0 1,-1 0-1,1 0 1,-1 0 0,0 1-1,0-1 1,0 0-1,0 1 1,0-1-1,0 1 1,-2-2 0,2 2 11,0 0 1,0 0-1,0 1 1,0-1 0,0 1-1,0-1 1,0 0-1,0 1 1,-1 0 0,1-1-1,0 1 1,0 0 0,-1 0-1,1 0 1,0 0-1,-3 0 1,1 0 6,-1 1 0,1 0 1,-1 0-1,0 0 0,1 1 0,-1-1 1,1 1-1,0 0 0,0 0 0,0 0 1,0 0-1,-6 6 0,-4 5-3,0 1 1,0 0-1,1 1 0,-16 27 0,23-32 5,0-1 0,1 1 0,0 0-1,0 0 1,1 0 0,0 1 0,1-1 0,0 1 0,0 19 0,2-24 39,0 0 0,0 0 1,1 0-1,0 1 0,1-1 1,-1 0-1,1-1 0,0 1 1,0 0-1,1 0 0,0-1 1,0 0-1,0 1 1,1-1-1,0 0 0,-1-1 1,2 1-1,-1-1 0,0 0 1,1 0-1,0 0 0,0 0 1,0-1-1,1 0 1,-1 0-1,1 0 0,-1-1 1,1 0-1,0 0 0,0 0 1,0-1-1,0 0 0,0 0 1,0 0-1,1-1 0,8-1 1,13-2 68,1-1 0,-1-2 0,0-1 0,0-1 0,-1-1 0,33-16 0,-30 10-41,0-2 0,-1-1 0,-1-1 1,51-45-1,-59 45 15,-2-2 1,31-42-1,-43 53-6,0-1-1,0 0 0,5-14 1,-10 21-52,3-6-42,-4 9-14,1-1-1,-1 0 1,1 1 0,0-1-1,-1 1 1,1-1-1,0 1 1,0-1-1,0 1 1,2-3-1,-2 4 42,-1 0 0,0 0 0,0 0 0,1-1 0,-1 1 0,0 0 0,0 0 0,1 0 0,-1 0 0,0 0-1,0 0 1,1 0 0,-1 0 0,0 0 0,0 0 0,1 1 0,-1-1 0,0 0 0,0 0 0,0 0 0,1 0-1,-1 0 1,0 0 0,0 0 0,1 1 0,-1-1 0,0 0 0,0 0 0,0 0 0,0 0 0,1 1 0,-1-1-1,0 0 1,8 13-184,3 18 17,-10-28 183,6 22-13,-1 1 0,-1-1 0,1 34 0,3 12 0,-8-63 23,1 0 1,1 0 0,-1-1-1,1 1 1,1-1 0,7 14 0,2-3-97,18 22 1,-30-38 105,1 0 1,0 0-1,0-1 0,0 1 1,0-1-1,0 0 0,0 1 1,0-1-1,0 0 0,1 0 0,-1 0 1,0-1-1,1 1 0,-1-1 1,0 1-1,1-1 0,3 1 1,-3-1-54,5 1 46,-1-1-1,1 0 1,-1 0 0,1-1 0,-1 0 0,0 0-1,1-1 1,8-2 0,59-26 76,-51 19-185,-5 3 119,-1-1-1,0-1 1,-1 0-1,0-1 0,-1-1 1,0-1-1,-1 0 1,0-1-1,-1 0 0,-1-1 1,0-1-1,-1 0 0,10-19 1,93-174-108,-104 189 118,5-8-54,-2-1 0,-1-1 1,-1 0-1,-1-1 0,12-61 1,14-233 10,-37 311-72,1 0 1,-2-1-1,0 1 1,-3-17-1,4 30 52,0 0 0,-1 1-1,1-1 1,0 0-1,0 0 1,0 1-1,-1-1 1,1 0 0,0 0-1,0 1 1,-1-1-1,1 0 1,-1 1-1,1-1 1,-1 1 0,1-1-1,-1 0 1,1 1-1,-1-1 1,0 1-1,0 0 10,1-1-1,-1 1 1,1 0-1,-1 0 0,1 1 1,-1-1-1,1 0 1,0 0-1,-1 0 0,1 0 1,-1 0-1,1 0 1,-1 1-1,1-1 0,0 0 1,-1 0-1,1 1 1,-1-1-1,1 0 0,0 1 1,-1-1-1,0 1 1,-2 3-47,0 0-1,0 0 1,1 0 0,-4 7 0,-14 35-1,2 1 1,-16 68-1,9-29-37,12-44 119,-49 169 134,52-166-119,2-1-1,-5 82 1,11-82-29,9 80 0,-6-110 24,2 0 1,0 0-1,1-1 1,0 1-1,1-1 0,0 0 1,1 0-1,0-1 1,16 23-1,-20-33-5,-1 0-1,1 0 0,-1 0 1,1-1-1,0 1 0,0-1 1,-1 1-1,1-1 1,0 1-1,0-1 0,1 0 1,-1 0-1,0 0 1,0 0-1,1-1 0,-1 1 1,0 0-1,1-1 1,-1 0-1,0 0 0,1 1 1,-1-1-1,0-1 1,1 1-1,-1 0 0,1 0 1,-1-1-1,0 0 1,1 1-1,-1-1 0,0 0 1,0 0-1,0 0 0,3-2 1,1-1 10,0 0 1,0 0-1,0-1 1,-1 0-1,0 0 0,0-1 1,0 1-1,0-1 1,-1 0-1,5-9 0,9-24 19,20-60-1,-12 25-147,-22 64 70,5-14-66,1 1 0,24-40-1,-34 62 68,1 0 1,0 1-1,-1-1 0,1 1 1,-1-1-1,1 1 0,0-1 1,-1 1-1,1-1 0,0 1 1,0 0-1,-1-1 0,1 1 1,0 0-1,0 0 0,-1 0 0,1-1 1,0 1-1,0 0 0,0 0 1,-1 0-1,1 0 0,0 0 1,0 0-1,0 1 0,-1-1 1,1 0-1,0 0 0,0 1 1,0-1-1,-1 0 0,1 1 1,0-1-1,-1 0 0,1 1 0,1 0 1,4 3-45,0 1 0,0 0 1,6 6-1,-6-5 103,7 6-2,0-1 1,0 0-1,1-2 0,0 1 1,0-2-1,1 1 0,1-2 1,29 10-1,-43-16-25,1-1 0,-1 1 0,1-1 0,-1 0 0,1 0-1,-1 0 1,1-1 0,-1 1 0,0 0 0,1-1 0,-1 0 0,1 0-1,-1 1 1,0-1 0,1 0 0,-1-1 0,0 1 0,0 0 0,0-1 0,0 1-1,0-1 1,0 0 0,-1 1 0,1-1 0,1-2 0,-1 1-17,0 1 1,0-1-1,-1 1 1,0-1-1,1 1 1,-1-1-1,0 0 1,0 1-1,0-1 0,-1 0 1,1 0-1,-1 0 1,1 0-1,-1 0 1,0 0-1,0 0 1,0 1-1,-1-1 1,1 0-1,-2-6 0,1 6-39,-1 1-1,1-1 0,-1 0 0,1 1 1,-1-1-1,0 1 0,0 0 0,0 0 1,0-1-1,0 1 0,-1 1 0,1-1 0,-1 0 1,1 0-1,-1 1 0,1 0 0,-1-1 1,0 1-1,0 0 0,0 0 0,0 1 0,0-1 1,-3 0-1,-2 0 7,0 1 1,0-1-1,0 2 0,0-1 1,0 1-1,0 0 0,-13 4 1,11-2 24,1 1 0,0 0 1,1 0-1,-1 1 1,1 0-1,0 0 0,0 1 1,0 0-1,1 1 1,0-1-1,0 1 1,0 1-1,1-1 0,1 1 1,-1 0-1,-5 13 1,5-10 4,1 1-1,0-1 1,1 1 0,0 0 0,1 0 0,0 1 0,1-1-1,1 1 1,0-1 0,1 1 0,0-1 0,3 21 0,-2-25 0,1 0 0,0-1 0,1 1 0,4 8 1,-6-13 27,0-1 0,0 1 0,1-1 0,-1 1 0,0-1 0,1 0 0,0 0 0,0 0 0,-1 0 1,1 0-1,0 0 0,1-1 0,-1 1 0,0 0 0,5 1 0,-4-2 17,0 0 1,1-1-1,-1 0 0,1 0 0,-1 0 0,0 0 1,1 0-1,-1 0 0,0-1 0,1 0 0,-1 0 1,0 0-1,0 0 0,1 0 0,-1-1 0,0 1 1,0-1-1,-1 0 0,1 0 0,0 0 0,0 0 1,3-4-1,5-5-59,-1-1 1,0 0-1,12-21 0,-21 31 26,10-15-30,0 0 0,-2-1 0,0 0 0,-1-1 0,-1 1 0,0-2 0,4-24 0,-9 29-453,-3 22 229,-5 25 334,5-25-77,1 0 0,0 0 1,1 1-1,0-1 0,0 0 0,0 0 0,1 1 0,0-1 0,0-1 0,1 1 1,0 0-1,0-1 0,1 1 0,-1-1 0,2 0 0,-1 0 0,0 0 0,1-1 1,0 1-1,1-1 0,7 5 0,-8-5 30,2-1 0,-1 1 1,0-2-1,1 1 0,0-1 0,0 0 1,0 0-1,0 0 0,0-1 0,1-1 1,-1 1-1,1-1 0,-1 0 0,1-1 0,-1 0 1,1 0-1,-1 0 0,1-1 0,-1-1 1,13-2-1,-14 1 2,1 1 1,-1-1 0,0 0-1,0 0 1,0-1-1,-1 0 1,1 0-1,-1 0 1,9-10 0,-6 4-4,0 0 0,0-1 0,-1 0 0,7-15 0,-1-2-24,-1 0 1,15-58-1,-27 96-66,-2 9-23,2 20 0,2 16 98,-2-38-6,1 0 0,0 0-1,6 23 1,-5-29-6,0-2 40,0 0 1,1 0-1,0 0 0,9 17 0,-11-25-40,0 1-1,0 0 1,0-1-1,0 1 0,0 0 1,1-1-1,-1 0 1,1 1-1,-1-1 0,1 0 1,-1 0-1,1 0 0,0 0 1,0 0-1,-1 0 1,1 0-1,0-1 0,0 1 1,0-1-1,0 1 0,0-1 1,0 0-1,0 1 1,0-1-1,0 0 0,0-1 1,0 1-1,0 0 0,3-1 1,6-2 24,0-1 1,1 0-1,-1-1 1,-1 0-1,12-8 0,48-36 199,65-67-224,-41 32-278,-91 82 257,0-1-1,0 1 1,0-1 0,1 1-1,-1 0 1,7-2-1,-9 3 11,0 1-1,0 0 1,-1 0 0,1 0 0,0 0-1,0 0 1,0 0 0,-1 0-1,1 0 1,0 0 0,0 0 0,0 0-1,-1 0 1,1 1 0,0-1-1,0 0 1,-1 0 0,1 1 0,0-1-1,0 1 1,-1-1 0,1 1-1,-1-1 1,1 1 0,0-1 0,-1 1-1,1 0 1,-1-1 0,1 1-1,-1-1 1,1 1 0,-1 0-1,0 0 1,1-1 0,-1 1 0,0 0-1,0 0 1,1 0 0,-1-1-1,0 2 1,1 5-4,0 0 0,0 0 0,-1 0 0,0 0-1,0 0 1,-2 12 0,1-9 4,0-1-1,0 0 1,2 11-1,0 20 63,-1-40-58,0 0 0,0 1 0,0-1 0,0 0 0,0 0 0,0 0 0,0 0 1,0 0-1,0 1 0,0-1 0,0 0 0,0 0 0,0 0 0,0 0 0,0 0 0,0 0 0,0 1 1,0-1-1,0 0 0,0 0 0,0 0 0,1 0 0,-1 0 0,0 0 0,0 0 0,0 1 0,0-1 0,0 0 1,0 0-1,0 0 0,1 0 0,-1 0 0,0 0 0,0 0 0,0 0 0,0 0 0,0 0 0,0 0 1,1 0-1,-1 0 0,0 0 0,0 0 0,8-3 90,8-10 2,-16 12-100,11-9-60,-1-1 1,-1-1-1,15-22 0,-16 21-30,1 0 0,0 0-1,19-17 1,-28 30 89,0-1 0,0 1-1,1 0 1,-1-1 0,0 1 0,0 0 0,1-1 0,-1 1 0,0 0 0,1 0-1,-1 0 1,0-1 0,1 1 0,-1 0 0,0 0 0,1 0 0,-1 0 0,1-1 0,-1 1-1,0 0 1,1 0 0,-1 0 0,0 0 0,1 0 0,-1 0 0,1 0 0,-1 0-1,0 0 1,1 0 0,-1 0 0,1 1 0,-1-1 0,0 0 0,1 0 0,-1 0-1,0 0 1,1 1 0,-1-1 0,0 0 0,1 0 0,-1 1 0,0-1 0,1 0-1,-1 1 1,0-1 0,0 0 0,1 0 0,-1 1 0,0-1 0,0 1 0,0-1 0,0 0-1,1 1 1,-1-1 0,0 0 0,0 1 0,4 28-40,-3-22 47,5 93 177,-5-96-166,-1 0 0,1 0 1,-1 0-1,1-1 0,0 1 1,1 0-1,-1 0 0,1-1 1,0 1-1,2 3 0,-3-6-5,0 0 0,0 1 0,0-1 1,0 0-1,1 0 0,-1 0 0,0 0 0,1 0 0,-1 0 0,1-1 0,-1 1 0,1 0 0,-1-1 0,1 1 1,-1-1-1,1 1 0,0-1 0,-1 0 0,1 0 0,0 0 0,-1 0 0,1 0 0,0 0 0,-1 0 1,1-1-1,0 1 0,2-1 0,8-3 9,1-1 1,-1 0 0,0 0-1,0-1 1,-1-1 0,0 0-1,0-1 1,11-10-1,12-13 40,30-37 0,-41 44 37,32-34-143,100-117-221,-143 158 257,-1 0-1,-1-1 1,15-34 0,12-56 134,3-82 41,-34 158-120,-3 14-22,0 6-34,-1 0 0,0-1 1,-1 1-1,-1-1 0,0 1 0,0 0 0,-3-15 0,2 19-171,-1-3-424,1 11 587,0 1 0,1-1 0,-1 0 0,0 1 0,1-1 0,-1 1 0,0-1 0,1 0 0,-1 1 0,1 0 0,-1-1 0,1 1 0,-1-1 0,1 1 0,-1 0 1,-1 4 8,-1-1 0,1 1 1,0-1-1,1 1 1,-1 0-1,1-1 1,0 1-1,-1 7 0,-1 7 7,-40 121 169,12-42-96,3-8-61,-12 48 308,35-117-253,1-1-1,2 1 1,0 1 0,1 34 0,1-54-57,10 91 172,-7-80-130,0 0 0,0-1 0,1 1 0,1-1 0,7 14 0,-10-20-24,2-1-1,-1 1 1,0-1 0,1 0-1,0 0 1,0 0 0,6 5 0,-7-8-3,-1-1 1,0 1-1,1-1 1,-1 0-1,1 1 1,0-1-1,-1 0 1,1 0-1,0-1 1,-1 1-1,1-1 1,0 1 0,0-1-1,0 0 1,0 0-1,-1 0 1,1 0-1,4-1 1,-1-1-5,0 1 1,0-1-1,0 0 1,0 0-1,-1-1 1,1 0-1,5-4 1,34-28 160,-29 22-94,47-46-101,-50 48 43,68-56-351,-76 63 308,5-4-11,1 1 0,0 0 0,16-6-1,-27 13 21,0 1 0,0-1 0,1 1 0,-1 0 0,0-1-1,0 1 1,0 0 0,0-1 0,0 1 0,0 0 0,0-1-1,0 1 1,0-1 0,0 1 0,-1 0 0,1-1 0,0 1-1,-1 1 1,-4 19-35,-80 229 191,60-180-52,22-54 20,3-16-104,0 1-1,0-1 0,0 0 1,0 0-1,0 0 0,0 0 0,0 1 1,0-1-1,0 0 0,1 0 1,-1 0-1,0 0 0,0 1 1,0-1-1,0 0 0,0 0 1,0 0-1,1 0 0,-1 0 0,0 0 1,0 0-1,0 1 0,1-1 1,-1 0-1,0 0 0,0 0 1,0 0-1,0 0 0,1 0 0,-1 0 1,0 0-1,0 0 0,0 0 1,1 0-1,-1 0 0,0 0 1,1 0-1,2-1 62,0-1 0,1 1 0,-1-1 0,0 0-1,5-3 1,1-1-90,88-58 93,-16 9-222,-75 51 134,1 0-1,-1 1 1,1 0-1,12-5 1,-18 8 9,1 0 0,-1-1 0,0 1-1,0 0 1,0-1 0,1 1 0,-1 0 0,0 0 0,0 0-1,1 0 1,-1 0 0,0 0 0,0 1 0,1-1 0,-1 0-1,0 1 1,0-1 0,0 1 0,1-1 0,-1 1 0,0-1 0,0 1-1,0 0 1,0-1 0,0 1 0,0 0 0,0 0 0,-1 0-1,1 0 1,0 0 0,0 0 0,-1 0 0,1 0 0,0 0-1,-1 0 1,1 3 0,0 1-18,0-1-1,0 1 1,-1 0 0,1 0-1,-1 0 1,0 0 0,-1 0 0,1 0-1,-1 0 1,0 0 0,-3 8-1,-1 1 40,0-1 0,-14 26 0,11-26 8,-1 0-1,-1 0 1,-20 21 0,-40 31-139,13-12 169,18-12 56,19-20-6,-27 24 0,35-35-130,0-1 0,0 0 0,0-1 0,-1 0 0,-18 8-1,27-15 11,0 1 0,1-1 0,-1 0 0,0 0 0,1 0 0,-1-1 0,0 1 0,0-1 0,0 0 0,0 0 0,0 0 0,1-1 0,-1 1 0,0-1 0,0 0 0,0 0 0,1 0 0,-1-1 0,1 1 0,-1-1 0,1 0 0,0 0 0,-1 0 0,1 0 0,0-1 0,-4-3 0,5 3-6,0 1 0,0 0 0,-1-1 1,2 0-1,-1 0 0,0 1 0,0-1 0,1 0 0,0 0 0,-1 0 0,1-1 0,0 1 1,1 0-1,-1 0 0,0-1 0,1 1 0,0-6 0,0 7 31,1-1 0,-1 0 0,1 1 0,0-1 0,-1 1 0,1-1 1,0 1-1,1-1 0,-1 1 0,0 0 0,1-1 0,-1 1 0,1 0 0,0 0 0,0 0 0,0 0 0,0 1 0,0-1 0,0 0 0,0 1 0,4-3 0,13-5-42,0 1 0,0 0 0,1 2 0,40-9 0,87-4 98,-94 13-114,24-2 148,-18 3-210,-1-3 0,75-19 0,-123 24-467,14-4-1950,-24 7 2286,1 0 1,-1 0 0,1 0-1,-1 0 1,0-1-1,1 1 1,-1 0 0,1 0-1,-1-1 1,1 1 0,-1 0-1,0-1 1,1 1-1,-1-1 1,0 1 0,1 0-1,-1-1 1,0 1 0,0-1-1,1 1 1,-1-1-1,0 1 1,0-1 0,0 1-1,1 0 1,-1-1-1,0 1 1,0-1 0,0 1-1,0-1 1,0 0 0,-1 0-75,1 0 0,-1 0 0,1 0 0,-1 0 0,0 0 0,1 0 0,-1 1 0,0-1 0,1 0 0,-1 0 0,0 1 0,0-1 0,0 1 0,0-1 0,0 0 0,0 1 0,0 0 0,0-1 0,0 1 0,0 0 0,-2-1 0,0 0-781,-16-4-2062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0:04.6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49 4320,'-1'-1'232,"-1"-1"-1,1 2 1,-1-1 0,0 0 0,0 0-1,1 0 1,-1 1 0,0-1 0,0 1-1,-3-1 1,16 2 6388,6-1-3687,45 3-929,88-8-74,54 1-1513,-176 5-772,35-4 1,-51 2-835,1-1-1,-1-1 1,0 1-1,23-10 1,-4-1-1440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0:05.4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52 6720,'-5'-8'8320,"10"17"-5723,-3-7-2364,0 1 0,0 0 0,0 1 0,0-1 0,-1 0 1,1 0-1,0 4 0,1 1 115,5 16 75,-1 0 0,-1 1 0,4 33 0,-5-30-216,7 41 189,3-1 0,3 0 0,31 78 0,-47-141-355,1 0 1,0 0 0,6 8 0,-5-7 47,0 0 0,0 0 1,-1 0-1,4 10 0,-6-15-29,-1 0 1,1 0-1,0-1 0,-1 1 1,1 0-1,0 0 1,-1-1-1,1 1 0,0-1 1,0 1-1,0-1 1,-1 1-1,1-1 0,0 1 1,0-1-1,0 0 1,0 1-1,0-1 0,0 0 1,0 0-1,0 0 1,0 0-1,0 0 0,0 0 1,-1 0-1,1 0 0,0 0 1,0 0-1,0-1 1,0 1-1,0 0 0,0-1 1,1 1-1,6-6 96,-1-1 1,0 0-1,0 0 0,11-13 1,-8 7-53,18-23-95,-1-1 0,25-47 0,-38 59-58,116-194-20,-83 149-33,-24 38-1703,25-49 0,-39 63-862,4 5 843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0:06.4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30 3904,'-8'-1'10406,"8"2"-10137,5 19 1952,2 23-1656,-4 51 912,-1-22-992,0-18-186,-4 59 0,2-39 559,1-52 828,-7-33-364,3-6-1268,1 0-1,1 0 0,0 0 1,3-21-1,0-11-47,2-39-209,0 68 156,0 0-1,1 1 1,1-1 0,0 1 0,2 0 0,0 1 0,2-1 0,0 2 0,0-1 0,2 2-1,18-22 1,-27 35 47,-1 1 0,1-1 0,0 1-1,0 0 1,1 0 0,-1 0-1,0 1 1,0-1 0,1 1 0,-1-1-1,8 0 1,-10 2 3,0-1-1,0 1 0,0 0 1,1 0-1,-1 0 1,0 0-1,0 1 0,0-1 1,0 0-1,0 0 0,0 1 1,0-1-1,0 0 1,0 1-1,0-1 0,0 1 1,2 1-1,-2-2 6,0 2 0,-1-1-1,1 0 1,0 0 0,0 0 0,-1 0-1,1 0 1,-1 1 0,1-1-1,-1 0 1,1 1 0,-1-1 0,0 0-1,0 1 1,1-1 0,-1 0 0,0 1-1,-1 1 1,1 3 2,-1 0 0,0 0 0,0 0 0,-1 0 0,-3 7 0,-1 5-1,1-3 160,-1 1 0,0-1-1,-1 0 1,-1 0 0,0-1-1,-1 0 1,-14 16 0,22-28-173,0-1 1,0 1 0,0-1-1,0 0 1,-1 1 0,1-1-1,0 0 1,-1 0 0,1 0 0,-1 0-1,1 0 1,-1 0 0,0 0-1,1-1 1,-1 1 0,0 0-1,1-1 1,-1 0 0,0 1 0,-2-1-1,3 1-12,1 0-1,0-1 1,0 1-1,0-1 1,0 1-1,0 0 0,-1-1 1,1 1-1,0 0 1,0-1-1,1 1 1,-1 0-1,0-1 1,0 1-1,0-1 1,0 1-1,1 0 1,-1-1-1,0 1 1,0-1-1,1 1 0,0 0 1,7 18 44,15 22 455,2-1 0,34 42 0,-53-75-476,50 57 390,-18-23-2090,-22-29-1191,-10-8 339,3 4-90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0:11.5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383 1 2912,'25'0'2617,"-8"0"4440,-26 0-3579,2 2-3018,1 1 1,-1-1 0,1 1-1,0 0 1,-10 7 0,11-7-314,-16 10 69,1 2-1,0 0 0,1 2 1,1 0-1,-21 25 1,14-12-82,1 2 1,-32 59-1,49-78-94,0-1 0,1 1 0,1 1 1,0-1-1,-5 27 0,9-36-5,1 0 1,0 0-1,0 0 1,0 1-1,0-1 1,0 0 0,1 0-1,0 0 1,0 0-1,0 0 1,2 3-1,-2-4 25,1 0 0,-1-1 0,1 1 0,0-1 0,0 1 0,0-1 0,0 0 0,1 0-1,-1 0 1,0 0 0,1 0 0,-1 0 0,1-1 0,0 0 0,0 1 0,4 0 0,-4 0-16,1-1 1,-1 0-1,1-1 0,-1 1 1,1-1-1,0 1 1,-1-1-1,1 0 1,0 0-1,-1-1 1,1 1-1,-1-1 0,1 0 1,-1 0-1,1 0 1,-1 0-1,1-1 1,-1 1-1,0-1 1,0 0-1,0 0 0,0 0 1,0 0-1,0 0 1,-1-1-1,1 1 1,-1-1-1,1 0 1,2-5-1,1-3-73,-1 0 0,-1 0 0,0-1 0,-1 0 0,0 1-1,-1-1 1,1-14 0,0-87-70,-3 76-220,2 34-271,3 6 249,4 9 126,4 13 324,0 0 1,15 45 0,-2-4 233,-14-36-93,-2 1 0,0 0-1,-2 1 1,-2 0 0,5 57 0,-8-32 120,-3 0-1,-11 82 1,9-119-193,-1-1 1,0 0 0,-2 0 0,-12 33-1,15-47-113,0-1-1,0 1 1,0-1-1,-1 0 1,1 1-1,-1-2 0,0 1 1,-1 0-1,1 0 1,0-1-1,-1 0 1,0 0-1,0 0 0,0 0 1,0 0-1,-1-1 1,1 0-1,0 0 1,-1 0-1,0 0 0,1-1 1,-1 0-1,0 0 1,-8 1-1,-5-2-30,0-1-1,0 0 1,0-1 0,0-1-1,0 0 1,1-2-1,0 0 1,-21-9-1,31 10-61,1 0 0,-1 0-1,1-1 1,0 0-1,0 0 1,0 0 0,1-1-1,-1 0 1,1 0-1,1 0 1,-1-1 0,1 0-1,0 1 1,1-2-1,0 1 1,0 0 0,0-1-1,1 1 1,0-1-1,1 1 1,0-1 0,0 0-1,0 0 1,1 0-1,0 0 1,1 0 0,-1 1-1,2-1 1,-1 0-1,1 1 1,0-1 0,1 0-1,0 1 1,0 0-1,0 0 1,8-11 0,-4 9 3,2 0 0,-1 0 0,1 0 0,1 1 0,0 1 0,0-1 0,0 2 0,1-1 0,0 1 0,0 1 0,0 0 0,13-3 1,18-4 68,0 1 0,45-4 0,-84 15-38,9-3-4,0 2 0,1 0 0,-1 0 0,21 2 0,-7 0-190,-2-3-4129,-20 1 3142,-1 0 0,1 0 0,-1-1 0,1 1-1,-1-1 1,0 0 0,1 0 0,-1 0 0,0 0 0,4-4-1,9-7-2337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0:11.8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15 316 8640,'-11'-12'2784,"8"3"-249,3 8-1343,1 3 99,-1 2-731,0 0-1,1 1 1,0-1-1,0 0 1,0-1-1,3 8 0,4 12-86,-3 12-37,2 60 1,-1-17-430,-5-26-2885,-2-30-3481,1-18 4029</inkml:trace>
  <inkml:trace contextRef="#ctx0" brushRef="#br0" timeOffset="1">105 5 5408,'-10'-5'2432,"15"10"-2112,0-5-960,-1 4 288,0 4-832,9 4 672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0:12.3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52 7232,'-1'-23'9346,"0"23"-9277,8 12 2435,-3-1-2005,-1 0 0,-1-1-1,0 1 1,1 19 0,2 8 325,29 169 1362,-31-195-1883,-1 0 0,1 0-1,8 19 1,-11-31-266,1 1 0,-1-1 0,0 0-1,0 0 1,0 0 0,0 0 0,0 0 0,0 1 0,1-1 0,-1 0 0,0 0-1,0 0 1,0 0 0,0 0 0,1 0 0,-1 0 0,0 0 0,0 0 0,0 0-1,0 0 1,1 1 0,-1-1 0,0 0 0,0 0 0,0 0 0,1 0 0,-1-1-1,0 1 1,0 0 0,0 0 0,1 0 0,-1 0 0,0 0 0,0 0 0,1 0 0,9-7 650,-7 5-585,-1 0-1,1-1 1,-1 1-1,1-1 0,2-5 1,3-8 105,9-31 1,-5 13-298,81-215-929,-86 231 63,2-5-1856,-6 10-3142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0:12.7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80 134 6976,'-1'1'3052,"6"3"-1987,10 3 2210,-11-6-2765,0 0 0,0-1 1,1 1-1,-1-1 1,0 0-1,0 0 0,1 0 1,5-2-1,-8 2-418,0-1 1,-1 1-1,1-1 0,0 0 1,-1 1-1,1-1 0,-1 0 1,1 0-1,-1 0 0,0 0 0,0-1 1,1 1-1,-1 0 0,0-1 1,0 1-1,0 0 0,0-1 1,0 1-1,0-1 0,-1 1 0,1-1 1,0 0-1,-1 1 0,1-4 1,0-1 59,0 0 1,0-1 0,-1 1-1,0-1 1,0 1 0,0 0-1,-1-1 1,0 1-1,0-1 1,-3-6 0,3 11-145,1 0 0,-1 0 1,0 0-1,0 0 0,0 0 1,0 0-1,0 0 0,0 0 1,-1 1-1,1-1 0,-1 0 1,1 1-1,-1-1 0,1 1 1,-1 0-1,0-1 0,0 1 1,0 0-1,0 0 0,0 0 1,0 0-1,0 1 0,0-1 0,0 0 1,0 1-1,0 0 0,0-1 1,0 1-1,-1 0 0,1 0 1,0 0-1,0 0 0,0 1 1,0-1-1,-3 1 0,1 1 92,-1 0 0,1 0 0,0 0 1,-1 1-1,1-1 0,0 1 0,1 0 0,-1 0 0,0 1 0,1-1 0,-6 8 0,1-1 96,1 0 0,0 1-1,-9 18 1,13-23-110,1 0-1,-1 1 0,2-1 1,-1 1-1,1-1 1,0 1-1,0 0 0,1-1 1,0 1-1,0 0 0,0 0 1,1-1-1,0 1 1,0 0-1,1-1 0,0 1 1,0-1-1,1 1 1,-1-1-1,1 0 0,1 0 1,-1-1-1,7 9 0,-6-8 14,1-1 0,0 1 0,0-1-1,1 0 1,0 0 0,-1-1 0,1 0-1,1 0 1,-1 0 0,1-1-1,-1 1 1,1-2 0,0 1 0,0-1-1,0 0 1,1 0 0,-1-1 0,0 0-1,1 0 1,14-1 0,-17-1-310,1 0 1,-1 0 0,1-1-1,-1 1 1,1-1 0,-1 0-1,0-1 1,6-3 0,19-14-6077,-19 12 2190,2 4 1068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0:13.1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165 15 9888,'-18'-12'3178,"17"11"-3125,1 1-1,0 0 1,0 0-1,-1-1 0,1 1 1,0 0-1,-1 0 1,1 0-1,0 0 1,-1 0-1,1-1 1,0 1-1,-1 0 0,1 0 1,0 0-1,-1 0 1,1 0-1,0 0 1,-1 0-1,1 0 1,0 0-1,-1 0 0,1 1 1,-5-1 314,0 1 0,0 0 0,0 0 0,0 1 0,0 0-1,1-1 1,-1 1 0,1 1 0,-7 3 0,-5 3 586,11-6-809,0-1-1,0 1 0,0 0 0,1 1 0,-1-1 1,1 1-1,0-1 0,0 1 0,0 1 1,0-1-1,-3 6 0,4-5-57,1 1 0,0-1 0,1 1 0,-1-1 0,1 1 0,0 0 0,1 0 0,-1-1 0,1 1 0,0 0 0,1 0 0,-1 0 0,1-1 0,0 1 0,1 0 0,-1-1 0,1 1 0,5 9 0,4 8 471,1-1 1,29 41-1,-35-54-412,14 18 312,-2-1 293,0 0 1,19 38 0,-36-62-706,0 0 0,0 0 0,0 0 0,-1 0 0,1 0 0,0 0 0,-1 0 0,1 1 0,-1-1 0,0 0 0,0 0 0,0 1 0,0-1 0,0 0 0,0 0 0,-1 0 0,1 1 0,-1-1 0,0 0 0,-1 3 0,1-3-129,0-1-1,0 0 1,-1 0-1,1 1 1,-1-1-1,1 0 1,-1-1-1,1 1 1,-1 0-1,0 0 1,1-1-1,-1 1 1,0 0-1,0-1 1,1 0-1,-1 1 1,0-1-1,0 0 1,0 0-1,0 0 1,1 0-1,-1-1 1,-2 1-1,-25-4-4552,24 3 2686,0 0 1,0 0-1,0-1 1,0 0-1,-7-3 0,-4-3-2907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0:14.2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14 4640,'6'-14'12554,"-4"21"-11897,-1-1-1,1 1 1,-1-1-1,0 1 1,-1-1-1,1 1 1,-1-1-1,-1 1 1,-1 12 0,0-2-60,-7 229 1669,-1-122-1687,-3 116 415,10-211-864,2-24-65,0-1-1,1 1 1,-1-1-1,1 1 1,0 0-1,0-1 0,2 7 1,-2-11-38,0 1 0,0-1-1,1 1 1,-1-1 0,0 1 0,1-1 0,-1 0 0,0 1 0,1-1 0,-1 0 0,1 1-1,-1-1 1,1 0 0,-1 1 0,0-1 0,1 0 0,-1 0 0,1 0 0,-1 1 0,1-1-1,-1 0 1,1 0 0,0 0 0,-1 0 0,1 0 0,-1 0 0,1 0 0,-1 0-1,1 0 1,-1 0 0,1 0 0,-1 0 0,1-1 0,0 1 0,25-9 261,-12 4-285,65-15-1,1 4-1,150-10 1,-88 24-100,-82 2 20,-42-1-432,-18 1 196,1 0 1,0 0-1,-1 0 1,1 0-1,-1 0 1,1-1-1,0 1 1,-1 0-1,1 0 1,-1 0-1,1-1 1,0 1-1,-1 0 1,1-1-1,-1 1 0,1 0 1,-1-1-1,1 1 1,-1-1-1,0 1 1,1-1-1,-25-6-12672,10 2 9589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0:14.6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18 144 9152,'-14'-9'2928,"11"7"-1766,20-9 4406,11-2-4245,0 2-1,1 1 1,54-12 0,-60 16-1003,67-16 250,127-15 1,-207 36-815,0 1 0,19 3 0,-14-2-3030,0 0-4341,-21 0 2250,-2 6 1781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4:09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31 10144,'-18'-16'3258,"12"11"-1277,6 5-1969,0 0-1,0 0 1,0 0-1,0 0 1,0 0 0,0 0-1,0 0 1,0 0 0,0 0-1,0 0 1,0 0 0,0 0-1,0 0 1,0 0 0,0 0-1,0 0 1,0 0 0,0 0-1,0-1 1,0 1-1,0 0 1,0 0 0,0 0-1,0 0 1,0 0 0,0 0-1,0 0 1,0 0 0,0 0-1,0 0 1,0 0 0,0 0-1,0 0 1,0 0-1,0 0 1,0 0 0,0 0-1,4-1 372,20-2 963,1 0 0,36 2 0,52 8-422,-75-4-633,401 19 538,-252-19-9594,-168-3 6120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0:14.9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17 11648,'-7'-8'2978,"7"7"-2897,0 1 0,0 0 0,0 0 0,0 0 0,0 0 0,0 0 0,0 0 0,0 0 0,0-1 0,0 1 0,0 0 0,0 0 1,0 0-1,0 0 0,1-2 1297,-1 2-1297,0 0 0,0 0 0,0 0 0,0 0 0,0 0 0,0 0 0,1 0 0,-1 0 0,0 0 0,20 0 4419,-12 1-4561,291 1 3175,-222-4-2810,147 1-576,-169-3-3146,-32 3 1380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0:15.4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353 37 4320,'0'-1'133,"0"1"1,0-1-1,0 0 1,0 1-1,0-1 1,0 1 0,0-1-1,0 1 1,0-1-1,1 0 1,-1 1-1,0-1 1,0 1-1,1-1 1,-1 1-1,0-1 1,1 1-1,-1 0 1,0-1-1,1 1 1,-1-1-1,1 1 1,-1 0-1,1-1 1,0 1 10,-1-1 0,0 1 0,0 0 0,1 0 0,-1 0 0,0-1 0,0 1 0,1 0 0,-1 0 0,0 0 0,0-1 0,0 1 0,0 0 0,1-1 0,-1 1 0,0 0 0,0 0 0,0-1 0,0 1 0,0 0 0,0-1 0,0 1 0,0 0 0,0-1 0,0 1 0,0 0 0,0 0 0,0-1 0,0 1 0,0 0 0,0-1 0,0 1 0,0 0 0,0-1 0,-1 1 0,1 0 0,0 0 0,0-1 0,0 1 0,0 0 0,-1 0 0,1-1 0,0 1 0,0 0 0,0 0 0,-1 0 0,1-1 0,-1 0 109,0 0 1,0 1-1,1-1 0,-1 0 0,0 0 0,0 1 0,0-1 1,0 0-1,0 1 0,0-1 0,0 1 0,0-1 0,0 1 1,-1 0-1,1-1 0,0 1 0,0 0 0,0 0 0,0 0 1,-2 0-1,-29 2 989,26-1-900,-19 2 207,0 2 0,1 0 0,-28 11-1,37-10-376,0 0 0,1 1 0,0 0-1,1 1 1,0 1 0,-20 16 0,28-20-136,-1 0 0,1 1 1,0 0-1,1 0 1,0 1-1,0-1 0,0 1 1,0 0-1,1 0 1,-4 13-1,6-17 0,0 1 0,0-1 0,1 0 0,-1 1 0,1-1 1,0 1-1,0-1 0,0 1 0,0-1 0,1 0 0,-1 1 0,1-1 0,0 0 0,0 1 0,0-1 0,0 0 0,1 0 1,-1 0-1,1 0 0,0 0 0,0 0 0,0 0 0,0-1 0,0 1 0,5 4 0,-4-5-4,0 0 0,1-1-1,-1 1 1,0 0 0,0-1-1,1 0 1,-1 0 0,1 0-1,-1 0 1,1 0 0,0-1-1,-1 0 1,1 1 0,0-2 0,-1 1-1,1 0 1,-1-1 0,1 1-1,0-1 1,-1 0 0,5-2-1,2-1-29,0 0 0,0-1 0,0 0 0,-1 0 0,13-11 1,77-68-274,-27 21 56,-67 60 196,-1 0 0,0 0 0,1 1 0,0-1 0,5-1 0,-10 3 41,1 1-1,0-1 1,-1 1-1,1 0 0,0 0 1,-1-1-1,1 1 0,0 0 1,0 0-1,-1 0 1,1 0-1,0-1 0,0 1 1,0 0-1,-1 1 0,1-1 1,0 0-1,0 0 1,-1 0-1,1 0 0,0 1 1,0-1-1,-1 0 0,1 0 1,0 1-1,-1-1 1,1 1-1,-1-1 0,1 1 1,0-1-1,-1 1 0,1-1 1,-1 1-1,1-1 1,-1 1-1,1 0 0,-1-1 1,0 1-1,1 0 0,-1-1 1,1 2-1,7 38 416,5 52 1,-7-60-508,-1-6-1367,-3-9-2293,15-15-6149,-6-2 4585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0:15.8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0 9568,'-2'3'472,"0"0"0,-1 0 0,1 0 0,0 0 0,0 0 0,0 0 0,1 1-1,-1-1 1,1 1 0,0-1 0,-1 6 0,-9 23 2424,6-23-2374,1 0 0,0 1-1,0 0 1,1 0 0,1 0 0,-1 0-1,2 1 1,-1-1 0,1 0-1,1 13 1,0-21-459,0 0-1,1 0 1,-1 0-1,0 0 1,1 0-1,0-1 1,-1 1-1,1 0 1,0 0 0,0-1-1,0 1 1,0 0-1,0-1 1,1 1-1,-1-1 1,0 1 0,1-1-1,-1 0 1,1 0-1,-1 1 1,1-1-1,0 0 1,-1 0-1,1-1 1,0 1 0,0 0-1,0-1 1,-1 1-1,1-1 1,0 1-1,0-1 1,0 0 0,0 0-1,2 0 1,1 0 9,1 0 1,-1 0 0,0-1-1,0 0 1,1 0-1,-1-1 1,0 1 0,0-1-1,0 0 1,-1 0 0,7-4-1,-6 3-17,-1 0-6,1 0 0,-1-1-1,8-6 1,-11 9-45,0 0 0,0 0 0,0-1 0,0 1 0,-1 0 0,1 0 1,0-1-1,-1 1 0,1 0 0,-1-1 0,1 1 0,-1-1 0,0 1 0,1-1 0,-1 1 0,0-1 0,0 1 0,0-1 0,0-1 0,-1-1-37,-1 0 0,1 1 1,0-1-1,-1 1 0,0-1 0,0 1 1,0 0-1,0-1 0,-1 1 1,1 0-1,-1 0 0,1 1 0,-1-1 1,0 1-1,0-1 0,-1 1 0,1 0 1,-4-2-1,4 2-308,0 0 1,-1 1-1,1-1 0,0 1 1,-1 0-1,1 0 1,-1 0-1,1 0 0,-1 1 1,0-1-1,1 1 0,-1 0 1,1 0-1,-1 1 1,0-1-1,1 1 0,-1-1 1,1 1-1,-6 2 0,-9 5-5717,13-4 3493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0:16.6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55 5472,'-20'0'8092,"33"0"-4633,44-5 3912,-43 5-6578,-1-2 0,0 0 0,16-4 0,21-3-83,373-21 69,-256 29-779,-110 1-8544,-63 1 4854,1 2 1205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0:17.0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54 10048,'-18'0'3574,"19"0"-3532,-1 0 1,0 0 0,0 0-1,0 1 1,0-1 0,0 0 0,0 0-1,0 0 1,0 0 0,0 0 0,0 0-1,0 0 1,0 0 0,0 0 0,0 0-1,0 0 1,0 0 0,0 0 0,0 0-1,0 1 1,0-1 0,-1 0 598,1 0-598,0 0-1,0 0 1,0 0 0,0 0 0,0 0-1,0 1 1,0-1 0,5 3 1771,5-1-703,0-1-1,0 0 0,0 0 0,0-1 0,15-1 0,51-10 458,-43 5-1018,284-29 221,-181 25-6897,-113 8 1225,-4 4 1563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0:17.5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200 18 8480,'-4'-14'2730,"4"14"-2672,0 0 0,0-1-1,0 1 1,0 0-1,0 0 1,0 0 0,0 0-1,0 0 1,0 0-1,0-1 1,0 1 0,0 0-1,0 0 1,0 0 0,0 0-1,0 0 1,1 0-1,-1-1 1,0 1 0,0 0-1,0 0 1,0 0 0,0 0-1,0 0 1,0 0-1,0 0 1,1 0 0,-1 0-1,0 0 1,0 0-1,0 0 1,0 0 0,0-1-1,0 1 1,1 0 0,-1 0-1,0 0 1,0 0-1,0 0 1,0 0 0,0 0-1,0 0 1,1 0-1,-1 1 1,0-1 0,0 0-1,0 0 1,0 0 0,0 0-1,0 0 1,0 0-1,1 0 1,-1 0 0,0 0-1,0 0 1,0 0-1,0 0 1,0 1 0,7 2 2473,-6-2-2269,0 0 0,0 0 1,0 1-1,0-1 0,0 0 1,-1 1-1,1-1 0,0 0 1,-1 1-1,1-1 0,-1 1 1,0-1-1,1 1 0,-1-1 0,0 1 1,0 2-1,-3 28 1183,-4 5-563,-2 0 1,-15 39 0,11-37-593,-14 46 328,-92 278 716,106-315-1102,12-44-180,1 1 1,-1 0-1,1 0 1,0-1-1,0 1 1,0 0-1,1-1 1,1 7-1,-2-10-20,1 1 0,0-1-1,0 0 1,-1 0 0,1 0 0,0 1-1,0-1 1,0 0 0,0 0 0,0 0-1,1 0 1,-1-1 0,0 1 0,0 0-1,1 0 1,-1-1 0,0 1 0,1-1 0,-1 1-1,0-1 1,3 1 0,32 3 484,-33-3-488,27-1 104,0-2 0,0-1 0,-1-1 1,36-9-1,-25 4-295,55-4 1,-86 13 15,37-5-553,-43 5 13,0-1-1,1 1 0,-1-1 1,0 0-1,0 0 0,0 0 1,0-1-1,0 1 0,-1-1 1,1 0-1,3-2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0:17.9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5 220 9888,'-1'0'123,"1"0"0,0-1 1,0 1-1,0 0 0,-1 0 0,1 0 1,0 0-1,0 0 0,-1 0 0,1-1 1,0 1-1,0 0 0,0 0 1,0 0-1,-1-1 0,1 1 0,0 0 1,0 0-1,0 0 0,0-1 0,0 1 1,0 0-1,0 0 0,-1-1 1,1 1-1,0 0 0,0 0 0,0-1 1,0 1-1,0 0 0,0 0 0,0-1 1,10-2 2784,-6 2-2231,74-18 5301,42-16-2500,-69 19-3283,110-39 532,-59 9-4220,-101 45 2939,1 0 0,0 0 1,0 0-1,-1 0 0,1-1 1,-1 1-1,1 0 0,2-4 0,-4 4 150,1 1 0,-1-1 0,1 0 0,-1 1 0,0-1 0,0 0 0,1 0-1,-1 1 1,0-1 0,0 0 0,0 0 0,0 1 0,0-1 0,0 0 0,0 0 0,0 1-1,0-1 1,0 0 0,0 0 0,0 1 0,0-1 0,-1 0 0,0-1 0,-3-3-3260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0:18.2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92 11648,'-16'-5'3733,"16"5"-3691,0-1 0,0 1 0,0 0 0,0 0 0,0 0 1,0 0-1,0 0 0,0 0 0,0 0 0,0 0 0,-1-1 0,1 1 0,0 0 1,0 0-1,0 0 0,0 0 0,0 0 0,0 0 0,0-1 0,0 1 0,0 0 0,0 0 1,0 0-1,0 0 0,0 0 0,0 0 0,0-1 0,0 1 0,1 0 0,-1 0 0,0 0 1,0 0-1,0 0 0,0 0 0,0 0 0,0-1 0,0 1 0,0 0 0,0 0 1,0 0-1,0 0 0,1 0 0,-1 0 0,0 0 0,0 0 0,0 0 0,0 0 0,5-4 417,-2 2-12,0 1-1,1-1 1,-1 1 0,0 0-1,1 0 1,-1 0 0,1 1 0,6-1-1,3-1 526,58-8 945,118-3 1,-68 8-1764,107-17-1044,-114 10-5511,-74 9-254,-3 3 2079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0:19.4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60 111 4480,'-39'-8'2613,"33"7"-2418,-9 2 9585,21 2-8257,-3-2-1108,1 0-1,-1 0 0,0 1 0,0 0 0,6 3 0,-7-3-285,1 0 0,0 0 0,1-1-1,-1 1 1,0-1 0,4 1 0,11 2 150,0-2 0,0 0-1,0-1 1,1 0 0,-1-2 0,0 0-1,0-1 1,0-1 0,0-1 0,30-10 0,-40 11-165,0 0 0,0-1 1,-1 0-1,1 0 1,-1-1-1,0 0 1,0 0-1,-1-1 0,1 0 1,6-8-1,-12 13-101,0 0-1,0-1 1,1 1-1,-1-1 1,0 1 0,-1-1-1,1 1 1,0-1-1,0 0 1,-1 1-1,1-1 1,-1 0 0,1 1-1,-1-1 1,0 0-1,0 0 1,1 0-1,-1 1 1,-1-1 0,1 0-1,0 0 1,0 1-1,-1-1 1,1 0-1,-1 0 1,1 1 0,-2-3-1,2 4-13,0-1 0,-1 1 0,1-1 0,-1 0 1,1 1-1,-1 0 0,1-1 0,-1 1 0,1-1 0,-1 1 0,1 0 0,-1-1 0,0 1 0,1 0 0,-1-1 0,0 1 0,1 0 0,-1 0 0,0 0 0,1 0 1,-1-1-1,0 1 0,0 0 0,-18 3-9,16-3 10,-5 3 23,0-1 0,1 1 0,0 1 0,0-1 0,0 1 1,-10 8-1,3-3 29,11-8-32,1 1 1,0-1 0,0 1-1,0 0 1,0 0 0,0 0-1,0 0 1,1 0 0,-1 0-1,1 0 1,-1 0 0,1 1-1,0-1 1,-2 5-1,2-5 1,1 0-1,0 0 1,0 0-1,0 0 1,0 0-1,0 1 1,0-1-1,0 0 1,1 0-1,-1 0 1,1 0-1,-1 0 1,1 0-1,0 0 1,0 0-1,0 0 1,0-1-1,0 1 1,2 2-1,2 3 51,1-1 0,0 0 0,0-1 0,1 1 0,-1-1-1,1 0 1,0-1 0,0 0 0,1 0 0,-1 0-1,1-1 1,0 0 0,0-1 0,0 1 0,0-2-1,1 1 1,13 0 0,2-3 94,1-1 1,40-8-1,48-19 33,-49 12-103,175-39-20,-235 54-56,1 2-1,-1-1 1,0 0-1,1 1 1,-1 0-1,0 0 1,1 0-1,-1 1 1,0-1-1,1 1 1,-1 0-1,0 0 1,0 1-1,0-1 1,6 4-1,-4-2 17,-1 1-1,1 0 1,0 1 0,-1 0-1,0 0 1,0 0 0,-1 0-1,7 9 1,30 53 14,-11-16 174,-9-18-927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0:19.7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554 1 11456,'-19'0'3706,"11"2"-2245,-9 8 367,1 0-1,-22 19 1,-44 43 1410,-103 96-940,156-141-2392,-63 64 451,34-30-3217,50-53 188,7-3 842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2:15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 3712,'3'-2'10123,"9"-8"-5567,24-13-5593,48-6 1085,-62 23-52,1 1 0,-1 1 0,31-2 0,-45 5-14,-1 1 1,1 0-1,0 0 0,-1 1 1,1 0-1,-1 1 0,9 2 0,-14-4 24,0 1-1,0 0 0,0 0 0,0 0 1,0 0-1,0 0 0,0 0 0,0 0 1,0 1-1,0-1 0,-1 1 0,1-1 1,0 1-1,-1 0 0,1-1 0,-1 1 1,0 0-1,0 0 0,0 0 0,0 0 1,0 0-1,0 1 0,0-1 1,-1 0-1,1 0 0,-1 0 0,0 1 1,1 2-1,-1-1 40,-1 0 1,1 0-1,-1 0 0,0 0 1,0 0-1,0 0 1,0 0-1,-1 0 0,1 0 1,-1-1-1,0 1 0,0 0 1,-1-1-1,1 0 1,-1 0-1,-5 6 0,-3 0 64,0 1 0,-1-2 0,-18 11 0,-8 6 129,18-12-214,-6 6 208,27-16 34,6-1-27,9 0 135,-14-1-320,57 3 592,-40-3-564,0 0-1,38 8 1,-48-6-166,-5-3 19,0 1 1,0 0-1,-1 0 1,1 0-1,0 0 0,-1 1 1,1-1-1,-1 1 1,0 0-1,1 0 1,5 5-1,-9-7-46,0 0-1,0 1 1,1-1-1,-1 0 0,0 0 1,0 1-1,0-1 1,0 0-1,0 0 0,0 1 1,1-1-1,-1 0 1,0 0-1,0 1 0,0-1 1,0 0-1,0 1 0,0-1 1,0 0-1,0 1 1,0-1-1,0 0 0,0 0 1,0 1-1,-1-1 1,1 0-1,0 1 0,-1 4-1445,0 10-768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4:10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1669 236 10464,'-55'-3'4736,"50"6"-4096,2-3-1,6 0-479,12 0-6015</inkml:trace>
  <inkml:trace contextRef="#ctx0" brushRef="#br0" timeOffset="1">1 113 11872,'0'-8'5375,"45"-3"-4671,8 2-512,5 1-256,42-9 1376,3 6-736,36-6-192,-4 5-256,18 1-288,-19 7 96,-3 0-3616,-23 4 1985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0:20.2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274 16 10048,'0'0'119,"-1"0"0,1 0 0,0 0 1,0-1-1,-1 1 0,1 0 0,0 0 0,0 0 1,-1 0-1,1 0 0,0-1 0,0 1 0,0 0 1,-1 0-1,1 0 0,0-1 0,0 1 0,0 0 1,0 0-1,0 0 0,-1-1 0,1 1 0,0 0 1,0 0-1,0-1 0,0 1 0,0 0 0,0-1 1,0 1-1,0 0 0,0 0 0,0-1 0,0 1 1,0 0-1,0-1 0,1-4 2757,-1 5-2769,0 0 0,0 0 0,0-1 0,0 1 0,-1 0 0,1 0 0,0 0 0,0-1 0,-1 1 0,1 0 0,0 0 0,0 0 0,-1 0 0,1 0 0,0 0-1,-1-1 1,1 1 0,0 0 0,0 0 0,-1 0 0,1 0 0,0 0 0,-1 0 0,1 0 0,0 0 0,-1 0 0,1 0 0,0 1 0,0-1 0,-1 0 0,1 0-1,0 0 1,-1 0 0,1 0 0,0 0 0,0 1 0,-1-1 0,1 0 0,0 0 0,0 1 0,-12 4 676,-66 40 1475,42-25-1368,-65 46 0,98-63-835,-1 0 1,1 0 0,0 0 0,0 0 0,0 1 0,0-1 0,-4 8 0,7-10-38,-1 0-1,1 0 1,-1 0 0,1 0 0,0 0 0,-1 0 0,1 0 0,0 0 0,0 0 0,0 1 0,0-1 0,0 0-1,0 0 1,0 0 0,0 0 0,1 0 0,-1 0 0,0 1 0,1-1 0,-1 0 0,0 0 0,1 0 0,-1 0-1,1 0 1,0 0 0,-1 0 0,1-1 0,0 1 0,0 0 0,0 0 0,-1 0 0,1-1 0,2 2 0,0 0-2,0 0 1,1-1-1,-1 1 1,0-1 0,1 0-1,0 0 1,-1 0-1,1 0 1,0 0 0,-1-1-1,1 0 1,0 0-1,-1 0 1,1 0 0,0 0-1,0-1 1,4-1 0,1 0-85,1-1 0,-1 0 1,-1 0-1,1-1 0,15-9 1,-5-1-71,19-17 1,-20 16 234,19-12 1,-36 27-69,-1-1 0,1 1 0,-1-1 0,1 1 0,-1 0 0,1-1 0,-1 1 0,1 0 0,-1-1 0,1 1 0,-1 0 0,1 0 0,0 0 0,-1 0 0,1-1 0,0 1 0,-1 0 0,1 0 1,-1 0-1,1 0 0,0 1 0,-1-1 0,1 0 0,0 0 0,-1 0 0,2 1 0,-2 0 11,1 0 0,0 0 0,-1 0 0,1 0 0,-1 0 0,1 0 0,-1 0 0,1 0 0,-1 0 0,0 0 0,0 0 0,0 1 0,1 1 0,4 90-147,-5-91-248,0 0 1,0 0-1,0 1 0,1-1 1,-1 0-1,1 0 0,-1 0 1,1 0-1,1 3 0,-1-4 48,-1 0 0,1-1 0,-1 1 0,1 0 0,-1-1 0,1 1 0,0 0 0,-1-1 0,1 1-1,0-1 1,0 1 0,-1-1 0,1 1 0,0-1 0,0 0 0,0 1 0,0-1 0,0 0 0,-1 0 0,1 0-1,0 0 1,0 0 0,1 0 0,14 0-2263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0:20.5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170 16 10048,'12'-15'12120,"-12"15"-11962,0-1 0,0 1 0,0 0 0,-1 0 0,1 0 0,0 0 0,0 0 0,-1 0-1,-9 1 1651,-68 38 229,30-11-1578,43-24-445,1-1 0,-1 1 0,1-1 0,0 1 0,0 0 0,0 1 0,-4 5-1,7-9-11,1 1-1,-1 0 0,0-1 0,0 1 0,1 0 0,-1 0 0,1-1 0,0 1 0,-1 0 0,1 0 0,0 0 0,0 0 0,0-1 0,0 1 0,1 0 1,0 3-1,0-2 14,0 1-1,0-1 1,1 0 0,-1 0 0,1 0 0,0 0 0,0 0 0,3 3 0,1 0-231,-1-1-1,1 0 1,0 0-1,0 0 1,1-1 0,-1 1-1,10 3 1,-11-7-374,0 1 0,0 0 1,0-1-1,1 0 0,-1-1 0,0 1 0,1-1 1,-1 0-1,1 0 0,-1 0 0,0-1 0,1 0 1,-1 0-1,0-1 0,0 1 0,9-5 1,12-1-2019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0:20.9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248 24 8480,'0'-23'4576,"-1"36"2603,-5 27-5505,-32 122 596,29-127-1879,-61 181 973,2-8-717,36-76-838,16-44-3021,10-67 204,5-6 949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0:21.2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13 499 11456,'-13'-12'8319,"23"12"-7359,3 0 928,9 0-1088,15 0-128,7 9-448,20-9-64,-1 3-96,3-3-416,-6 0 224,-7-3-3072,-3 3 1760,-5-9-4415,-9 6 3295</inkml:trace>
  <inkml:trace contextRef="#ctx0" brushRef="#br0" timeOffset="1">1012 0 10880,'-9'10'5861,"2"13"-3646,2-6-1225,-30 110 2538,-43 125-235,53-191-2838,-45 129 242,12 42-618,41-130-2734,16-99 2324,1 1-1,0-1 1,0 1 0,0-1-1,0 1 1,1 3-1,-1-6 178,0-1-1,0 1 0,0-1 1,1 0-1,-1 1 0,0-1 1,0 0-1,0 1 0,0-1 1,1 0-1,-1 1 0,0-1 1,1 0-1,-1 1 0,0-1 1,0 0-1,1 0 0,-1 0 1,0 1-1,1-1 0,-1 0 1,1 0-1,-1 0 0,0 0 1,1 1-1,-1-1 0,0 0 1,1 0-1,0 0 0,12 0-3028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0:21.6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477 1 10144,'0'2'623,"0"0"1,0 0-1,0 0 1,-1 0-1,1-1 1,-1 1 0,1 0-1,-1 0 1,0 0-1,-1 2 1,-1 0 301,0 1 0,-1-1 1,0 1-1,-6 4 0,-4 5 272,-1 4-359,1 0 1,1 1 0,-13 25-1,-27 63 741,-67 160-139,111-245-1573,-2-1-1,-1 0 1,0-1 0,-20 24-1,32-44 129,-37 44-2159,32-40 1511,1 0-1,-1 1 1,0-2-1,-1 1 1,1-1-1,0 0 1,-7 3-1,-5 0-3650,3 1 1361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0:21.9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 12064,'0'-6'5439,"10"12"-4735,-10 3 2656,3 2-1984,2 11 1280,8 1-1536,-3 9-128,4-1-608,-6 9-32,0 5-224,-3-2-288,5-3 96,-7-7-3008,2-1 1664,4-12-7455,1 0 4959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0:31.3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559 12 4320,'-7'-12'15717,"-8"13"-15444,1 0 0,-1 1 0,0 1 1,1 0-1,0 1 0,0 0 0,0 1 0,0 1 1,1 0-1,-1 1 0,-19 15 0,11-7-97,1 2-1,1 1 0,1 0 1,0 1-1,-24 34 0,-76 117 582,103-143-646,1 0 0,1 2 0,2 0 0,-14 44 0,21-50-24,1 1 1,0-1-1,2 0 0,1 1 0,3 37 0,23 113 425,10-29 206,-27-120-663,1-1 0,1 1 0,22 35 0,9 5 41,-38-60-123,0 1 0,0-1-1,4 11 1,-6-13-109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0:31.8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60 7552,'-5'-7'3541,"5"8"-3323,1 0 1,0-1 0,0 1-1,0 0 1,-1 0 0,1-1-1,0 1 1,-1 0 0,1 0 0,-1 0-1,2 2 1,5 19 1921,7 36-1,2 66 177,-4-19-869,7 46 1193,-16-136-2090,-3-15-497,0 0 0,0 0 0,0 1 0,0-1 0,0 0 0,0 1 0,0-1 0,0 0 0,0 0 0,1 1 0,-1-1 0,0 0 0,0 1 0,0-1 0,0 0 0,0 0 0,0 1 0,1-1 0,-1 0 0,0 0 0,0 1 0,0-1 0,0 0 0,1 0 0,-1 0 0,0 0 0,0 1 0,1-1 0,-1 0 0,0 0 0,0 0 0,1 0 0,1-6 163,0 0 0,0 0 0,-1-1 0,0 1 0,0-8 0,14-102-256,37-148 0,-43 224-72,-8 29 81,1 0 0,1 1 0,0-1 0,7-16 0,-9 26 32,-1 0 0,0 0 0,1 0-1,0 1 1,-1-1 0,1 0 0,-1 1-1,1-1 1,0 1 0,0-1 0,-1 0 0,1 1-1,0 0 1,0-1 0,-1 1 0,1-1-1,0 1 1,0 0 0,0 0 0,0-1 0,0 1-1,0 0 1,-1 0 0,1 0 0,0 0 0,0 0-1,0 0 1,1 1 0,4 0 13,-1 0 1,0 0-1,10 5 0,-1-1 24,204 56 479,-208-59-482,-1 0-1,14 0 1,-14-1-3230,0-1-3474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0:32.3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5 111 8064,'7'2'917,"0"1"0,1-2 0,-1 1 0,0-1 0,0 0-1,1 0 1,-1-1 0,0 0 0,1 0 0,-1 0 0,8-3 0,-11 3-763,-1-1 0,1 0 0,0 0 0,0-1 0,-1 1 0,1-1 0,-1 0 0,1 0-1,-1 0 1,0 0 0,0-1 0,0 1 0,0-1 0,0 0 0,0 1 0,-1-1 0,0-1 0,1 1 0,-1 0 0,0-1-1,-1 1 1,3-5 0,-3 6-94,-1 0 0,1 1 0,0-1 0,-1 0 0,0 1 0,1-1 0,-1 0 1,0 0-1,0 0 0,0 1 0,0-1 0,0 0 0,0 0 0,-1 1 0,1-1 0,0 0 0,-1 0 0,0 1 0,1-1 0,-1 0 0,0 1 0,0-1 0,0 1 0,0-1 0,-2-2 0,1 2-34,-1 1 1,1-1-1,-1 1 1,1-1-1,-1 1 1,1 0-1,-1 0 0,0 0 1,0 0-1,1 1 1,-1-1-1,0 1 1,0 0-1,-5 0 1,2 0 51,0 0 0,0 1 0,1 0 0,-1 0 0,0 0 1,1 1-1,-1 0 0,1 0 0,0 0 0,-1 1 0,-8 6 0,10-7-20,1 1-1,0 0 1,0-1 0,0 1-1,1 0 1,-1 0-1,1 0 1,-1 1-1,1-1 1,0 1-1,0-1 1,0 1-1,1 0 1,0 0-1,-1-1 1,1 1-1,-1 7 1,2-1 39,0 0 0,0 0 0,1 0 0,1 0 0,-1-1 0,2 1 0,-1-1 0,1 1 0,1-1 0,-1 0 0,10 15 0,-2-5 56,1-1 1,1-1-1,0 0 0,23 21 0,-27-30-152,1 0 0,13 8 0,15 12-2019,-23-16-1629,-14-11 2688,0 0 0,1 0 0,-1 0 0,1-1 0,-1 1 0,0 0 0,1-1 0,0 1 0,2 0 0,1-1-1377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0:32.8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419 15 8896,'3'-13'2869,"-4"12"-2783,1 1-1,-1 0 1,1 0 0,-1 0 0,0 0-1,1 0 1,-1 0 0,1-1-1,-1 1 1,1 1 0,-1-1-1,1 0 1,-1 0 0,0 0 0,1 0-1,-1 0 1,1 0 0,-1 1-1,0-1 106,-103 36 6289,19-8-4806,75-24-1537,4-3-93,1 1 0,-1 0 0,1 0-1,0 1 1,-7 4 0,11-7-34,0 1 0,1-1 1,-1 1-1,0-1 0,1 1 0,-1 0 0,1-1 1,-1 1-1,1 0 0,-1-1 0,1 1 0,0 0 1,-1 0-1,1-1 0,0 1 0,0 0 1,-1 0-1,1 0 0,0 1 11,0-1 0,1 0 0,-1 0 0,0 0-1,0 0 1,1 0 0,-1 0 0,1 0 0,-1 0 0,1 0 0,-1 0 0,1 0 0,0 0 0,0 0 0,-1 0-1,3 1 1,43 38 219,5 4-138,-32-22 211,-1 1-1,-1 1 1,0 0 0,-2 1 0,17 40 0,-29-58-145,0 0 0,0 0 0,-1 0 0,2 12 0,-3-16-124,-1-1-1,0 1 1,1 0-1,-1-1 0,0 1 1,-1-1-1,1 1 0,0 0 1,-1-1-1,1 1 1,-1-1-1,0 1 0,0-1 1,0 1-1,0-1 0,0 1 1,-2 1-1,-1 0-24,0 0 0,-1 0 1,1-1-1,-1 0 0,1 1 0,-1-2 0,0 1 0,0-1 0,0 1 1,-11 2-1,2-2-63,0 1 1,-28 1-1,-99-2-2490,49-8-3684,88 4 5778,3 2 143,-1-1 0,1 0 0,0 0 0,0 0 0,0 0 0,0-1 0,0 1 0,0 0 0,0 0 0,0-1 0,0 1 0,-1 0 0,1-1 0,0 1 0,1-1 0,-1 0 0,0 1 0,0-1 0,0 0 0,-1-1 0,0-3-2433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4:11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3 499 3648,'-3'5'12475,"12"-7"-11185,-2-1-802,0 0 0,-1 0 0,1-1 0,-1 0 0,1-1 0,7-7 1,31-33 390,-42 42-797,40-46 476,-1-2 0,-3-2 0,-3-1 0,33-65 0,-68 118-558,3-7 129,0-1 1,6-17 0,-9 24-89,-1 0 0,1 0 0,-1 1 0,0-1 0,1 0 0,-1 0 1,0 0-1,0 0 0,0 0 0,0 0 0,-1 0 0,1 0 1,0 0-1,-1 0 0,1 0 0,-1 0 0,0 1 0,0-1 1,0 0-1,-1-2 0,1 3-58,0 0-1,0 1 1,0-1 0,0 0 0,0 1-1,0-1 1,0 1 0,0-1 0,0 1-1,-1 0 1,1-1 0,0 1-1,0 0 1,0 0 0,0 0 0,0 0-1,-1 0 1,1 0 0,0 0 0,0 0-1,0 0 1,0 1 0,-2-1 0,-1 1 2,0 1 1,0-1 0,0 1 0,-6 3 0,5-1 21,-1-1 0,1 1 0,1 1 0,-1-1 0,0 1 0,1-1 1,0 1-1,-5 9 0,1-2 30,1 1 0,-8 21 1,11-21-20,0 1 0,1-1 1,0 1-1,1 0 1,0 0-1,1 0 1,1 0-1,1 0 0,-1 0 1,6 22-1,-5-29 19,1 0-1,1-1 0,-1 1 1,1-1-1,0 0 0,0 1 1,1-2-1,0 1 0,0 0 1,0-1-1,1 1 1,0-1-1,0-1 0,0 1 1,0-1-1,1 0 0,10 6 1,-9-6 13,0-1 1,0 1-1,1-2 1,-1 1 0,1-1-1,0 0 1,0 0-1,0-1 1,0 0 0,0-1-1,0 0 1,0 0-1,0 0 1,14-4 0,-9 1 11,0-2 0,0 1 0,-1-2 0,0 0 0,0 0 0,0-1 0,0-1 0,-1 0 1,17-16-1,2-6 158,48-60 0,-48 51-248,62-72 216,-91 111-183,-1 0 0,0 0-1,0 0 1,1 0 0,-1 0 0,0 0 0,0 0 0,1 1 0,-1-1 0,0 0 0,0 0 0,0 0-1,1 0 1,-1 0 0,0 0 0,0 1 0,0-1 0,1 0 0,-1 0 0,0 0 0,0 1 0,0-1-1,0 0 1,1 0 0,-1 1 0,0-1 0,0 0 0,0 0 0,0 1 0,0-1 0,0 0-1,0 0 1,0 1 0,0-1 0,0 0 0,0 0 0,0 1 0,0-1 0,0 0 0,0 0 0,0 1-1,2 15 57,-4 31 7,0-26 55,2 27 1,1 40-49,-1-88-75,0 0 0,0 1 1,0-1-1,0 0 1,0 1-1,-1-1 0,1 0 1,0 0-1,0 1 0,0-1 1,1 0-1,-1 0 0,0 1 1,0-1-1,0 0 0,0 0 1,0 1-1,0-1 0,0 0 1,0 0-1,0 1 1,1-1-1,-1 0 0,0 0 1,0 0-1,0 1 0,0-1 1,1 0-1,-1 0 0,0 0 1,0 0-1,0 1 0,1-1 1,-1 0-1,0 0 1,0 0-1,1 0 0,-1 0 1,0 0-1,0 0 0,1 0 1,-1 0-1,0 0 0,0 0 1,1 0-1,-1 0 0,0 0 1,0 0-1,1 0 0,-1 0 1,0 0-1,1 0 1,-1 0-1,0 0 0,0 0 1,0 0-1,1 0 0,-1-1 1,0 1-1,0 0 0,1 0 1,-1 0-1,0-1 0,14-11 15,13-17 60,1 0-1,51-39 1,-59 54-91,0 0 0,1 1 0,1 1 0,0 1 0,1 2 0,28-10 0,-46 18 12,0 0 1,0 0-1,0 0 1,0 1-1,0-1 0,0 1 1,0 0-1,0 1 1,0-1-1,0 1 0,0 0 1,0 1-1,0-1 0,0 1 1,0 0-1,-1 0 1,1 0-1,-1 1 0,1-1 1,-1 1-1,0 0 0,0 0 1,-1 1-1,1-1 1,0 1-1,-1 0 0,4 5 1,5 15 46,0 0 1,14 43-1,4 10-1549,-18-46-1369,-5 1-4431,-3-20 4773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0:33.2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119 24 8640,'0'-1'224,"0"0"1,0 0-1,0 0 1,-1 0 0,1 0-1,0 1 1,0-1-1,-1 0 1,1 0-1,0 0 1,-1 0-1,1 0 1,-1 0-1,1 0 1,-1 1 0,1-1-1,-1 0 1,1 0-1,-1 1 1,0-1-1,0 0 1,1 1-1,-1-1 1,0 1 0,0-1-1,0 1 1,1-1-1,-1 1 1,0 0-1,0-1 1,0 1-1,0 0 1,0 0 0,0 0-1,0 0 1,0 0-1,0 0 1,0 0-1,0 0 1,0 0-1,0 0 1,-1 0 0,-3 1 94,-1 0 1,1 1-1,0-1 1,-1 1 0,1 0-1,-9 4 1,11-4-222,0 0 1,0 0-1,-1 1 1,1-1 0,1 0-1,-1 1 1,0 0-1,1 0 1,-1-1 0,1 2-1,0-1 1,-2 4-1,2-5-36,1 1-1,1 0 0,-1-1 0,0 1 1,1 0-1,-1 0 0,1-1 0,0 1 0,0 0 1,0 0-1,0 0 0,0-1 0,0 1 1,1 0-1,0 0 0,-1-1 0,3 6 1,1-1 49,0 0 0,0-1 1,0 0-1,0 0 0,1 0 1,0 0-1,1-1 0,-1 1 1,1-1-1,0-1 0,0 1 1,14 6-1,-11-6 68,0-1-1,0 1 0,1-2 1,-1 0-1,1 0 1,0 0-1,0-2 1,0 1-1,13 0 1,-15-3-106,0 0 0,0-1 0,0 1 1,0-1-1,0-1 0,0 0 0,-1 0 1,0 0-1,1-1 0,-1 0 1,0 0-1,-1-1 0,1 0 0,-1 0 1,0 0-1,0-1 0,-1 0 1,0 0-1,0-1 0,0 1 0,-1-1 1,1 0-1,-2-1 0,1 1 1,-1 0-1,2-9 0,-4 14-113,-1 0-1,0 0 1,1 0-1,-1 0 1,0 0-1,0 0 1,0 0-1,0 0 1,-1 0-1,1 0 1,0 0-1,-1 0 1,1 0-1,-1 0 1,0 0-1,0 0 1,0 0-1,0 0 1,0 1-1,0-1 1,0 0-1,-1 1 1,1-1-1,0 1 1,-1-1-1,0 1 1,1 0-1,-1 0 1,0 0-1,1 0 1,-1 0-1,-3-1 1,-3-2-162,0 2 1,1-1-1,-2 1 1,1 0-1,0 1 1,-14-1 0,-12 0-463,-68 6 1,80-1-1746,-43 12 1,51-9 493,10 0-2421,7 1 1622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0:33.7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5 8800,'4'-5'7821,"-2"12"-4260,0-1-4149,0 21 1643,0-1 0,-2 1 1,-4 35-1,1-14-295,-1 6-142,0 52 428,4-99-814,1 0-1,-1-1 1,1 1-1,4 12 1,15-48 135,91-137-1121,-90 139 643,2 1-1,1 1 1,51-41 0,-60 54 153,0 1 1,0 1 0,1 0-1,27-11 1,-42 20-21,-1 1 1,1 0-1,0-1 1,0 1-1,0 0 1,0 0-1,0-1 0,0 1 1,0 0-1,0 0 1,0 0-1,-1 0 1,1 0-1,0 1 1,0-1-1,0 0 1,0 0-1,0 1 0,0-1 1,0 0-1,-1 1 1,1-1-1,1 2 1,-1-1 12,1 0 1,-1 0-1,-1 1 0,1-1 1,0 0-1,0 1 1,0-1-1,-1 1 1,1-1-1,-1 1 0,1-1 1,0 4-1,0 5 120,-1 1 1,1-1-1,-3 17 0,2-17-74,-16 244 298,16-233-1310,0-9-2303,19-31-13577,-10 2 12257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0:34.3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476 14 10304,'-4'-7'2873,"4"6"-2732,0 1 1,0 0-1,0 0 0,0-1 1,0 1-1,0 0 1,0 0-1,0-1 1,0 1-1,0 0 0,-1 0 1,1-1-1,0 1 1,0 0-1,0 0 1,0 0-1,-1-1 0,1 1 1,0 0-1,0 0 1,0 0-1,-1 0 0,1-1 1,0 1-1,0 0 1,-1 0-1,1 0 1,0 0-1,0 0 0,-1 0 1,1 0-1,0 0 1,0 0-1,-1 0 1,1 0-1,0 0 0,0 0 1,-1 0-1,1 0 1,0 0-1,0 0 0,-1 0 1,1 0-1,0 0 1,-56 10 2652,24-1-2369,1 1 0,0 1 0,1 1 0,-53 32 0,69-35-277,-1 1 0,2 0-1,-1 1 1,2 0 0,-1 1-1,2 1 1,-1 0 0,2 1-1,0 0 1,-16 30 0,16-23-19,1 1 1,1 0 0,-7 29 0,12-38 10,1 0 1,0 0-1,1 0 1,1 0-1,0 1 0,0-1 1,4 18-1,-4-30-126,0 0 0,1 0 0,-1 0 0,0 0 1,0 0-1,1 0 0,-1 0 0,0 0 0,1 0 0,-1 0 0,1 0 0,0 0 0,-1 0 0,1 0 0,0 0 0,-1 0 0,1-1 0,0 1 0,0 0 1,0 0-1,0-1 0,0 1 0,0-1 0,0 1 0,0-1 0,0 1 0,0-1 0,0 1 0,0-1 0,0 0 0,0 0 0,0 0 0,0 1 1,0-1-1,1 0 0,-1 0 0,0-1 0,0 1 0,0 0 0,0 0 0,0 0 0,0-1 0,0 1 0,0-1 0,0 1 0,2-2 0,14-11-136,0-1-1,-1-1 1,-1 0-1,21-29 1,-30 38 73,150-171-445,-75 87 455,-59 67 238,-11 11 113,-8 9-134,-4 4 2,-4 4-131,0 0 0,1 0-1,-1 1 1,1-1 0,1 1 0,-1 0-1,1 0 1,0 1 0,0-1 0,1 1-1,-4 13 1,1 6-23,-3 48-1,6-48 38,1-19-286,0 0-1,1-1 1,0 1 0,0 0 0,1 0-1,2 9 1,-3-15-6,0-1 0,1 1-1,-1 0 1,1-1 0,-1 1-1,1 0 1,-1-1 0,1 1-1,-1-1 1,1 1 0,0-1-1,-1 0 1,1 1 0,0-1-1,-1 1 1,1-1 0,0 0-1,-1 0 1,1 1 0,0-1-1,0 0 1,0 0 0,-1 0-1,1 0 1,0 0 0,0 0-1,-1 0 1,1 0 0,0 0-1,0 0 1,1-1 0,13-12-4507,5-2 1547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0:34.7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1 10976,'-16'5'3536,"16"-5"-3492,0 0 1,-1 0-1,1 1 1,0-1-1,0 0 1,-1 0-1,1 0 1,0 1 0,0-1-1,-1 0 1,1 0-1,0 1 1,0-1-1,0 0 1,-1 0-1,1 1 1,0-1 0,0 0-1,0 1 1,0-1-1,0 0 1,0 0-1,0 1 1,0-1 0,-1 0-1,1 1 1,0-1-1,0 0 1,0 1-1,1 0 1,-49 171 8584,43-152-8139,-4 27 101,8-44-497,1 1 1,0 0-1,0 0 1,0 0 0,1 0-1,-1 0 1,1-1-1,0 1 1,2 5 0,-3-8-84,0-1-1,0 0 1,1 1 0,-1-1 0,0 1 0,0-1 0,1 0 0,-1 1 0,0-1 0,1 0 0,-1 0 0,0 1 0,1-1 0,-1 0 0,0 0 0,1 0 0,-1 1 0,1-1 0,-1 0 0,0 0 0,1 0 0,-1 0 0,1 0 0,-1 0 0,0 0 0,1 0 0,-1 0 0,1 0 0,-1 0 0,1 0 0,-1 0 0,0 0 0,1 0 0,-1 0 0,1 0 0,-1 0 0,0-1 0,1 1 0,-1 0 0,1 0 0,-1-1 0,0 1 0,1-1 0,16-13-80,-14 12 81,23-19-198,1 1 0,1 1 0,1 2 1,1 1-1,0 1 0,33-11 0,-21 14 352,-38 11-72,0 0 1,0 0 0,0 1 0,0 0-1,0 0 1,0 0 0,1 0 0,3 1 0,-7 0-62,0-1 1,0 0-1,0 1 1,0-1-1,0 0 1,-1 1-1,1-1 1,0 1-1,0 0 1,0-1-1,-1 1 1,1-1-1,0 1 1,-1 0-1,1 0 1,-1-1-1,1 1 1,-1 0-1,1 0 1,-1 0-1,1 0 1,-1 0-1,0-1 1,1 1-1,-1 0 1,0 0-1,0 0 1,0 0-1,0 2 1,0 1 51,0 1 0,0-1 1,-1 1-1,-2 7 1,2-8-9,-61 177 708,6-26-1138,52-142-579,-4 13-406,7-24 936,1-1 0,0 1-1,0-1 1,-1 1 0,1-1 0,0 1 0,0 0-1,0-1 1,1 1 0,-1-1 0,0 1 0,1 2-1,0-4 264,-1 1 0,0-1 0,0 0-1,1 1 1,-1-1 0,0 0 0,0 1-1,1-1 1,-1 0 0,0 0 0,1 1-1,-1-1 1,0 0 0,1 0 0,-1 0-1,1 1 1,-1-1 0,0 0 0,1 0-1,-1 0 1,1 0 0,-1 0-1,0 0 1,1 0 0,-1 0 0,1 0-1,-1 0 1,0 0 0,1 0 0,-1 0-1,1 0 1,0-1 0,14-6-4323,-12 5 3397,23-12-3292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0:35.1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340 6 10624,'-1'0'282,"1"-1"1,-1 1-1,1-1 0,0 1 1,-1-1-1,1 1 1,-1 0-1,1-1 1,-1 1-1,1 0 1,-1 0-1,0-1 0,1 1 1,-1 0-1,1 0 1,-1 0-1,1 0 1,-1 0-1,0-1 1,1 1-1,-1 0 0,1 1 1,-1-1-1,0 0 1,0 0-1,-20 6 2667,12-3-2148,-6 2-350,0 0-1,1 1 1,0 1 0,0 0 0,0 1 0,1 0 0,0 1-1,1 1 1,-1 0 0,-12 14 0,12-10-243,1 2 0,0-1 0,1 2 0,1 0 0,0 0 0,1 1 0,-10 30 0,10-21-18,1-1 0,1 1-1,-2 28 1,7-42-55,1-1 1,0 1-1,2 0 1,-1 0 0,1-1-1,1 1 1,0 0-1,8 23 1,-8-32-103,-1-1-1,1 1 1,0-1-1,0 1 1,0-1-1,0 0 1,1 0-1,-1 0 0,1 0 1,0-1-1,0 1 1,0-1-1,6 5 1,-3-4-22,-1-1 1,1 0-1,-1 0 0,1 0 1,0 0-1,0-1 1,0 0-1,7 0 0,8 0-163,0-2-1,1-1 0,39-8 1,-50 9 45,-9 0 102,75-16-1371,-66 14 934,0-1 0,-1 0 0,1-1 1,-1 0-1,9-6 0,-6 1-1058,-1 0 0,0-1 0,0 0 0,-1 0-1,-1-2 1,11-14 0,-2 1-1582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0:35.4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0 150 10880,'11'-2'2122,"0"0"0,0 1 0,21 1 0,-21 1-1380,1-1 0,-1-1 0,22-3-1,-22 1-539,0 0 0,0-1-1,-1 0 1,1-1 0,-1 0-1,0-1 1,0 0 0,-1-1 0,1 0-1,7-8 1,-16 14-217,1 0 0,-1-1 0,0 1 0,0-1 0,0 1-1,0-1 1,0 1 0,0-1 0,0 0 0,0 0 0,-1 1 0,1-1 0,-1 0 0,1 0 0,-1 0 0,0 0 0,0 0 0,0 1 0,0-1-1,0 0 1,0 0 0,0 0 0,-1 0 0,1 0 0,-1 1 0,1-1 0,-1 0 0,0 0 0,0 1 0,1-1 0,-1 0 0,0 1 0,-1-1-1,1 1 1,0-1 0,0 1 0,-1 0 0,1-1 0,-1 1 0,1 0 0,-1 0 0,1 0 0,-1 0 0,0 0 0,-2 0 0,0 0 71,1 0 0,-1 0 0,0 1 0,0-1 1,0 1-1,1 0 0,-1 0 0,0 1 0,0-1 0,0 1 1,1-1-1,-1 1 0,0 1 0,-4 1 0,-8 4 631,-27 15-1,41-20-613,-4 1 69,1 0 0,0 1 0,0 0 0,0 0 1,0 0-1,1 0 0,-1 1 0,1 0 1,0 0-1,1 0 0,-1 0 0,1 0 0,0 1 1,-4 9-1,5-7-12,0 0 0,0 0 0,1 0 0,0 1 0,0-1-1,1 0 1,0 1 0,1-1 0,0 0 0,2 13 0,0-10-62,0 0 0,0 0 1,1-1-1,0 1 0,1-1 0,0 0 0,1 0 0,0 0 0,0-1 1,9 9-1,-12-14-188,1 0 1,0 0 0,0 0-1,0-1 1,1 1 0,-1-1 0,1 0-1,0-1 1,0 1 0,0-1-1,0 0 1,0 0 0,1-1-1,-1 1 1,1-1 0,-1 0-1,1-1 1,-1 1 0,1-1-1,-1 0 1,1-1 0,9-1-1,21-11-2482,5-3 815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0:35.8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442 0 8800,'19'39'4205,"16"39"-1530,-21-44-1124,-2 1 1,10 52-1,6 71 450,-14-50-526,1 208 0,-43 116 818,19-369-2011,-27 99 1,28-136-342,0 0 0,-2-1 0,-1 0-1,-1-1 1,-1 0 0,-1-1 0,-1 0 0,-1-1-1,-36 38 1,17-26-1187,-1-2 0,-2-2 0,-1-1-1,-1-2 1,-47 24 0,-7-5-1613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1:05.1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211 35 5056,'0'-1'199,"0"0"0,0 1 0,0-1 0,1 0 0,-1 0 0,0 1 0,1-1-1,-1 0 1,0 1 0,1-1 0,-1 1 0,1-1 0,-1 0 0,1 1 0,-1-1 0,1 1 0,0-1 0,-1 1 0,1 0 0,-1-1 0,1 1 0,0 0 0,0-1 0,0 1 68,0 0 1,-1-1-1,1 1 1,-1 0 0,1-1-1,-1 1 1,1 0-1,-1-1 1,1 1-1,-1-1 1,1 1-1,-1 0 1,0-1-1,1 1 1,-1-1 0,1 1-1,-1-1 1,0 0-1,0 1 1,1-1-1,-1 0 1,0 0-150,0 1-1,0-1 1,0 1 0,0-1-1,0 1 1,-1-1 0,1 1-1,0 0 1,0-1 0,0 1-1,-1-1 1,1 1 0,0 0-1,0-1 1,-1 1 0,1-1-1,0 1 1,-1 0 0,1-1-1,-1 1 1,1 0 0,0 0-1,-1-1 1,1 1 0,-1 0-1,1 0 1,-1 0 0,1 0-1,0-1 1,-1 1 0,1 0-1,-1 0 1,1 0 0,-1 0-1,-19 1 1413,18-1-1360,-10 2 39,0 0-1,1 1 0,0 0 1,-1 1-1,1 0 1,1 1-1,-1 0 0,1 1 1,0 0-1,0 1 0,0 0 1,1 0-1,-16 17 1,21-18-158,0 0 0,0 0 0,0 0 0,0 1 0,1-1 1,0 1-1,-2 9 0,4-12-11,0 0 1,0 0-1,1 0 1,-1 1-1,1-1 1,0 0-1,0 0 1,1 1-1,-1-1 1,1 0-1,0 0 1,0 0-1,2 5 1,-1-4 76,1 1 1,0-1-1,0 0 1,1 1-1,-1-2 1,1 1-1,7 7 1,-9-10-88,-1-1 1,0 0-1,1 1 0,-1-1 0,1 0 1,-1 0-1,1 0 0,0 0 1,0-1-1,-1 1 0,1 0 0,0-1 1,0 1-1,0-1 0,0 1 1,-1-1-1,1 0 0,0 0 0,0 0 1,0 0-1,0 0 0,0-1 0,0 1 1,0 0-1,-1-1 0,1 1 1,0-1-1,2-1 0,3-2-61,1-2 1,-1 1-1,0-1 0,0 0 0,-1 0 1,0-1-1,0 0 0,0 0 0,-1 0 1,5-10-1,-2 3-31,-1 0 0,-1 0 0,0-1 1,-1 0-1,4-17 0,-7-17 521,3 70-182,0 1 0,15 36 0,-1-5-31,-4-3-195,2-1 1,26 51-1,-42-98-245,0 0 0,0 0 0,0-1 0,0 1-1,0-1 1,0 1 0,0-1 0,1 1 0,-1-1-1,3 2 1,-4-3-20,1 1 0,0-1 0,-1 0 0,1 0 0,0 0 0,-1 0 0,1 0 0,0 0 1,-1 0-1,1 0 0,0 0 0,-1 0 0,1 0 0,-1-1 0,1 1 0,0 0 0,-1 0 0,1-1 0,0 1 0,-1 0 0,1-1 0,-1 1 0,1 0 0,-1-1 0,1 1 0,-1-1 0,1 1 0,0-2 0,26-26-7780,-10 11 4869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1:05.5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0 10816,'-1'1'320,"0"-1"0,0 1 0,0 0 0,0-1-1,0 1 1,0 0 0,1-1 0,-1 1 0,0 0 0,0 0 0,1 0 0,-1 0 0,0 0 0,1 0 0,-1 0 0,1 0 0,0 0 0,-1 0 0,1 0 0,-1 1 0,-2 26 2674,2-14-1209,-6 18-37,5-28-1596,1 0 0,0 1-1,0-1 1,0 0 0,0 1 0,1-1 0,0 0 0,0 1 0,0-1 0,1 7 0,4-15-32,0 0 0,-1 0 0,0-1 0,0 1 0,7-10 1,15-16-106,-20 24 42,-1 1 1,0 1-1,1-1 0,0 1 1,0 0-1,0 0 1,1 1-1,8-4 1,-13 6 0,0 1 1,0-1-1,1 0 1,-1 1-1,0 0 1,1 0-1,-1-1 1,1 1-1,-1 1 1,0-1-1,1 0 1,-1 1-1,0-1 1,1 1-1,-1 0 1,0-1-1,0 1 1,1 0-1,-1 0 1,0 1-1,0-1 0,0 0 1,0 1-1,-1-1 1,1 1-1,0 0 1,-1-1-1,4 5 1,-1 1 2,0-1 1,0 1-1,-1 0 1,0 0-1,0 0 1,-1 1 0,0-1-1,0 1 1,-1-1-1,0 1 1,0 0-1,-1 13 1,0-20-34,2 18-456,-2-19 348,0 1 0,0 0 0,0-1 0,0 1 0,0-1 0,1 1 0,-1 0 0,0-1 0,0 1 0,1 0 0,-1-1 0,0 1 0,1-1 0,-1 1 0,1-1 0,-1 1 0,1-1 0,-1 1 0,1-1 0,-1 1 0,1-1 0,-1 0 0,1 1 0,0-1 0,0 1 0,2-2-656,1 1 1,0 0-1,-1-1 0,1 1 1,-1-1-1,0 0 1,1-1-1,-1 1 1,7-4-1,7-2-2143,62-19-4662,-33 11 4843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1:06.1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112 456 7136,'4'-14'12956,"-16"24"-11582,-13 17 375,11-12-753,-24 32 0,35-42-899,0 1 0,-1-1 1,2 1-1,-1 0 0,1 0 0,0 0 1,0 0-1,0 1 0,1-1 0,-1 10 1,2-9 12,0 0 0,0 0 0,0 0 0,1-1 1,0 1-1,1 0 0,-1 0 0,1-1 1,1 1-1,-1-1 0,1 0 0,0 1 0,1-1 1,-1-1-1,1 1 0,0 0 0,1-1 0,-1 0 1,1 0-1,6 5 0,-10-9-95,0-1 0,0 1 0,0 0 0,0 0 0,1 0 0,-1-1 0,0 1 0,1 0 0,-1-1 0,0 1 0,1-1 0,-1 0 0,1 0 0,-1 1 0,1-1 0,-1 0-1,1 0 1,-1 0 0,1 0 0,-1-1 0,0 1 0,1 0 0,-1-1 0,1 1 0,-1-1 0,0 1 0,1-1 0,-1 1 0,0-1 0,1 0 0,-1 0 0,0 0 0,0 0 0,0 0 0,2-1 0,1-3-31,-1 0 1,1-1-1,-1 1 1,0-1 0,0 1-1,-1-1 1,0 0-1,2-6 1,11-57-252,-13 58 225,1-5-51,11-82-353,-12-297 361,-2 386 94,-1-14 152,-3-27-1,3 48-141,1 0-1,-1 0 1,1 0-1,-1 0 1,1 1-1,-1-1 1,0 0-1,-2-2 1,3 3-18,0 1 1,0 0-1,0 0 1,0 0-1,0 0 1,0 0-1,0 0 1,0 0-1,0 0 1,0 0-1,-1 0 1,1 0-1,0 0 0,0 0 1,0 0-1,0 0 1,0 0-1,0 0 1,0 0-1,0 0 1,0 0-1,-1 0 1,1 0-1,0 0 0,0 0 1,0 0-1,0 0 1,0 0-1,0 0 1,0 0-1,0 0 1,-1 0-1,1 0 1,0 0-1,0 0 1,0 0-1,0 0 0,0 0 1,0 0-1,0 0 1,0 0-1,0 1 1,0-1-1,0 0 1,0 0-1,0 0 1,0 0-1,-1 0 1,1 0-1,0 0 0,0 0 1,0 0-1,0 1 1,-3 14 62,-1 49 177,3 0 0,2 0 1,17 107-1,-13-145-315,0 0 0,18 48-1,-19-65-766,1 0 0,0 0 0,0 0 0,8 10 0,-9-14-1040,1 1 0,0-1 0,0 0 0,1-1 1,-1 1-1,12 6 0,11 4-3980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4:12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21 10560,'-40'-13'4768,"25"9"-4128,11 1-352,8 6-288,6-3-1280,8 9 704,14-1-1664,7-2 1248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1:07.2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9 273 4160,'-1'-1'209,"1"0"0,-1 1 0,0-1 0,1 0-1,-1 0 1,0 1 0,1-1 0,-1 0 0,1 0 0,-1 0 0,1 0 0,0 0 0,-1 0 0,1 0 0,0 0 0,0 0-1,0 0 1,0 0 0,0 0 0,0 0 0,0 0 0,0 0 0,0 0 0,7-12 10724,-6 26-8006,-1 24-2578,0-32 379,-3 101 1223,0 31-1091,10 123 148,-6-244-843,1 0 0,1 0 1,4 16-1,-6-31 173,0-8-153,0-16-132,5-91-567,1-15 281,-20-148 276,-3 156 346,13 106-298,0-7 278,3 21-352,0 0 0,0 0 0,0 1 0,0-1 0,0 0 0,0 0 0,0 0 0,0 1 0,0-1 0,1 0 0,-1 0 0,0 1 0,1-1 0,-1 0 0,0 0 0,1 1 0,-1-1 0,1 0 0,0 0 0,0 1-2,0 0-1,0-1 0,1 1 0,-1 0 0,0 0 0,0 0 0,0 0 0,1 0 0,-1 0 0,0 0 0,0 1 0,0-1 0,0 0 1,1 1-1,-1-1 0,0 0 0,0 1 0,0 0 0,1 0 0,8 3 67,7 0 65,0-1 1,1 0-1,-1-1 0,23-1 1,69-7 263,-84 4-405,5-1 15,-1-1 1,1-1 0,-1-1 0,0-2-1,-1-1 1,0-1 0,0-1 0,47-28-1,11-19 57,-81 55-100,-3 2 18,-1 0 0,0 0 0,1 0 0,-1 0 0,0 0 0,1 1 0,-1-1 0,1 0 0,0 1 0,-1 0 0,1-1 0,-1 1 0,1 0 0,-1 0 0,1-1 0,0 1 0,-1 1 0,1-1 0,2 0 0,-3 1 10,1 0 1,-1-1-1,0 1 0,0 0 0,1 0 1,-1 0-1,0 0 0,0 0 0,0 0 1,0 0-1,0 1 0,0-1 0,0 0 1,0 1-1,-1-1 0,1 0 0,0 1 1,-1-1-1,1 4 0,14 70 64,-10-53-40,2 37-1,-2-18 113,-7-18-57,2-21-230,-1 0 1,1 0-1,0 0 0,0 0 0,0 0 1,0 1-1,0-1 0,0 0 1,0 0-1,1 0 0,-1 0 1,1 0-1,-1 0 0,2 3 0,0-2-910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1:11.6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39 2656,'-1'0'81,"1"0"1,0 0-1,0 0 1,-1 0-1,1-1 0,0 1 1,-1 0-1,1 0 1,0 0-1,0-1 0,0 1 1,-1 0-1,1 0 1,0 0-1,0-1 1,0 1-1,-1 0 0,1-1 1,0 1-1,0 0 1,0 0-1,0-1 0,0 1 1,0 0-1,0-1 1,0 1-1,0 0 1,0-1-1,0 1 0,0 0 1,0-1-1,0 1 1,0 0-1,0 0 0,0-1 1,0 1-1,0 0 1,0-1-1,0 1 0,1 0 1,-1 0-1,0-1 1,0 1-1,1-1 1,13-9 4481,0-1-385,-9 6-515,0 12-1785,-2 1-1454,0-1 0,0 1 0,-1 0 0,0 0 0,0 0 0,0 13 0,-1 52 251,0-19-339,0-28-221,9 107 202,-9-106 117,-1-20 105,0-20 82,0-4-609,1-1 0,0 0 0,2 1 0,0-1 0,0 1 0,2 0 0,0 0 0,1 0 0,1 1 0,1-1 0,13-21 0,-18 33 54,0 1 1,0 0-1,1 0 0,-1 0 0,1 1 1,0-1-1,0 1 0,0 0 0,7-4 1,-8 6-17,-1 0 0,0 0 0,0 0 0,1 0 0,-1 1 0,1-1 1,-1 1-1,1-1 0,-1 1 0,1 0 0,-1 0 0,1 0 0,-1 0 0,0 1 1,1-1-1,-1 1 0,1-1 0,-1 1 0,0 0 0,1 0 0,3 2 0,0 1 3,0 1 0,0-1 0,0 1 0,-1 0-1,1 1 1,-1-1 0,0 1 0,-1 0 0,7 11-1,2 6 131,13 35 0,-15-31-31,7 19-4,14 55 1,-31-96-132,3 16 154,-2-13-5821,2-21-1105,4-7 2905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1:12.8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96 7296,'-4'-5'3841,"5"5"-3554,-1 1 1,1 0-1,0 0 1,0 0-1,-1-1 1,1 1-1,-1 0 1,1 0-1,-1 0 0,1 0 1,0 1-1,1 11 697,-1-1 0,-1 1-1,1-1 1,-2 1 0,-2 20-1,-1 4 6,0 81 1033,4-66-953,-14 98 0,11-133-994,0-8 4,1 1 0,1-1 1,0 1-1,0-1 0,1 1 0,1 13 0,2-7 625,-3-29 289,-2-10-1090,2-1 36,0-32-20,10-82-1,-7 113 70,27-141-252,-25 145 226,1 1-1,1-1 1,1 1-1,1 1 1,22-36-1,-27 49 53,0 1 0,1 0 0,-1 0 0,1 0 0,0 1 0,1 0 0,-1 0 0,1 0 0,0 1 0,-1-1 0,2 1 0,-1 1 0,0-1 0,1 1 0,9-2 0,-11 3 14,1 0-1,-1 0 0,0 1 0,1-1 0,-1 2 0,1-1 1,-1 0-1,1 1 0,-1 0 0,0 0 0,1 1 1,-1-1-1,0 1 0,0 0 0,0 1 0,0-1 1,0 1-1,-1 0 0,6 4 0,-8-4-19,1 0 0,0 0 1,-1 0-1,1 0 0,-1 0 0,0 1 0,0-1 0,-1 1 1,1-1-1,-1 1 0,1 0 0,-1 0 0,0 0 0,-1 0 0,1-1 1,0 1-1,-1 0 0,0 0 0,0 0 0,-1 6 0,-1 1 18,0-1 0,0 1 0,-1-1 0,-1 0-1,0 0 1,-7 14 0,5-14-2,-1-1 1,0 1-1,0-1 0,-1 0 1,0-1-1,-1 0 0,0 0 1,-12 7-1,15-10-26,0-1 1,0 0 0,0-1-1,-1 1 1,0-1 0,0-1-1,-13 5 1,6-5-38,1 0 1,-1 0-1,-19-1 0,32-1 52,-1-1 0,1 1 0,0 0 0,-1 1 0,1-1 0,0 0 0,-1 0 0,1 1 0,0-1 0,0 0 0,-2 2 0,2-2-9,1 1 1,0-1 0,-1 1 0,1-1 0,0 1-1,0 0 1,-1-1 0,1 1 0,0-1-1,0 1 1,0 0 0,0-1 0,0 1 0,0-1-1,0 1 1,0 0 0,0-1 0,0 1 0,0-1-1,0 1 1,0 0 0,0-1 0,1 1-1,-1-1 1,0 1 0,0 0 0,1-1 0,-1 1-1,1 0 1,5 11 144,1 0-1,0 0 0,1-1 1,0 0-1,1 0 1,0-1-1,0 0 1,1 0-1,1-1 1,0-1-1,21 14 0,100 49 500,-104-57-560,45 16-271,-38-16-7783,-48-43-10305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1:16.5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481 45 4736,'-1'-1'340,"-6"-11"1052,5 1 4620,2 11-5824,0-1 1,0 0 0,0 0-1,0 0 1,0 1-1,0-1 1,0 0 0,-1 0-1,1 1 1,0-1 0,0 0-1,-1 1 1,1-1 0,0 0-1,-1 1 1,1-1-1,-1 0 1,1 1 0,-1-1-1,1 1 1,-1-1 0,0 1-1,1-1 1,-1 1 0,0-1-1,1 1 1,-1 0-1,0-1 1,1 1 0,-1 0-1,-1-1 1,-1 1 39,-1-1 1,1 1-1,-1 0 0,1 0 0,-6 1 1,5-1 60,-5 2-56,-1 0-1,1 0 0,0 1 1,-1 0-1,1 0 1,0 1-1,1 0 0,-1 1 1,1 0-1,-13 10 0,5-2-20,1 0 0,1 1 0,1 0 0,-14 18 0,15-17 28,1 1 0,-13 26 0,21-36-150,0 0 1,0 0 0,1 1 0,0-1-1,1 0 1,-1 1 0,1-1-1,1 1 1,-1-1 0,1 14 0,1-18-43,-1 1 1,1-1 0,-1 1-1,1-1 1,0 0 0,0 1 0,0-1-1,1 0 1,-1 0 0,0 1-1,1-1 1,-1 0 0,1 0-1,0-1 1,0 1 0,-1 0 0,5 2-1,-1-1 103,0 0-1,0-1 1,0 1 0,0-1-1,0 0 1,12 2-1,-15-3-92,1-1-1,0 0 1,0 0 0,0 0-1,-1 0 1,1 0 0,0-1-1,0 1 1,-1-1 0,1 0-1,0 0 1,-1 0 0,1 0-1,-1 0 1,1-1 0,-1 1-1,1-1 1,3-3 0,-1 0-30,0 1 0,0-2 1,0 1-1,-1 0 1,0-1-1,0 0 0,3-6 1,3-7-92,-2-1 0,-1 0-1,0 0 1,-2 0 0,7-43 0,-10 52-315,-2 11 372,0 0 0,0 0-1,1 0 1,-1 0-1,0 0 1,0 0 0,0 0-1,0 0 1,0 0 0,0 0-1,0 0 1,0 0-1,0 0 1,0 0 0,0 0-1,0 0 1,0 0-1,1 0 1,-1 0 0,0 0-1,0 0 1,0 0-1,0 0 1,0 0 0,0 0-1,0 0 1,0 0-1,0 0 1,0 0 0,0 0-1,0 0 1,0 0 0,1 0-1,-1 0 1,0 0-1,0 0 1,0 0 0,0 0-1,0 0 1,0 0-1,0 1 1,0-1 0,0 0-1,0 0 1,0 0-1,0 0 1,0 0 0,0 0-1,0 0 1,0 0 0,0 0-1,0 0 1,0 0-1,0 0 1,0 0 0,0 1-1,0-1 1,0 0-1,0 0 1,5 23-268,5 41 179,20 177 753,-28-202-448,-2 1-1,-1 0 1,-2 0 0,-9 45-1,11-84-206,-1 14 53,-1 0-1,-1 0 1,-1-1-1,0 1 1,-10 17-1,14-29-32,-1-1-1,0 1 1,0-1-1,0 1 1,0-1-1,0 0 1,0 0-1,-1 0 1,1 0-1,-1 0 1,1 0-1,-1-1 1,0 1-1,1-1 1,-1 0-1,-6 2 1,4-2-20,0-1 0,0 1 0,0-1 0,-1 0 0,1 0 0,0-1 0,0 1 0,0-1 0,-7-2 0,-7-3-29,1-1 0,0-1 0,1-1 0,-26-16 0,16 8 89,-44-29-162,60 38 64,0 0 1,1-1 0,0 0-1,-9-12 1,18 21 43,1-1 0,0 1-1,-1 0 1,1-1 0,0 1 0,0-1 0,-1 1 0,1 0 0,0-1 0,0 1 0,0-1 0,-1 1-1,1-1 1,0 1 0,0-1 0,0 1 0,0-1 0,0 1 0,0-1 0,0 1 0,0-1 0,0 1-1,0 0 1,0-1 0,0 1 0,1-2 0,0 1 19,-1 0 0,1 0 0,0 0 0,0 1 0,0-1 0,0 0 0,0 0 0,1 1 0,-1-1 0,0 0 0,2 0 0,19-6 56,0 0 1,1 2 0,0 1 0,34-3-1,-45 5-70,26-2-103,-1 1 0,59 3 0,-84 1-620,0-1 0,0 0 0,23-4 0,-27 3-1263,-1-1 0,1 0 0,0 0 1,-1-1-1,0 0 0,12-7 0,-6 4-1393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1:16.9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0 303 9568,'5'-19'3066,"-5"19"-3017,0-1-1,0 1 1,0 0-1,0-1 0,0 1 1,0 0-1,0 0 1,0-1-1,0 1 1,0 0-1,0 0 0,0-1 1,1 1-1,-1 0 1,0 0-1,0 0 1,0-1-1,1 1 0,-1 0 1,0 0-1,0 0 1,0-1-1,1 1 0,-1 0 1,4-3-223,-2 2 604,-1 0 0,0 0 0,1 0 0,-1 0 0,1 0 0,0 0 0,-1 1 1,1-1-1,2 0 0,-3 1-275,0 0 0,0 0 1,0 0-1,0 0 0,0 0 1,0 1-1,-1-1 0,1 0 1,0 1-1,0-1 0,0 0 1,0 1-1,-1-1 0,1 1 1,0-1-1,0 1 0,-1 0 0,1-1 1,-1 1-1,1 0 0,0-1 1,-1 1-1,1 0 0,-1 0 1,1 1-1,3 4 68,-1 1-1,0-1 1,0 1 0,-1 0-1,0 0 1,0 0 0,1 9-1,4 54 15,-5-39-442,-1 36-3507,-1-38-3839,0-17 4367</inkml:trace>
  <inkml:trace contextRef="#ctx0" brushRef="#br0" timeOffset="0.98">167 16 7392,'-5'-9'3360,"5"6"-2944,0 0-192,0 6-224,5-3-928,3 8 512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1:17.3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44 10624,'-3'4'7410,"3"-5"-7292,5 17 2133,-2-7-1108,2 18 789,2 43-1,-5-42-966,7 38-1,17 65 38,-21-118-765,-5-11-142,1-1 1,0 1 0,-1-1 0,1 1 0,-1-1 0,1 1-1,-1-1 1,0 4 0,0-5-79,0 0 1,0 0-1,0 0 0,0 0 0,1 0 1,-1 0-1,0 0 0,0 0 0,0 1 0,0-1 1,0 0-1,0 0 0,0 0 0,0 0 1,0 0-1,0 0 0,0 0 0,0 0 1,0 0-1,0 0 0,0 0 0,0 0 0,0 0 1,0 0-1,0 0 0,0 0 0,0 0 1,0 0-1,1 0 0,-1 1 0,0-1 1,0 0-1,0 0 0,0 0 0,0 0 1,0 0-1,0 0 0,0 0 0,0 0 0,0 0 1,0 0-1,0 0 0,1 0 0,-1 0 1,0-1-1,0 1 0,0 0 0,0 0 1,0 0-1,0 0 0,0 0 0,0 0 1,0 0-1,0 0 0,0 0 0,0 0 0,0 0 1,0 0-1,0 0 0,1 0 0,-1 0 1,0 0-1,7-7 418,5-7-191,-1-2-181,-1-1-1,-1 0 1,11-29-1,-11 27-56,8-23-2,23-45-104,-12 28 95,-17 33-1046,26-42 1,-34 62-824,-4 30-10966,0 3 9560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1:17.8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1 114 8320,'0'0'213,"0"1"0,0-1 1,0 1-1,0-1 0,0 0 1,1 1-1,-1-1 0,0 0 1,0 1-1,1-1 0,-1 0 1,0 0-1,0 1 0,1-1 0,-1 0 1,0 0-1,1 1 0,-1-1 1,0 0-1,1 0 0,-1 0 1,0 0-1,1 1 0,-1-1 1,1 0-1,-1 0 0,0 0 1,1 0-1,-1 0 0,1 0 1,18 0 2474,-10 1-1552,-4-1-751,18 3 1748,42 0-1,-60-3-1992,0 0 0,1-1 0,-1 0 0,0 1-1,0-2 1,1 1 0,-1-1 0,0 1 0,0-1-1,0-1 1,-1 1 0,1-1 0,7-5 0,-9 5-92,-1 0 1,0 1 0,0-1 0,0-1-1,0 1 1,0 0 0,0 0-1,-1-1 1,0 1 0,1-1 0,-1 1-1,0-5 1,0 6-34,-1 0-1,0-1 1,0 1-1,1 0 1,-1 0-1,-1 0 1,1 0-1,0 0 1,0 0-1,-1 0 1,0 0-1,1 0 1,-1 0-1,0 0 0,0 0 1,0 0-1,0 0 1,0 0-1,0 1 1,0-1-1,-1 0 1,1 1-1,-4-3 1,4 3 13,-1 0 0,1 0 0,-1 1 1,1-1-1,-1 0 0,0 1 0,1 0 0,-1-1 1,1 1-1,-1 0 0,0 0 0,1 0 1,-1 0-1,0 0 0,0 0 0,1 0 0,-1 1 1,1-1-1,-4 2 0,-2 0 79,1 1 0,-1 0 0,-9 7 0,3-3 232,1 2-1,1-1 1,-1 1 0,-18 20 0,28-26-243,-1 0 1,1 0-1,0 0 1,0 0-1,1 0 0,-1 0 1,1 1-1,-1-1 1,1 1-1,0-1 0,-1 5 1,2-6-30,0 1 1,0 0-1,0-1 0,1 1 1,-1-1-1,1 1 1,-1 0-1,1-1 0,0 1 1,0-1-1,0 0 0,0 1 1,0-1-1,0 0 1,1 1-1,-1-1 0,4 3 1,0 0 27,1 1 1,0-1 0,0 0 0,1 0 0,0 0-1,0-1 1,0 0 0,0-1 0,1 0-1,-1 0 1,1 0 0,11 2 0,-5-3-172,-1 1 0,1-2 0,0 0 1,0 0-1,0-1 0,22-4 0,-15-1-1939,-20 5 1395,1 0-1,-1-1 1,0 1-1,1-1 1,-1 0-1,0 1 1,0-1-1,0 0 1,0 0-1,1 0 1,-1 0-1,0 0 1,0 0 0,1-2-1,3-8-4920,7 0 1808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1:18.2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261 3 12384,'-10'-2'5880,"-3"7"-5915,9-3 797,-5 3-118,1-1 0,0 2 0,0-1 0,0 1 0,0 0 0,1 0 0,-11 14 0,10-11-341,-3 1 74,2 1 0,-14 20 0,20-28-291,1 1 0,0 1 0,0-1 0,0 0-1,0 0 1,1 1 0,0-1 0,0 1-1,0-1 1,0 1 0,1-1 0,0 10 0,1-4 46,1 0 0,0 0 0,0-1 0,1 1 0,1-1 0,-1 0 0,2 0 0,-1 0 1,8 10-1,6 8 347,34 35 0,-23-28-1,3 3 251,-16-21-238,-1 2 0,17 26 0,-32-44-483,0 0-1,0 1 0,1-1 0,-1 0 1,0 1-1,1-1 0,-1 0 1,0 1-1,0-1 0,0 0 0,0 1 1,1-1-1,-1 1 0,0-1 0,0 0 1,0 1-1,0-1 0,0 1 1,0-1-1,0 1 0,0-1 0,0 0 1,0 1-1,0-1 0,0 1 0,0-1 1,-1 0-1,1 1 0,0-1 1,0 1-1,0-1 0,0 0 0,-1 1 1,1-1-1,0 0 0,0 1 0,-1-1 1,1 0-1,0 1 0,-1-1 1,1 0-1,0 0 0,-1 0 0,1 1 1,0-1-1,-1 0 0,1 0 0,-1 0 1,1 0-1,0 1 0,-1-1 1,1 0-1,-1 0 0,-4 0-174,0 1 0,0-1 0,0 0-1,-5-1 1,7 1 72,-226-11-13244,174 11 9964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1:19.7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21 498 4576,'1'-4'429,"6"-14"1930,-7 17-1961,0 1 0,1-1 1,-1 1-1,0-1 0,0 1 0,1-1 1,-1 1-1,0-1 0,2-1 1195,-1 2-1194,-1-1-1,1 1 0,-1 0 0,1-1 1,-1 1-1,1 0 0,0-1 1,0 22 4566,-8 106-1413,1 1-2690,-1 86-76,10-112 963,-1-112-1729,0 1 0,-1 0 0,0-1 0,0-11 0,1-8-131,5-102-131,-20-252-1,-10 82 723,22 293-397,1-22 172,0 30-247,0-1-1,0 0 1,0 0-1,0 1 1,0-1-1,0 0 1,0 0-1,1 1 1,-1-1-1,0 0 1,0 1-1,1-1 1,-1 0-1,1 1 1,-1-1-1,0 0 1,1 1-1,-1-1 1,1 1-1,0-1 1,-1 1-1,1-1 1,-1 1-1,1 0 1,0-1-1,-1 1 1,1 0-1,0-1 0,-1 1 1,2 0-1,8-1 7,0 1-1,-1 1 0,1 0 1,0 0-1,-1 1 0,15 5 0,21 3 145,-9-5-46,-1-2 0,1-1 0,-1-2 0,1-2 0,-1-1 0,1-1 0,-1-2 0,39-12 0,49-22 65,44-12 62,-161 50-228,1 1-1,-1 0 0,1 0 1,0 0-1,0 1 1,0 0-1,-1 0 1,12 3-1,-15-3 13,0 1-1,0 0 0,0 1 1,0-1-1,0 1 1,-1-1-1,1 1 1,0 0-1,-1 0 1,1 0-1,-1 0 0,0 0 1,0 0-1,0 1 1,0-1-1,0 1 1,0 0-1,0-1 1,-1 1-1,2 4 0,2 5 74,-1 1 0,-1-1 0,0 1 0,0 0 0,0 17 0,0 68 168,-3-83-245,0 78-384,0-54-4294,0-27 2579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1:20.3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8 5152,'-9'-7'12954,"11"14"-12062,1 1 0,-1-1-1,-1 1 1,0-1 0,0 1 0,0 0-1,-2 13 1,-7 59 884,5-63-1396,-2 12-62,3-17 8,0 0 0,-1 15 0,3-27-320,0 1-1,0-1 1,0 0-1,0 0 1,0 0-1,0 0 0,0 0 1,0 0-1,0 1 1,0-1-1,0 0 0,0 0 1,0 0-1,0 0 1,0 0-1,0 0 0,0 1 1,0-1-1,0 0 1,0 0-1,0 0 0,0 0 1,0 0-1,0 0 1,0 0-1,0 1 1,0-1-1,1 0 0,-1 0 1,0 0-1,0 0 1,0 0-1,0 0 0,0 0 1,0 0-1,0 0 1,0 1-1,1-1 0,-1 0 1,0 0-1,0 0 1,0 0-1,0 0 0,0 0 1,1 0-1,3-6 158,7-15-79,-4 7-83,1 0 0,0 0 0,1 1 0,0 0 0,1 1 0,0 0 0,1 0 0,1 1 0,0 1 0,0 0 0,17-10 0,-22 16 63,0 0 0,1 0 1,0 0-1,0 1 0,0 1 0,0-1 1,1 1-1,-1 1 0,16-2 0,-17 3-14,0 1-1,-1-1 1,1 1 0,-1 0-1,1 1 1,-1 0-1,0 0 1,0 0-1,1 1 1,-2-1-1,1 2 1,0-1 0,-1 1-1,7 4 1,-6-3-303,0 1 0,0 0 0,0 0 1,0 1-1,-1 0 0,0 0 0,-1 0 0,1 0 1,5 15-1,-8-17-2342,4 8-15,9-3-8339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4:15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4 483 7808,'-1'0'96,"1"0"0,0 0-1,0 0 1,0 0 0,0 0 0,-1 1 0,1-1 0,0 0 0,0 0-1,0 0 1,0 0 0,0 0 0,0 0 0,0 1 0,-1-1 0,1 0 0,0 0-1,0 0 1,0 0 0,0 1 0,0-1 0,0 0 0,0 0 0,0 0 0,0 0-1,0 1 1,0-1 0,0 0 0,0 0 0,0 0 0,0 1 0,0-1 0,0 0-1,0 0 1,0 0 0,0 0 0,0 1 0,0-1 0,1 0 0,7 6 2728,-6-5-2412,0 0-1,1 0 1,-1 0 0,1 0-1,-1-1 1,5 1 0,1-1-93,0-1 1,0 0-1,0-1 0,0 0 1,-1 0-1,1 0 1,-1-1-1,9-4 1,5-5 330,28-18 1,-25 13-321,0-1 1,29-29 0,-43 37-177,-1 0 1,0-1 0,0 0-1,-1 0 1,-1-1 0,0 0-1,7-16 1,-12 25-114,-1 0 0,0 0-1,0-1 1,-1 1 0,1 0 0,-1 0 0,1 0 0,-1-1-1,0 1 1,0 0 0,-1 0 0,1-1 0,-1 1 0,-1-6-1,1 6-31,0 1 0,-1 0 0,1-1-1,0 1 1,-1 0 0,0 0 0,1 0-1,-1 0 1,0 0 0,0 0 0,0 1-1,-1-1 1,1 1 0,0-1 0,0 1-1,-1 0 1,1 0 0,-6-2 0,0 1-15,-1 0 0,1 1 1,-1-1-1,0 2 0,1-1 1,-1 1-1,0 0 0,1 1 1,-1 0-1,0 1 0,1 0 1,-1 0-1,1 0 0,0 1 1,0 1-1,0-1 0,0 1 1,0 1-1,1-1 0,0 1 1,0 1-1,0-1 0,1 1 1,0 0-1,0 1 1,0-1-1,1 1 0,0 0 1,0 1-1,1-1 0,-1 1 1,-2 10-1,2-3 60,1 0-1,0 0 1,1 1-1,1-1 1,0 1 0,1-1-1,1 1 1,1 0 0,4 31-1,-3-39 10,0 1-1,0 0 1,1 0-1,0-1 0,0 0 1,1 1-1,0-1 1,1-1-1,0 1 1,0-1-1,0 1 0,1-2 1,0 1-1,1-1 1,-1 1-1,1-2 1,1 1-1,12 7 1,-5-6 70,-1 0 1,1-1-1,1-1 1,-1 0-1,1-1 1,0-1-1,0-1 1,0 0-1,0-1 1,1 0-1,-1-2 1,29-3-1,-31 1-103,1 0 0,-1 0 0,0-2 0,-1 0 0,1 0 1,-1-1-1,0-1 0,0 0 0,-1-1 0,0-1 0,0 1 0,-1-2 0,0 0 0,11-13 0,83-116 85,-70 89-164,76-84-1,-108 132 26,-1-1 1,0 1-1,1 0 0,0 0 0,-1 0 0,6-3 0,-7 5 22,-1 0 0,0 0-1,1-1 1,-1 1-1,0 0 1,0 0 0,1 0-1,-1 0 1,0 0-1,1 0 1,-1 0-1,0 0 1,1 0 0,-1 0-1,0 0 1,0 1-1,1-1 1,-1 0 0,0 0-1,1 0 1,-1 0-1,0 0 1,0 0 0,1 1-1,-1-1 1,0 0-1,0 0 1,0 0 0,1 1-1,0 0 4,-1 1 0,1-1 0,-1 0-1,0 0 1,1 1 0,-1-1 0,0 0 0,0 1-1,1-1 1,-1 1 0,-1 1 0,-1 29 68,-2 0 0,-11 42 1,15-73-70,-8 30 17,4-20-2,1-1 0,1 1 1,0 0-1,0-1 0,1 1 1,1 0-1,0 0 0,1 14 0,-1-25-11,0 1 0,0-1 0,1 1 0,-1-1 0,0 0 0,0 1 0,0-1-1,1 1 1,-1-1 0,0 1 0,0-1 0,1 0 0,-1 1 0,0-1 0,1 0-1,-1 1 1,0-1 0,1 0 0,-1 1 0,1-1 0,-1 0 0,1 0-1,-1 0 1,1 1 0,-1-1 0,0 0 0,1 0 0,-1 0 0,1 0 0,-1 0-1,1 0 1,-1 0 0,1 0 0,-1 0 0,1 0 0,0 0 0,2-1 0,-1 1 1,1-1 0,-1 0 0,1 0-1,-1 0 1,0 0 0,5-3 0,84-65-538,-24 17 234,-49 39 259,2-2-21,1 0-1,1 1 1,0 2 0,27-13-1,-46 24 39,-1 1-1,0-1 1,1 0 0,-1 0-1,0 1 1,1-1 0,-1 1-1,1 0 1,-1 0-1,0 0 1,1 0 0,-1 0-1,1 1 1,3 0 0,-4 0 8,0 0 0,-1 0 0,1 0 1,-1 1-1,1-1 0,-1 0 0,0 1 1,0-1-1,1 1 0,-1-1 0,0 1 1,0-1-1,-1 1 0,1 0 1,0 0-1,0-1 0,-1 1 0,1 0 1,0 4-1,2 15 87,-1 0 1,0 1-1,-2 21 1,0-30-38,0 12 28,2 62 160,-1-79-181,0 1 1,1-1-1,0 0 0,0 0 1,1 0-1,0 0 0,0 0 1,5 7-1,-7-13-39,1 0 1,-1 0 0,1 0-1,-1 0 1,1 0 0,-1 0-1,1 0 1,0-1 0,0 1-1,0-1 1,0 1-1,0-1 1,0 0 0,0 0-1,1 0 1,-1 0 0,0 0-1,1 0 1,2 0-1,-1-1 3,-1 0-1,0 0 0,0 0 1,1-1-1,-1 1 0,0-1 1,0 0-1,0 0 0,0 0 1,0 0-1,0-1 0,5-2 1,5-5 7,0-1 1,-1-1 0,0 1-1,17-22 1,-24 26-16,143-166-206,-82 92 293,-63 77-84,15-19 29,18-27 1,-32 43-39,0 1 1,-1-1-1,0 0 1,0-1-1,0 1 1,-1 0-1,0-1 0,0 1 1,-1-1-1,1-10 1,-2 15-23,0 0 1,0 1-1,-1-1 1,1 0-1,0 1 1,-1-1-1,0 1 1,1-1-1,-1 1 1,0-1-1,0 1 1,0 0-1,0-1 1,0 1-1,0 0 1,0 0-1,0-1 1,0 1-1,-1 0 1,1 0-1,0 1 1,-1-1-1,1 0 1,-1 0-1,1 1 1,-2-2-1,-2 1-29,1-1 0,0 1 0,-1 0 0,1 0 0,-1 1 0,0-1 0,1 1 0,-8 0 0,3 1 53,0 0 0,0 1 0,0 0-1,0 0 1,0 1 0,0 0 0,1 0 0,0 1 0,-1 1 0,1-1 0,-13 11 0,15-10 16,1 0 1,0 0 0,1 0 0,-1 0 0,1 1 0,0 0 0,0 0 0,1 0 0,0 1 0,0-1-1,0 1 1,1-1 0,0 1 0,0 0 0,1 0 0,-1 9 0,1-5 13,0 1 0,1-1 0,1 1 0,-1-1-1,2 1 1,0-1 0,0 1 0,1-1 0,1 0 0,0 0 0,0 0 0,10 16 0,-9-19 14,0-1 0,0 1-1,1-1 1,0-1 0,0 1 0,1-1 0,0 0 0,0 0 0,0-1 0,1 0-1,0-1 1,0 1 0,0-1 0,0-1 0,1 0 0,17 5-1,-14-6-8,0 0 0,0-1-1,0 0 1,0-1 0,0 0-1,1-1 1,-1 0-1,0-1 1,0 0 0,0-1-1,-1 0 1,1-1 0,-1-1-1,12-5 1,-6 0-10,0 0 0,0-2 0,-1 0 0,-1 0 0,0-2 0,0 0 0,22-29 0,-13 13 63,38-63 1,-55 80 4,30-50-160,-32 57 29,0 0 1,0 0-1,0 0 0,1 0 0,-1 1 1,1 0-1,8-5 0,-11 8 28,1 0 0,-1 1 0,0 0 0,0 0-1,1 0 1,-1 0 0,1 0 0,-1 1 0,0-1 0,1 1-1,-1 0 1,1 0 0,4 1 0,4 1-69,1 1-1,15 4 1,-12-2 2,-5-2 75,0 1 0,-1 0 0,1 1 1,-1 0-1,0 1 0,0 0 0,-1 0 1,0 1-1,13 12 0,-4-1-11,-1 1 0,-1 1-1,15 25 1,-18-26 91,0 0 1,17 18-1,-24-32-50,-1 0 0,0 0 0,1 0 0,0-1 0,0 0 0,0 0 0,1 0 0,-1-1 0,1 0 0,11 4 0,-13-7-18,-1 1-1,0 0 1,1-1 0,-1 0-1,0 0 1,1 0 0,-1 0-1,0-1 1,1 0 0,-1 1-1,0-2 1,0 1 0,0 0-1,1-1 1,4-3 0,4-3 0,1 0 0,22-21 1,-11 9-8,-24 19 4,60-44-68,69-41 0,-65 47 54,55-28 31,-119 67-24,0 0-1,-1-1 1,1 1 0,-1 0-1,1 0 1,-1-1 0,1 1-1,-1 0 1,1 0 0,-1-1-1,1 1 1,-1-1 0,1 1-1,-1 0 1,0-1 0,1 1-1,-1-1 1,0 1 0,1-1-1,-1 0 1,0 0-7,0 1-1,0 0 1,-1 0-1,1-1 1,0 1-1,0 0 1,-1-1-1,1 1 0,0 0 1,-1 0-1,1-1 1,0 1-1,-1 0 1,1 0-1,0 0 1,-1 0-1,1 0 1,0-1-1,-1 1 1,1 0-1,-1 0 1,0 0-1,-5-1-143,0 1 0,0-1 0,-12 2 0,-4 1-16,0 2 0,1 0-1,-1 1 1,1 2 0,-21 8-1,32-11 154,-1 1-1,1 0 0,0 1 0,1 0 0,-1 1 0,1 0 0,0 0 0,1 1 0,0 0 0,0 1 0,-11 15 1,11-10 32,0-1-1,2 1 1,-1 0 0,2 1 0,0-1 0,1 1 0,-3 17 0,5-21 51,1 0-1,0 1 1,1-1 0,0 0-1,1 0 1,0 0-1,1 0 1,0 0-1,1 0 1,6 18 0,-8-26-36,1-1 1,-1 1-1,1 0 1,-1-1-1,1 1 1,0-1-1,0 1 1,0-1-1,0 0 1,0 1-1,1-1 1,-1-1-1,1 1 1,-1 0 0,1 0-1,5 1 1,-6-2-4,0 0-1,1-1 1,-1 0 0,0 1 0,0-1 0,0 0 0,0 0 0,1 0 0,-1-1 0,0 1 0,0 0 0,0-1 0,0 1 0,1-1 0,-1 0 0,0 0 0,0 0 0,0 0-1,-1 0 1,1 0 0,0 0 0,0-1 0,-1 1 0,4-4 0,4-5 35,-1 0 0,0 0-1,0-1 1,9-19 0,22-53 211,-19 38-114,-2 8-60,25-60-117,-43 96 15,1-1 1,-1 1-1,0-1 1,0 0-1,1 1 1,-1-1-1,0 0 1,0 1-1,-1-1 0,1 0 1,0 1-1,0-1 1,-1 1-1,1-1 1,-1 1-1,0-3 1,0 4-13,1 0 1,0-1 0,0 1 0,-1 0 0,1-1 0,0 1-1,-1-1 1,1 1 0,0 0 0,-1 0 0,1-1-1,-1 1 1,1 0 0,0 0 0,-1-1 0,1 1 0,-1 0-1,1 0 1,-1 0 0,1 0 0,-1 0 0,1 0-1,-1 0 1,-1 0-9,1 0 0,0 1-1,0-1 1,0 0 0,0 1-1,0-1 1,0 1 0,0 0-1,0-1 1,0 1 0,0 0-1,0 0 1,0-1 0,-1 2 0,-12 14 0,1-1 0,1 1 1,0 1-1,2 0 0,-1 1 1,-12 33-1,2 2-26,-14 65 1,-34 211 275,42-180-32,13-73-70,-9 43 189,17-96-207,0-1-1,-2 0 1,-12 24 0,18-43-108,0 1 1,0 0 0,0 0 0,0-1-1,-1 0 1,0 1 0,1-1-1,-1 0 1,0 0 0,-5 3-1,6-5-13,0 0-1,0 0 0,0 0 1,-1 0-1,1-1 0,0 1 1,0-1-1,0 1 0,0-1 1,-1 0-1,1 0 0,0 0 1,0 0-1,-1-1 0,1 1 1,0 0-1,0-1 0,0 1 1,0-1-1,0 0 0,0 0 1,-4-2-1,-2-2-44,-1 0 0,1-1-1,0 0 1,0 0 0,1-1 0,0 0 0,0-1-1,-8-11 1,4 0-28,2 1-1,0-2 0,1 0 1,0 0-1,2 0 0,1-1 1,0 1-1,-2-35 0,5 43 17,1 0-1,1 0 1,0 0 0,1-1-1,0 1 1,1 0 0,1 0-1,-1 0 1,7-15 0,-5 18 43,0 1 1,0 0 0,0 1-1,1-1 1,0 1 0,1 0-1,0 0 1,0 0 0,0 1-1,1 0 1,-1 0 0,2 1 0,9-7-1,6 0-2,1 0 0,0 2-1,0 1 1,44-11 0,105-11 48,-21 5 126,-136 23-130,-1-1 0,0 0 0,0-2 0,0 0 1,-1 0-1,0-1 0,0-1 0,0-1 0,16-13 1,-10 5 99,-2-1 0,0-1 0,-1-1 0,21-31 0,50-97 496,-37 63-271,3-3-112,-32 50-123,-12 19 121,10-20 0,-17 33-183,-1 0 0,0 0 0,0-1 1,-1 0-1,1 1 0,-1-1 1,0-9-1,-1 16-51,0 0 0,0 0 0,0 0 0,0-1 0,0 1 0,0 0 0,0 0 0,0 0 0,0-1 0,0 1 0,0 0 0,0 0 0,0 0 0,0-1 0,0 1 0,0 0 0,0 0 0,0 0 0,0-1 0,0 1 0,0 0 0,0 0 0,0 0 0,0-1 0,0 1 0,0 0 0,-1 0 0,1 0 0,0 0 0,0-1 0,0 1 0,0 0 0,0 0 0,-1 0 0,1 0 0,0 0 0,0 0 0,0-1 0,-1 1 0,1 0 0,0 0 0,0 0 0,0 0 0,-1 0 0,1 0 0,0 0 0,0 0 0,0 0 0,-1 0 0,1 0 0,0 0 0,-1 0 0,-6 7-392,4-2 421,0 1 1,0 0-1,0-1 0,1 1 1,0 0-1,0 0 0,1 1 1,-1-1-1,1 0 1,1 0-1,-1 1 0,1-1 1,0 1-1,1-1 0,-1 0 1,1 1-1,0-1 0,1 0 1,0 0-1,0 0 1,0 0-1,1 0 0,-1 0 1,1-1-1,1 1 0,-1-1 1,1 0-1,0 0 0,0 0 1,1 0-1,-1-1 1,1 0-1,0 0 0,0 0 1,0 0-1,1-1 0,-1 0 1,7 3-1,-5-4 75,1-1 0,-1 1 0,0-1 0,0 0 0,0-1 0,1 1 0,-1-1 0,0-1-1,1 0 1,-1 0 0,13-3 0,7-4 55,44-21 0,-45 18-179,-2 1 59,-1-2 0,0-1-1,21-15 1,-43 27-37,3-1 0,-1-1 1,1 0 0,0 1-1,1 0 1,-1 0 0,0 0-1,5-1 1,-9 4-5,1-1 1,-1 1-1,0-1 0,0 1 1,1 0-1,-1-1 0,0 1 1,0 0-1,0-1 1,0 1-1,0 0 0,0-1 1,0 1-1,0-1 0,-1 1 1,1 0-1,0 0 0,-9 56-25,4-23 24,-16 54 0,-5-8 44,-59 125 1,-62 87-158,112-218 184,-52 104 86,58-124 58,-44 60-1,69-108-200,-1 0-1,0 0 1,0 0-1,0 0 1,-1-1-1,0 0 1,0 0-1,0-1 1,-1 1 0,-7 3-1,12-7-9,1-1 0,0 1-1,-1-1 1,1 1 0,-1-1 0,1 0-1,-1 0 1,1 1 0,-1-1 0,1 0-1,0 0 1,-1 0 0,1 0-1,-1-1 1,1 1 0,-1 0 0,1-1-1,-1 1 1,1-1 0,0 1 0,-1-1-1,1 1 1,0-1 0,0 0 0,-1 0-1,0-1 1,0 0-28,0-1 0,0 1-1,0-1 1,0 1 0,0-1 0,0 0-1,1 0 1,0 0 0,-1 0-1,0-5 1,-1-5-14,0-1 0,2 1 0,-1 0 0,2-21 0,0 29 46,0-33-3,2 0 1,1-1-1,2 1 0,2 0 0,15-49 0,-20 78 44,1 1-1,0 0 0,1-1 0,0 1 0,0 0 1,1 1-1,0-1 0,8-9 0,-5 8 23,1 1-1,1-1 1,-1 2 0,1-1-1,0 2 1,1-1-1,0 1 1,0 1 0,0 0-1,1 0 1,0 1 0,0 1-1,12-2 1,14-1 9,0 2 0,0 1 0,43 4 1,-20 3-23,72 15-1,-109-15-1370,33 1 1,-20-3-215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1:21.4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680 426 6880,'3'-65'6682,"-1"46"-5627,-1 0 0,0 1 0,-2-1 0,0 0 1,-6-28-1,5 36-739,-2-1 1,1 1-1,-1 0 1,-1 0 0,0 0-1,-1 0 1,0 1-1,0 0 1,-1 0-1,0 1 1,-1 0-1,0 0 1,-11-9 0,7 8-56,-1 1 1,-1 0 0,-26-12 0,34 18-179,0 0-1,-1 0 1,1 1-1,-1 0 1,0 1-1,1-1 0,-1 1 1,0 1-1,0-1 1,0 1-1,-11 1 1,14 0-50,1 0 0,-1 1 1,1-1-1,0 1 0,-1 0 0,1 0 1,0 0-1,0 0 0,0 0 0,1 1 1,-1-1-1,0 1 0,1 0 1,0 0-1,-1 0 0,1 0 0,0 0 1,1 0-1,-3 5 0,-2 7 56,0 0 1,2 0-1,-4 16 0,7-29-77,-9 44 268,2 0-1,2 1 1,2-1-1,3 70 1,4 103 372,2 39-24,-3-232-676,-3 43 0,-6-30-5648,6-39 5582,1 0 1,0 0-1,0 0 1,0 1-1,0-1 1,0 0 0,0 0-1,0 0 1,0 0-1,0 1 1,0-1-1,0 0 1,0 0-1,0 0 1,-1 0-1,1 1 1,0-1-1,0 0 1,0 0-1,0 0 1,0 0-1,-1 0 1,1 0-1,0 0 1,0 0-1,0 1 1,0-1-1,-1 0 1,1 0-1,0 0 1,0 0-1,0 0 1,-1 0-1,1 0 1,0 0-1,0 0 1,0 0 0,0 0-1,-1 0 1,1 0-1,0 0 1,0 0-1,-1-1 1,-14-11-6024,-40-55-4665,16 18 9730,29 38 3156,-22-20-1,-14-6 2380,-24-22 999,66 56-4981,0-1 0,1 0 0,-1 0 0,1 0 0,0 0 0,0 0 0,0-1 0,-3-6 0,6 10-351,0-1 1,-1 1-1,1 0 0,0 0 0,0-1 1,0 1-1,0 0 0,0 0 1,0-1-1,0 1 0,0 0 0,0 0 1,1-1-1,-1 1 0,0 0 0,2-2 1,-1 1 9,0 1 0,0-1-1,0 0 1,1 1 0,-1-1 0,1 1 0,-1 0 0,1-1 0,0 1 0,-1 0 0,1 0 0,4-2 0,11-4 598,1 0 1,1 1-1,-1 1 1,23-3 0,79-7 536,-100 13-1182,40-2-349,1 2 0,100 11 0,-149-8-702,-1 1 1,1 1-1,-1-1 1,0 2-1,15 6 1,-15-5-941,0 1 1,-1 0-1,0 1 1,0 0-1,9 8 1,5 10-1575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1:21.9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39 236 8960,'-13'0'2896,"13"0"-2868,0 0 0,0 0 1,0 0-1,0 0 1,-1 0-1,1 0 0,0 0 1,0 0-1,0 0 1,0 0-1,0 0 0,-1 0 1,1 0-1,0 1 1,0-1-1,0 0 0,0 0 1,0 0-1,0 0 1,0 0-1,-1 0 0,1 0 1,0 0-1,0 0 1,0 0-1,0 1 0,0-1 1,0 0-1,0 0 1,0 0-1,0 0 0,0 0 1,0 0-1,0 1 1,-1-1-1,1 0 0,0 0 1,0 0-1,0 1 1,-2 5 790,0 0 1,-1 0-1,2 1 1,-1-1-1,0 9 1,-3 17 1800,4-22-1827,-1 1 1,1-1 0,1 13-1,0-19-617,0 0 0,1-1 0,0 1 0,0-1-1,0 1 1,0-1 0,0 1 0,1-1 0,-1 0-1,1 1 1,0-1 0,0 0 0,3 3 0,-1-2-19,-1 0 1,0-1-1,1 0 1,0 0-1,0 0 1,0 0-1,0-1 1,0 1 0,1-1-1,-1 0 1,1-1-1,4 2 1,-6-2-113,-1 0 1,1-1-1,0 0 1,-1 0-1,1 0 1,0 0 0,-1 0-1,1 0 1,-1 0-1,1-1 1,0 0-1,-1 1 1,1-1-1,-1 0 1,0 0-1,1 0 1,-1-1 0,0 1-1,1 0 1,-1-1-1,0 0 1,0 1-1,2-4 1,-1 1 1,0 1 1,-1-1-1,0 0 0,0 0 1,0 0-1,0 0 1,-1 0-1,2-5 0,6-36-100,-8 39 21,2-11-265,-2 0 1,1 0-1,-3-29 0,0 36-174,0 0 0,-1 1 0,0-1 0,-1 1 0,0-1 0,0 1 1,-8-14-1,-1 6-1742,12 16 2117,-1 1 0,1 0 0,-1 0 0,1-1 0,0 1 0,-1 0 0,1-1 0,-1 1 0,1 0 0,-1 0 0,1 0 0,-1 0 0,1 0 0,0-1 0,-1 1 0,1 0 0,-1 0 0,1 0 0,-1 0 0,1 0 0,-1 0 0,1 0 0,-1 1 0,1-1 0,-1 0 0,1 0 0,-1 0 0,1 0 0,-1 1 0,1-1 0,0 0 0,-1 0-1,1 1 1,-1-1 0,1 1 0,-1-1-104,1 1-1,-1 0 0,1 0 0,-1-1 1,1 1-1,0 0 0,0 0 0,-1-1 1,1 1-1,0 0 0,0 0 0,0 0 1,0 0-1,0-1 0,0 1 0,0 0 1,0 0-1,0 0 0,0 0 0,0-1 1,1 1-1,-1 0 0,0 0 0,1 0 1,-1 0-1,12 22-1588,-10-20 1272,17 31-990,-6-10 1791,28 38 1,-32-52-39,2 5 1098,1 0-1,25 22 1,-34-34-941,1 0-1,0 0 1,0 0 0,0-1-1,0 1 1,1-1-1,-1 0 1,1 0 0,-1 0-1,1-1 1,0 0 0,-1 0-1,1 0 1,0 0 0,9-1-1,-10 0-232,-1-1 0,1 0-1,-1 0 1,0 0 0,1-1-1,-1 1 1,0-1-1,0 1 1,0-1 0,0 0-1,0 0 1,-1-1 0,1 1-1,-1-1 1,1 1 0,-1-1-1,0 0 1,0 1-1,3-6 1,3-6 367,-1-1 0,11-27-1,-16 37-419,17-45 590,24-57 817,-35 89-1060,1 0-1,1 1 1,22-28-1,-29 41-394,1 0-1,0-1 0,0 2 1,1-1-1,-1 0 0,1 1 1,0 0-1,0 0 0,0 0 1,9-3-1,-11 5-76,1 0-1,0 0 1,0 0-1,0 1 1,-1-1-1,1 1 1,0 0-1,0 0 1,0 0 0,0 1-1,0-1 1,-1 1-1,1 0 1,0 0-1,-1 1 1,5 1-1,30 13-1464,1-1-3828,-13-6-836,1 2 1748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1:22.7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267 39 7456,'-15'-22'2421,"15"21"-2367,-1 1-1,1-1 1,0 1-1,-1-1 1,1 1-1,0-1 1,-1 1-1,1-1 1,0 1 0,0-1-1,0 1 1,-1-1-1,1 1 1,0-1-1,0 1 1,0-1-1,0 1 1,0-1 0,0 0-1,0 1 1,0-1-1,0 1 1,0-1-1,0 1 1,1-2-1,-1 0 272,0 3-192,0-1 0,0 0-1,0 1 1,0-1 0,0 0-1,1 1 1,-1-1-1,0 0 1,0 0 0,0 1-1,0-1 1,0 0 0,0 1-1,1-1 1,-1 0 0,0 0-1,0 0 1,0 1 0,1-1-1,-1 0 1,0 0-1,0 0 1,1 1 0,-1-1-1,0 0 1,1 0 0,-1 0-1,0 0 1,0 0 0,1 0-1,-1 0 1,0 0 0,1 1-1,-1-1 1,0 0-1,1 0 1,-1 0 0,0-1-1,0 1 1,1 0 0,-1 0-1,0 0 1,1 0 0,-1 0-1,0 0 1,1 0 0,-1 0-1,0-1 1,0 1-1,1 0 1,-1 0 0,0 0-1,0-1 1,0 1 0,1 0-1,-1 0 1,0 0 0,0-1-1,0 1 1,1 0 0,-1-1-1,0 1 1,0 0 0,0 0-1,0-1 1,0 1-1,0 0 1,0-1 0,0 0-1,2 9 309,0 1-1,-1-1 0,-1 0 0,1 0 1,-1 0-1,-1 0 0,1 1 0,-1-1 1,-1 0-1,-3 12 0,-5 10 199,-18 39 0,21-50-237,-70 139 1071,75-155-1453,-24 54 278,2 0-1,3 2 1,3 0-1,-18 97 1,35-149-280,-2 11 91,0-1-1,0 23 1,3-34-60,0-1 0,0 0 0,1 0 0,0 0 0,0 0 0,0 0 0,1 0 0,-1 0 0,1 0 0,0-1 0,1 1 0,4 6 0,-5-9-24,0 0 0,0 0-1,0 0 1,0 0 0,1 0-1,-1 0 1,1-1 0,0 1-1,-1-1 1,1 0 0,0 0 0,0 0-1,0 0 1,0 0 0,4 0-1,8 1 54,-1-1 0,15-1 0,-22 0-67,85-2-109,156-25-1,-169 11-1173,-69 12-109,1 0 1,17-9 0,-27 12 1074,1 1-1,0-1 1,-1 0 0,1 0 0,-1-1-1,1 1 1,-1 0 0,0 0 0,1-1-1,-1 1 1,0-1 0,0 1 0,0-1 0,0 1-1,0-1 1,-1 0 0,1 1 0,1-4-1,5-11-2061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1:23.0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88 11872,'-30'-14'3840,"30"14"-3804,0 0 1,0 0 0,-1 0 0,1 0 0,0 0 0,0 0 0,0 0 0,0 0-1,0 0 1,0 0 0,0 0 0,0 0 0,0 0 0,0 0 0,0 0 0,0 0-1,0 0 1,0 0 0,-1 0 0,1 0 0,0 0 0,0 0 0,0 0 0,0-1-1,0 1 1,0 0 0,0 0 0,0 0 0,0 0 0,0 0 0,0 0 0,0 0 0,0 0-1,0 0 1,0 0 0,0 0 0,0 0 0,0-1 0,0 1 0,0 0 0,0 0-1,0 0 1,0 0 0,0 0 0,0 0 0,0 0 0,0 0 0,0 0 0,0 0-1,0 0 1,0 0 0,1 0 0,-1 0 0,0-1 0,0 1 0,6-3 1066,6 0 619,98 1 3317,51-5-2961,34-1-1793,-113 6-636,104-3 718,-93-4-4226,-4-7-5865,-66 8 4657,0 0 1713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1:23.4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203 1 9312,'0'0'445,"-3"-1"808,0 11 1209,0 22-542,-2 0-1,-2 0 1,-17 51 0,-17 27 294,5 2-1,-25 127 0,55-209-2099,2-13 38,1 1 0,0 0 0,1 0 1,1 28-1,1-44-141,0-1-1,0 1 1,0-1 0,1 1 0,-1-1-1,0 1 1,1-1 0,-1 0 0,1 1 0,0-1-1,-1 0 1,1 1 0,0-1 0,0 0 0,1 2-1,-1-2-22,0-1 0,0 1 0,0-1 0,-1 1 0,1-1 0,0 0 0,0 1 0,0-1 0,0 0 0,0 0 0,0 0-1,0 0 1,0 1 0,0-1 0,0-1 0,-1 1 0,1 0 0,0 0 0,1 0 0,5-3-107,0 1 0,-1-1-1,1 0 1,-1-1 0,9-6 0,-8 6 81,72-57-673,-4 3 663,-64 50 180,0 1-1,1 1 1,0 0 0,25-9-1,-35 14-100,1 0 1,-1 1-1,1-1 0,-1 1 1,1 0-1,0 0 0,-1 0 0,1 0 1,0 0-1,-1 0 0,1 1 0,-1-1 1,1 1-1,0 0 0,-1 0 1,1 0-1,-1 0 0,0 0 0,4 2 1,-2 1 24,0-1 0,-1 0 0,1 1 0,-1 0 0,0-1 0,0 1 0,0 1 0,0-1 1,-1 0-1,3 6 0,1 6 196,0 1 0,-1 0 1,4 23-1,5 57 396,-12-83-567,2 97-283,-3-99-2665,17-46-16852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1:23.9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1 149 10208,'2'2'1236,"0"14"2125,-1-3-3329,9 147 9258,-12-120-8087,1-28-1086,0 0-1,1-1 1,1 17 0,0-6-3070,-1-15-1769,-5-37-9149,9-50 11442,1-26 8580,0-73 1598,-6 174-7779,1-1 0,1 0 0,-1 1-1,1-1 1,0 0 0,2-6 0,-2 10-133,0 0 1,0 1-1,0-1 0,0 0 1,0 1-1,0-1 0,0 1 1,1-1-1,-1 1 1,0-1-1,1 1 0,-1 0 1,1 0-1,-1 0 0,1 0 1,0 0-1,0 0 0,-1 0 1,1 0-1,0 1 1,0-1-1,3 0 0,3 0-509,1 0-1,-1 1 0,1 0 1,0 0-1,-1 1 0,1 0 1,13 4-1,0 1-220,34 14 0,-39-13 1320,0 1 0,27 17 0,-39-23-27,-1 1 0,0 0 1,0 1-1,0-1 0,-1 1 0,1 0 1,-1 0-1,0 0 0,0 0 0,0 0 1,0 1-1,-1-1 0,1 1 0,1 7 1,-3-8-12,0 0 1,-1-1-1,0 1 1,0 0-1,0 0 1,0 0-1,0 0 1,-1 0-1,0 0 1,-2 7-1,-2 2 1075,-12 23-1,11-23-318,-10 24 1,15-33-936,0 1 1,0-1 0,0 0-1,0 0 1,1 0-1,0 0 1,0 1-1,0-1 1,0 0-1,2 7 1,0-4 94,0-1-1,1 1 1,0-1 0,1 0-1,-1 1 1,1-2 0,0 1-1,0 0 1,9 8 0,8 6 663,23 17 0,-24-20-447,18 13 240,-18-15-233,-2 0 1,0 1-1,24 28 0,-41-43-523,-1-1 0,1 1 1,-1-1-1,1 1 0,-1 0 0,0-1 0,1 1 0,-1 0 0,0-1 0,1 1 0,-1 0 0,0 0 0,0-1 0,0 1 0,0 0 0,1 0 1,-1 0-1,-1 0 0,1 0-37,0 0 0,0-1 0,0 1-1,-1-1 1,1 0 0,0 1 0,-1-1 0,1 1 0,0-1 0,-1 1 0,1-1 0,-1 0 0,1 1 0,-1-1 0,1 0 0,-1 1 0,1-1 0,-1 0 0,0 1 0,-4 0-411,1 0 1,-1 0-1,0 0 1,0-1-1,-8 0 0,-22-2-2772,-3-3 1001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1:28.0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67 6048,'-1'0'157,"1"-1"0,-1 1 0,1-1 1,-1 1-1,1-1 0,0 1 0,-1-1 0,1 1 0,0-1 1,-1 0-1,1 1 0,0-1 0,0 1 0,0-1 0,0 0 1,0 1-1,-1-1 0,1 0 0,0 1 0,0-1 1,1 0-1,-1 1 0,0-1 0,0 1 0,0-1 0,0 0 1,1 0-1,0 0 417,0 0 1,1-1 0,-1 1-1,0 0 1,1 0 0,-1 0-1,1 0 1,3-1 0,-5 2-511,5-1 580,-1-1 1,1 1-1,0 1 1,-1-1-1,1 1 1,0-1-1,-1 1 0,1 1 1,0-1-1,-1 1 1,8 1-1,-2-1 156,-8 0-675,1 0 0,-1 0 0,0 0-1,1 0 1,-1 0 0,0 0 0,0 0 0,0 1 0,0-1 0,0 1 0,0-1-1,0 1 1,0 0 0,-1 0 0,1 0 0,-1 0 0,2 3 0,2 2-9,-1 0-1,-1 1 1,1 0 0,2 8 0,28 122 615,-18-63-577,28 78-122,-9-26 586,-33-125-571,0 0-1,0 0 1,0 0-1,0 0 1,1-1-1,-1 1 1,0-1-1,1 0 1,-1 1-1,1-1 1,-1 0-1,1-1 1,5 2-1,0-2 67,-1 0 1,1-1-1,0 1 0,0-2 0,-1 1 0,1-1 1,-1 0-1,1-1 0,-1 0 0,0 0 1,0-1-1,12-7 0,-10 4-39,-1 0 0,1 0-1,-1-1 1,0 0 0,11-17 0,6-18 58,33-81-1,-46 98-149,26-65-92,49-98-473,-81 179 321,-2 2-798,1 0 0,-1 0-1,-1 0 1,3-9 0,-2 36-11803,-5 3 10063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1:28.7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68 6976,'0'0'112,"0"-1"1,0 1 0,-1 0-1,1-1 1,0 1 0,0 0-1,0-1 1,0 1 0,0 0-1,-1 0 1,1-1-1,0 1 1,0 0 0,0 0-1,-1 0 1,1-1 0,0 1-1,0 0 1,-1 0 0,1 0-1,0-1 1,0 1 0,-1 0-1,1 0 1,0 0-1,-1 0 1,1 0 0,0 0-1,0 0 1,-1 0 0,1 0-1,0 0 1,-1 0 0,1 0-1,-1 0 1,1 0 92,-1 1 0,1-1 0,0 1 0,0-1 0,-1 0-1,1 1 1,0-1 0,0 1 0,0-1 0,-1 1 0,1-1 0,0 1 0,0-1 0,0 1 0,0-1 0,0 1 0,0 0 0,-7 66 6920,-8 49-4308,-2 41-1458,12-93-874,0 29 811,-1-134-928,7 22-446,4-30 1,-3 30 40,4-22-57,2 0-1,14-42 1,-16 63 94,1 1 0,1 1 0,0-1 0,13-19 0,-14 27 8,1 1 1,-1-1 0,2 1 0,0 0-1,0 1 1,0 0 0,18-12-1,-12 11 78,1 1 0,-1 0 0,1 1 0,1 1 0,0 1 0,0 0 0,24-4 0,-31 8-24,-1 1 0,1 0 0,-1 0 0,1 1 0,0 0 0,-1 1 0,1 0 0,-1 1 0,1 0 0,-1 0 0,0 1 0,0 0 0,0 1 0,0 0 0,10 6 0,-17-9-46,1 1 0,-1-1 0,0 1-1,0 0 1,1 0 0,-1 0 0,-1 0-1,1 1 1,0-1 0,0 1-1,-1-1 1,1 1 0,-1-1 0,0 1-1,0 0 1,0-1 0,0 1 0,0 0-1,-1 0 1,1 0 0,-1 0 0,0 0-1,0 0 1,0 0 0,0-1-1,0 1 1,-1 0 0,1 0 0,-1 0-1,0 0 1,0 0 0,0-1 0,0 1-1,0 0 1,-1-1 0,1 1 0,-1-1-1,1 0 1,-4 4 0,-2 2-55,-1-1 0,0 0 0,-1 0 0,0 0 0,0-1 0,0 0 0,0-1 0,-16 6 0,-1 0-105,0-2-1,-31 7 1,38-12 185,1-1 1,-1 0-1,1-2 1,-1 0-1,0-1 1,1-1-1,-1 0 1,-21-5-1,67 13 318,-1 1 0,0 2 0,-1 0 1,0 2-1,-1 1 0,24 16 0,-13-5-286,-2 2 0,0 1-1,41 45 1,-31-26-110,-10-11-1945,-10-11-3721,-13-13 2588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1:31.9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9 260 5888,'-8'-19'1898,"8"18"-1855,0 1-1,0 0 1,0-1-1,0 1 0,0 0 1,0-1-1,0 1 0,0 0 1,0-1-1,0 1 0,7-12 10682,-4 20-9813,1 6-329,0 0 0,-1 0-1,2 28 1,-2 47 244,-3-46-485,1 2 24,16 328 827,-16-306-845,-1-67-336,0 0 0,0 1 0,0-1 0,0 0 0,0 0 0,0 0 0,0 0 0,0 0 0,0 0 0,0 0 0,0 0 0,0 1 0,0-1 0,0 0 0,0 0 0,0 0 0,0 0 0,0 0 0,0 0 0,0 0 0,0 0 0,0 1 0,0-1 0,0 0 0,0 0 0,0 0 0,1 0 0,-1 0 0,0 0 0,0 0 0,0 0 0,0 0 0,0 0 0,0 0 0,0 1 0,0-1 0,0 0 0,0 0 0,1 0 0,-1 0 0,0 0 0,0 0 0,0 0 0,0 0 0,0 0 0,0 0 0,0 0 0,1 0 0,-1 0 0,0 0 0,0 0 0,0 0 0,0 0 0,0 0 0,0 0 0,0 0 0,0 0 0,1-1 0,-1 1 0,0 0 0,0 0 0,0 0 0,0 0 48,1-4-117,0-1 0,-1 1 0,0 0 0,1 0 0,-2-1 0,1-4 0,-1-2-64,-7-214-486,8 154 652,1-8 54,-13-112 0,11 181-69,-14-143 1366,15 148-1303,0 1 1,0 0-1,1-1 1,0 1-1,-1 0 1,1 0-1,2-6 1,-2 9-59,0 0 1,-1-1 0,1 1 0,0 0 0,0 0 0,0-1-1,0 1 1,0 0 0,0 0 0,0 0 0,0 0-1,0 0 1,0 0 0,1 1 0,-1-1 0,0 0 0,1 1-1,-1-1 1,1 1 0,-1-1 0,0 1 0,1 0 0,-1-1-1,2 1 1,71-6 182,55-6 89,-112 10-291,209-36 284,-167 21-120,-37 10-162,0 1 0,39-6 0,-58 12 1,-1 0 1,0 0-1,0 0 1,0 0-1,1 0 1,-1 0-1,0 1 1,0-1-1,0 1 1,0 0-1,1-1 1,-1 1-1,0 0 1,0 0-1,-1 0 1,1 0-1,0 1 1,0-1-1,0 0 1,-1 1-1,1-1 1,-1 1-1,1 0 1,-1 0-1,0-1 1,0 1-1,0 0 1,1 0-1,-2 0 1,2 3-1,2 6 136,-2 0 0,1 0 0,-1 0 0,0 22 0,0-10-105,4 64-252,-6-85-714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1:33.9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36 3552,'0'0'49,"0"0"0,0-1-1,-1 1 1,1 0 0,0 0 0,0 0 0,-1-1 0,1 1-1,0 0 1,0 0 0,0-1 0,0 1 0,0 0 0,-1 0 0,1-1-1,0 1 1,0 0 0,0 0 0,0-1 0,0 1 0,0 0-1,0-1 1,0 1 0,0 0 0,0 0 0,0-1 0,0 1-1,0 0 1,0-1 0,0 1 0,0 0 0,0 0 0,0-1-1,20-25 14986,-20 26-14913,-3 72 2046,1-43-1121,1-1 1,3 33 0,-2-46-995,0-12-21,0-1-1,-1 0 1,1 0 0,1 0 0,-1 0-1,0 0 1,0 1 0,1-1 0,0 0 0,-1 0-1,2 3 1,-2-5-17,0 0 0,1 0 0,-1 0-1,0 0 1,0 0 0,0 0 0,0 0 0,0 0 0,1 0-1,-1 0 1,0 1 0,0-1 0,0 0 0,0 0-1,0 0 1,1 0 0,-1 0 0,0 0 0,0 0-1,0 0 1,0 0 0,1 0 0,-1 0 0,0-1 0,0 1-1,0 0 1,0 0 0,0 0 0,1 0 0,-1 0-1,0 0 1,0 0 0,0 0 0,0 0 0,0 0 0,0 0-1,0-1 1,1 1 0,-1 0 0,0 0 0,0 0-1,8-10 285,8-15-309,-14 22-50,5-8 9,0 1 0,1-1 1,1 2-1,0-1 0,0 1 0,16-12 1,-4 6-106,1 0 0,26-12 1,-35 20 239,-1 2 0,1-1 0,25-5 0,-33 9 15,0 1 1,0 1-1,-1-1 1,1 0-1,0 1 1,0 0-1,0 0 1,0 1 0,0 0-1,0-1 1,0 2-1,0-1 1,8 4-1,-10-4-19,0 1 0,-1 0 0,1 0 0,0 0 0,-1 0 0,0 1-1,0-1 1,1 1 0,-1 0 0,-1-1 0,1 1 0,0 0-1,-1 0 1,1 0 0,0 5 0,2 4 55,-1 1 0,3 21 0,1 9-432,4 2-6215,-8-14-5683,-3-12 7071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4:17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451 674 4576,'-4'-6'889,"2"3"-337,1 0-1,-1 1 1,0 0 0,0-1-1,0 1 1,0 0-1,0 0 1,-1 0 0,1 0-1,0 0 1,-1 1-1,0-1 1,1 1-1,-1-1 1,0 1 0,-4-1-1,-17-4 210,0 1 0,-1 1 0,1 1 0,-1 2 0,-41 1-1,53 1-638,0 0-1,-1 1 0,1 0 0,0 1 0,0 0 1,1 1-1,-1 1 0,1 0 0,0 1 1,-22 13-1,29-16-93,1 1-1,0-1 1,1 1 0,-1-1 0,0 1 0,1 0 0,0 1-1,0-1 1,0 0 0,1 1 0,0 0 0,-1-1 0,2 1 0,-1 0-1,-1 6 1,2-4 49,-1 0 0,2 0-1,-1 1 1,1-1 0,0 0-1,0 0 1,1 1 0,0-1 0,1 0-1,2 9 1,-2-9 5,0-1 0,1 0-1,0 0 1,0 0 0,0-1 0,1 1 0,0-1-1,0 0 1,0 0 0,1 0 0,5 5 0,-6-7-35,0 0 1,0-1 0,-1 1 0,1-1-1,1 0 1,-1 0 0,0-1 0,0 1-1,1-1 1,-1 0 0,1 0 0,-1-1-1,1 1 1,-1-1 0,1 0 0,-1 0 0,5-1-1,-3 0-39,-1 0-1,0 0 1,0-1-1,0 0 1,0 0-1,0 0 1,-1-1-1,1 1 1,-1-1-1,1 0 1,-1-1-1,6-5 1,1-2-53,-1-1 1,-1 0 0,9-14-1,-9 13-2,-1-1 0,-1-1 0,0 0 0,9-27 0,-13 32-9,-1 0 1,0 0-1,0 0 0,-1 0 1,0 0-1,-1 0 1,0 0-1,-3-17 0,2 21-75,-1 0 0,0 0-1,0 0 1,0 0-1,-1 0 1,0 1 0,0-1-1,-1 1 1,1 0-1,-7-7 1,10 12 127,0 0 0,0-1-1,0 1 1,0 0 0,0 0 0,0 0 0,0 0 0,0 0-1,0 0 1,0 0 0,0 0 0,0-1 0,0 1-1,0 0 1,0 0 0,0 0 0,0 0 0,0 0-1,0 0 1,1 0 0,-1 0 0,0 0 0,0 0 0,0 0-1,0 0 1,0-1 0,0 1 0,0 0 0,0 0-1,0 0 1,0 0 0,1 0 0,-1 0 0,0 0 0,0 0-1,0 0 1,0 0 0,0 0 0,0 0 0,0 0-1,0 0 1,0 0 0,1 0 0,-1 0 0,0 0-1,0 0 1,0 0 0,0 0 0,0 0 0,0 0 0,0 1-1,0-1 1,1 0 0,7 0 117,-6 0-75,13-1 254,0 0-1,-1-1 1,1-1 0,0 0-1,-1-1 1,0-1-1,0 0 1,18-9-1,-24 9-182,0 0-1,0-1 1,0 1-1,0-1 1,-1-1-1,0 0 1,-1 0 0,11-14-1,2-6 217,17-35-1,-31 53-264,35-65 252,31-53-176,-53 99-160,1 1 1,30-34 0,-26 35-94,-23 26 115,1 0 0,-1 0 1,0 0-1,0 0 0,0 0 1,0 0-1,0 0 0,0 0 0,0 0 1,0 0-1,0 0 0,1 0 1,-1 0-1,0 0 0,0 0 1,0 0-1,0 0 0,0 0 0,0 0 1,0 0-1,0 0 0,0 0 1,1 0-1,-1 0 0,0 0 0,0 0 1,0 0-1,0 0 0,0 0 1,0 0-1,0 0 0,0 1 0,0-1 1,0 0-1,0 0 0,0 0 1,1 0-1,-1 0 0,0 0 1,0 0-1,0 0 0,0 0 0,0 1 1,0-1-1,0 0 0,0 0 1,0 0-1,0 0 0,0 0 0,0 0 1,0 0-1,0 0 0,0 0 1,0 1-1,0-1 0,0 0 0,0 0 1,-1 10-49,-44 152-245,5-22 323,-10 64-5,-17 67 18,-17-5 236,-30 6 27,10-64-104,92-186-128,11-20-66,0 0 1,0 1 0,0-1 0,0 0 0,0 1 0,-1-1 0,1 0 0,-1 0 0,0 0 1,1 0-1,-1-1 0,0 1 0,0 0 0,0-1 0,-3 3 0,4-4-11,1 0 0,-1 0 0,1 1-1,0-1 1,-1 0 0,1 0 0,-1 0-1,1 0 1,-1 0 0,1 1 0,-1-1-1,1 0 1,-1 0 0,1 0 0,0 0 0,-1 0-1,1-1 1,-1 1 0,1 0 0,-1 0-1,1 0 1,-1 0 0,1 0 0,0-1-1,-1 1 1,1 0 0,-1 0 0,1-1 0,0 1-1,-1 0 1,1 0 0,0-1 0,-1 1-1,1 0 1,0-1 0,-1 1 0,1-1 0,0 1-1,0 0 1,0-1 0,-1 1 0,1-1-1,0 1 1,0-1 0,0 1 0,0-1-1,-1-3-46,0 0 0,1 0 0,-1 0-1,1 0 1,1-6 0,0-5 8,1 1 0,1 0 0,0 0 0,1 0 0,1 0 0,0 0 0,1 1 0,0 0 0,1 0 0,0 0 0,1 1 0,1 0 0,0 1 0,0 0 1,1 0-1,1 1 0,0 0 0,0 1 0,18-11 0,-23 15 54,1 1 0,0 1 0,1-1 0,-1 1 0,0 0 0,1 1 0,0 0 0,-1 0 0,1 1 0,0 0 0,0 0 0,0 1 1,13 0-1,33 12 14,-30-7-875,28 4 1,-39-8-506,-1-1 0,20-1 0,14-5-3349,3 2 1510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1:34.4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42 5824,'-19'-5'1866,"18"5"-1522,-1 0-1,1 0 1,0 0 0,0 0-1,-1 0 1,-11 5 10293,107-10-5013,-23 2-4694,193-9 821,-103 4-1417,225-5-174,131 21-1408,-437-7-5430,-57-1 925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1:35.0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0 113 7712,'1'-3'959,"1"-1"0,-1 1 0,1 0 1,0-1-1,0 1 0,4-4 0,-6 6-768,0 1 0,1 0 0,-1 0 0,1 0 0,-1 0-1,0 0 1,1 0 0,-1 0 0,1 0 0,-1 0 0,0 0 0,1 0-1,-1 0 1,1 0 0,-1 0 0,1 0 0,-1 0 0,0 1 0,1-1-1,-1 0 1,0 0 0,1 0 0,-1 1 0,0-1 0,1 0 0,-1 1-1,1-1 1,9 9 1201,-2 2-768,0 0 0,-1 0 0,0 1 0,-1 0 0,7 19 0,-4-11-245,25 73 683,-4-11-263,23 74-26,-53-153-760,3 6 89,-1 0 0,1-1 0,1 1 0,6 11 0,-10-19-86,0-1 0,0 0-1,1 0 1,-1 0 0,0 1 0,0-1 0,0 0 0,0 0 0,0 0 0,0 0-1,1 0 1,-1 1 0,0-1 0,0 0 0,0 0 0,0 0 0,1 0 0,-1 0 0,0 0-1,0 0 1,0 0 0,1 0 0,-1 1 0,0-1 0,0 0 0,0 0 0,1 0-1,-1 0 1,0 0 0,0 0 0,0 0 0,1-1 0,-1 1 0,0 0 0,0 0-1,0 0 1,1 0 0,-1 0 0,0 0 0,0 0 0,0 0 0,0 0 0,1 0 0,-1-1-1,0 1 1,0 0 0,0 0 0,0 0 0,0 0 0,1-1 0,-1 1 0,0 0-1,0 0 1,0 0 0,5-12 410,-4 9-291,15-38 146,-4 8-26,2 0 0,21-37 0,-6 28-885,2 1 0,35-37-1,21-25-1515,-10-6-10659,-50 79 8613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1:36.1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14 9376,'-18'-3'13685,"24"3"-11269,192-6 1584,3 1-3489,-134 6-356,-1 0-4251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1:36.4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27 10624,'0'-1'143,"0"1"1,0 0 0,0 0-1,0-1 1,-1 1 0,1 0 0,0-1-1,0 1 1,0 0 0,0-1-1,0 1 1,0 0 0,0-1-1,1 1 1,-1 0 0,0 0 0,0-1-1,0 1 1,0 0 0,0-1-1,0 1 1,1 0 0,-1 0-1,0-1 1,0 1 0,0 0 0,1 0-1,-1 0 1,0-1 0,0 1-1,0 0 1,1 0 0,-1 0-1,0-1 1,1 1 0,-1 0 0,0 0-1,0 0 1,1 0 0,-1 0-1,0 0 1,1 0 0,-1 0 0,0 0-1,1 0 1,-1 0 0,1 0-1,22-4 1629,-19 3-1172,68-4 3078,89 4 0,44-2-3275,-199 2-499,30-1-2937,-32 2 1558,1 1 1,-1-1 0,0 1-1,0 0 1,0 0 0,6 2-1,3 3-2647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1:37.7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22 248 6720,'-7'-23'2170,"7"23"-2035,0-1 0,0 0 0,0 1 0,0-1 0,0 0 0,0 1 0,0-1 0,0 1 0,0-1 0,0 0 0,0 1 0,0-1 0,0 0 0,1 1 0,-1-1 0,0 0 0,1 1 0,-1-1-1,0 1 1,1-1 0,-1 1 0,1-2 0,-1 14 2927,-6 192 3587,1 68-4088,6-93-401,0-336-3790,-5-264 2353,1 385-413,2 23-159,0 1 1,1 0-1,0 0 0,3-24 1,-2 33-110,-1 0 1,1 0-1,1-1 0,-1 1 1,0 0-1,1 0 1,-1 0-1,1 1 1,0-1-1,0 0 1,0 1-1,1-1 0,-1 1 1,0 0-1,1-1 1,0 1-1,-1 1 1,1-1-1,0 0 1,0 0-1,0 1 0,5-2 1,50-15 150,1 3 1,106-15-1,-81 17-155,-27 3 17,178-23 408,-230 32-434,0 1-1,0 0 1,1 0 0,-1 1 0,0-1 0,0 1 0,1 0 0,-1 0-1,0 1 1,0 0 0,9 4 0,-9-3 41,-1 1 0,0-1 1,1 1-1,-1 0 0,0 0 1,-1 0-1,1 0 0,-1 1 0,0 0 1,0-1-1,2 7 0,0-1 19,-1-1 0,-1 1-1,0 0 1,0 0 0,2 20 0,1 56 184,-5-48-103,0 44-802,-1-48-3930,0-22 2092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1:38.4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18 9056,'3'-18'7333,"0"25"-4181,-2 0-2389,0 1 1,0-1-1,0 1 0,-1 9 1,-2 7-76,-5 24 0,3-20-116,2-12-353,0 0-1,2 1 1,0-1 0,3 27-1,-3-42-204,0-1 1,0 1-1,0 0 0,1-1 0,-1 1 1,0 0-1,0 0 0,0-1 0,1 1 0,-1 0 1,0-1-1,1 1 0,-1-1 0,1 2 1,0-2-7,-1 0 0,0 0 1,0 0-1,1 0 0,-1 0 1,0 0-1,0 0 0,0 0 1,1 0-1,-1 0 0,0 0 1,0 0-1,0 0 0,1 0 1,-1 0-1,0 0 0,0 0 1,0 0-1,1 0 0,-1 0 1,0 0-1,0 0 0,0-1 1,0 1-1,1 0 0,-1 0 1,0 0-1,0 0 0,0-1 1,0 1-1,1 0 0,10-20 24,-10 18-128,20-46-128,-16 33 255,2 1-1,-1-1 1,2 1-1,0 0 1,0 1-1,13-15 1,-20 27 17,1-1 0,-1 1 0,1 0 0,-1 0 0,0 0 0,1 0 0,0 0 0,-1 1 0,1-1 0,-1 0 0,1 1-1,0-1 1,0 1 0,-1-1 0,1 1 0,0 0 0,0 0 0,-1 0 0,1 0 0,0 0 0,0 0 0,0 0 0,-1 1 0,1-1 0,0 1 0,-1-1 0,1 1 0,0 0 0,-1 0 0,1-1 0,-1 1 0,1 0 0,-1 0 0,1 1 0,-1-1 0,0 0 0,1 0 0,-1 1 0,0-1 0,0 0 0,0 1 0,0-1 0,1 3 0,3 9 32,1 0 0,-2 1 0,1-1 0,-2 1 0,2 16 0,-1-10-1109,9 29 0,-10-37-1124,1 2-3404,-3-14 5296,3 3-3140,-4-3 3140,0 0-1,1 0 1,-1 0-1,0 1 1,1-1-1,-1 0 1,1 0-1,-1 0 1,0 0-1,1 0 0,-1-1 1,0 1-1,1 0 1,-1 0-1,1 0 1,-1 0-1,0 0 1,1-1-1,12-3-4207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1:39.3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64 6880,'4'-16'2229,"-6"14"-581,-2-1 349,5 6-277,0 10 700,-1-4-1763,-9 256 4938,-8-74-3931,16-162-1538,1-16 22,0 1 0,-4 19 1,2-20 495,3-33-515,8-211-1276,-6 196 1183,1 0 0,14-48 0,-14 66-51,2 1 0,0-1 0,0 1 1,2 1-1,0-1 0,1 1 0,10-14 1,-12 21 23,0 1 0,0 0 0,1 0 0,-1 1 0,1 0 0,1 0 0,-1 0 0,1 1 0,16-6 0,-19 9 17,-1 0 0,1 0 0,-1 0-1,1 1 1,0 0 0,0 0 0,0 0 0,0 1 0,-1 0-1,1 0 1,0 1 0,0-1 0,0 1 0,0 1 0,-1-1-1,1 1 1,-1 0 0,8 3 0,-12-4-8,1 0 0,0 0 0,-1 0-1,1 1 1,0-1 0,-1 0 0,0 1 0,1-1 0,-1 1 0,0-1 0,1 1 0,-1 0 0,0-1-1,0 1 1,-1 0 0,1 0 0,0 0 0,-1 0 0,1 0 0,-1-1 0,1 1 0,-1 0 0,0 0-1,0 0 1,0 3 0,-1 2 39,0-1 0,0 1 0,-1-1 0,0 0 0,0 0 0,-5 10 0,0-2 2,0-1 0,-2 0 0,1 0 0,-13 13 0,-46 44 142,50-53-148,-5 3 81,14-13-115,0 1-1,0 0 1,0 1 0,-7 10-1,13-16 31,0 0 0,1 0 0,-1 0 0,1 1 0,0-1 0,0 1 0,0-1 0,0 1 0,0-1 0,1 1 0,-1-1 0,1 1 0,0-1 0,0 1 0,1 0 0,-1-1 0,2 6 0,1-1 57,0 0-1,0-1 1,0 0-1,1 1 1,0-1-1,1 0 0,-1-1 1,1 1-1,1-1 1,-1 0-1,1-1 1,0 1-1,0-1 0,9 5 1,10 7 70,1-2 0,41 17-1,-57-28-177,12 6-145,36 10-1,-3-8-7039,-49-11 3156,-22 4-7623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1:39.9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14 134 4064,'-4'-4'843,"3"4"-558,0-1-1,1 1 1,-1-1 0,0 1-1,1-1 1,-1 0 0,0 1 0,1-1-1,-1 0 1,1 1 0,-1-1-1,1 0 1,0 0 0,-1 1 0,1-1-1,0 0 1,0-3 1843,1 3-1760,-1 1 1,0-1-1,0 1 1,0-1 0,0 1-1,1-1 1,-1 1-1,0 0 1,0-1 0,0 1-1,0-1 1,0 1-1,0-2 1,1-4 1460,0 5-1725,0 1 1,0-1-1,0 1 0,-1-1 1,1 1-1,0 0 0,0-1 1,0 1-1,0 0 0,0 0 1,0 0-1,0 0 0,1 0 1,70-4 2748,389-21 672,24-5-2154,10 5-1343,-284 18-2525,-156 5 368,8-1-4153,-53 4 1616,-9 3 1578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1:40.8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4 155 7712,'-3'-17'2506,"3"17"-2441,0-1 1,0 0-1,0 1 0,0-1 0,0 0 0,0 0 0,0 1 0,0-1 0,0 0 1,1 1-1,-1-1 0,0 0 0,0 1 0,1-1 0,-1 0 0,1 1 0,-1-1 0,0 1 1,1-1-1,-1 0 0,1 1 0,0-1 0,0 0 256,0 0-107,-1 0-1,1 1 1,-1-1-1,1 1 1,-1-1-1,1 1 1,-1-1-1,1 1 1,0-1-1,-1 1 1,1-1-1,0 1 1,0 0 0,-1-1-1,1 1 1,0 0-1,0 0 1,-1-1-1,1 1 1,0 0-1,0 0 1,0 0-1,-1 0 1,1 0 0,0 0-1,0 0 1,0 0-1,-1 1 1,1-1-1,0 0 1,0 0-1,-1 1 1,1-1-1,0 0 1,1 2 0,1-1 114,0 1 0,0 0 0,-1 1 0,1-1 0,0 0 0,2 4 0,0 2 70,-1-1 0,1 1-1,-1 0 1,-1 0 0,1 0 0,2 14 0,4 6 70,-3-8-118,4 24-1,0-1-77,9 29 115,-4 1 1,9 89-1,-10-85-60,-6-29-371,-4-32 227,-5-16-169,0 0 0,1 0 1,-1 0-1,0 1 0,0-1 1,0 0-1,0 0 0,0 0 1,0 0-1,0 0 0,1 1 1,-1-1-1,0 0 0,0 0 1,0 0-1,0 0 0,1 0 1,-1 0-1,0 0 0,0 0 1,0 0-1,0 0 0,1 0 1,-1 0-1,0 0 0,0 0 1,0 0-1,1 0 0,-1 0 1,0 0-1,0 0 0,0 0 1,0 0-1,1 0 0,-1 0 1,0 0-1,0 0 0,3-2 44,-1-1 0,-1 1-1,1 0 1,0-1 0,-1 1 0,1-1-1,1-3 1,39-79 171,5-10-303,-25 58 70,1 1 0,2 2 0,36-39 0,54-66-114,-91 105-746,-1-2 0,24-49 1,-41 72-107,-1-1 0,5-19 0,-2 3-1950,1 9 1128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1:43.6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9 157 4640,'-1'-1'249,"0"0"0,0-1 0,1 1 0,-1 0 1,0 0-1,1 0 0,-1-1 0,0 1 0,1 0 0,0-1 0,-1 1 0,1 0 1,0-1-1,-1 1 0,1 0 0,0-1 0,0 1 0,0-1 0,1 1 1,-1 0-1,0-1 0,0 1 0,1 0 0,-1-1 0,1 1 0,0-2 1,0 0 735,-1 2-686,0 0 1,0 0 0,0 0-1,0 1 1,1-1 0,-1 0-1,0 0 1,0 0 0,1 1 0,-1-1-1,1 0 1,-1 0 0,0 1-1,1-1 1,-1 0 0,1 1-1,1-2 1,1 16 4740,0 1-4867,3 37 832,-2 0 0,-3 89 0,-3-62-516,2-77-115,-9-21-998,8 9 526,-1 0 1,2 0 0,0 0 0,0-1 0,2-14 0,-1 13 77,2-20 151,2 1-1,1 0 1,1 0 0,2 1-1,1 0 1,1 0 0,23-42-1,-31 67-69,0 0 1,0 0-1,1 1 0,-1-1 0,1 1 0,0 0 1,0 0-1,1 0 0,-1 0 0,10-5 0,-11 7-24,0 1-1,0 0 1,-1 0 0,1 0-1,0 0 1,0 0-1,0 1 1,0-1 0,0 1-1,0 0 1,0 0-1,0 0 1,0 0 0,0 1-1,0-1 1,0 1-1,0-1 1,0 1-1,0 0 1,0 0 0,-1 1-1,4 1 1,-1 0 11,1 1-1,-1 0 1,0 0 0,-1 1 0,1-1-1,-1 1 1,0 0 0,0 0 0,0 1-1,-1-1 1,0 1 0,0 0 0,3 6-1,-4-6-7,0-1 0,0 1-1,-1 0 1,0 0 0,0-1 0,0 1-1,0 0 1,-1 0 0,0 0-1,0 0 1,-1 0 0,0 0-1,0-1 1,-3 10 0,0-6-59,-1 0 1,0 0 0,-1 0 0,1-1-1,-2 0 1,-10 12 0,14-18 1,1 1 0,0-1 0,-1 1 0,0-1 1,0 0-1,0 0 0,0 0 0,0-1 0,0 1 0,0-1 1,0 1-1,0-1 0,-1 0 0,1 0 0,-1 0 0,1-1 1,-1 1-1,1-1 0,-1 0 0,1 0 0,-1 0 0,1-1 1,-1 1-1,1-1 0,-1 0 0,1 1 0,0-2 0,-1 1 1,1 0-1,0-1 0,-4-2 0,1-1 788,17 7-230,22 9 72,185 52 1015,-98-31-1853,-93-23-529,-2-1-1743,-8-5-2961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4:19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1202 7808,'0'1'182,"-3"3"349,1 1 1,0-1-1,0 0 1,0 1 0,0 0-1,-1 5 1,3-9-374,0 0 1,0 0-1,0 0 1,0 0-1,0 0 1,0 0-1,0 0 1,1 0-1,-1 0 1,0 1-1,0-1 1,1 0-1,-1 0 1,1 0-1,-1 0 1,1-1-1,-1 1 1,1 0-1,0 0 1,-1 0-1,1 0 1,0 0-1,0-1 1,0 1-1,0 0 1,-1-1-1,1 1 1,0-1-1,0 1 1,0-1-1,0 1 1,0-1-1,0 0 1,2 1-1,2 0 142,-1 0 1,1 0-1,-1-1 0,0 1 1,1-1-1,-1 0 0,1 0 0,-1-1 1,1 1-1,-1-1 0,1 0 0,-1 0 1,0 0-1,6-3 0,-1 0-4,0-1 0,-1 0 0,1 0 0,14-13 0,-6 3 22,-2 0 0,0-1 1,17-24-1,33-56 433,-19 24-263,-43 69-455,19-30 283,1 1 0,47-48 0,59-37 308,-112 104-495,-12 10-129,-1 0 0,0 0 0,0 0-1,0-1 1,-1 1 0,7-9 0,-131 330-608,14-40 107,107-277 481,0-1 1,0 1-1,-1 0 1,1-1-1,0 1 0,-1 0 1,1-1-1,-1 1 1,1-1-1,-1 1 1,1-1-1,-1 1 1,1-1-1,-1 1 0,1-1 1,-1 1-1,1-1 1,-1 0-1,0 1 1,-1-1-1,2 0-3,-1 0 0,1 0 1,-1 0-1,1 0 0,-1 0 0,1 0 1,-1 0-1,1-1 0,-1 1 0,1 0 0,-1 0 1,1-1-1,0 1 0,-1 0 0,1-1 1,-1 1-1,1 0 0,0-1 0,-1 1 0,0-1 1,0-2-56,-1 0 1,0 0-1,1 1 1,0-1-1,-1 0 1,1 0-1,-1-4 1,1-2-35,0 1 0,1-1 0,0 1 0,0-1 0,3-13 0,-2 12-30,0 0-1,0 0 0,-2-16 0,1 24 128,0-2-72,-1-1 0,0 0 0,0 1 0,0-1 0,-1 1 0,-2-7 0,4 11 78,0 0-1,0 0 1,0 0 0,0 0-1,0 0 1,0 0 0,0 0-1,0 0 1,0 0 0,0 0-1,1 0 1,-1 0 0,0 0-1,0 0 1,0 0 0,0 0-1,0 0 1,0 0 0,0 0-1,0 0 1,0 0 0,0 0-1,0 0 1,0 0 0,0 0-1,0 0 1,0 0 0,0 0-1,0 0 1,0 0 0,0 0-1,0 0 1,0 0 0,0 0-1,7 6-78,13 13 159,-15-14-100,4 2 54,1 1 1,-1-2-1,1 1 1,0-1-1,1-1 1,18 8-1,1-2 171,41 8 0,52 4 408,-103-21-475,-1-1 0,1-1 0,0-1-1,24-3 1,-36 2-69,1 0 0,-1-1 0,0 0 0,1 0 0,-1 0 0,-1-1 0,1-1 0,-1 1 0,1-1 0,9-9 0,-2 1 114,-2-1-1,1-1 1,14-22 0,118-153 739,-73 96-791,-2-1-101,64-119 0,6-47-165,-117 212 230,29-87-1,-51 131-80,0 1-128,-1 0 0,0 0 1,0 0-1,0 0 1,0-7-1,-1 11 106,0-1-1,0 1 1,0 0 0,0-1-1,0 1 1,0 0-1,0-1 1,0 1 0,0 0-1,0-1 1,0 1-1,0 0 1,0 0 0,-1-1-1,1 1 1,0 0-1,0-1 1,0 1 0,0 0-1,-1 0 1,1-1-1,0 1 1,0 0 0,0 0-1,-1 0 1,1-1-1,0 1 1,-1 0 0,-8 2-219,-15 19 43,16-13 157,-18 18-66,-23 33 0,2 10 59,3 1 1,-35 79-1,54-98 91,3 2 0,2 1 0,-23 98 0,2 66 403,32-150-5,0 87 1,9-150-368,0 1 0,1-1-1,-1 1 1,1-1 0,0 1 0,1-1 0,2 8-1,-4-12-39,1 1-1,0 0 1,0 0-1,1 0 1,-1-1-1,0 1 1,0 0-1,1-1 1,-1 1-1,1-1 1,-1 0-1,1 0 1,0 1-1,0-1 1,-1 0-1,1 0 1,0-1-1,0 1 1,0 0-1,0 0 1,4 0-1,-3-1 16,0 0 0,1 0 0,-1 0 0,0 0-1,0 0 1,0-1 0,0 1 0,0-1 0,1 0 0,-1 0 0,5-3-1,31-19 237,-31 17-245,19-14-56,-1-1-1,-1-2 1,-2 0-1,0-1 1,27-38-1,-29 34-67,-12 15 5,0 1 0,1 0 0,0 1 1,18-15-1,-27 25 48,0 1 0,0-1 0,0 0 0,1 1 0,-1-1-1,0 1 1,0-1 0,1 1 0,-1 0 0,1-1 0,-1 1 0,0 0 0,1 0 0,-1 0 0,0 0-1,1 0 1,-1 0 0,1 1 0,-1-1 0,0 0 0,1 1 0,-1-1 0,0 1 0,0-1-1,1 1 1,-1 0 0,0-1 0,0 1 0,0 0 0,0 0 0,0 0 0,0 0 0,0 0-1,1 1 1,5 6 11,-1 0 0,1 0 0,7 15 0,-7-11 66,7 9-127,-7-8 118,1-1 0,0-1 0,1 1 0,11 10 0,-19-21-20,1 1 0,-1-1 0,1 0 0,-1 0 0,1 1 1,0-1-1,-1 0 0,1 0 0,0-1 0,0 1 0,0 0 0,0-1 0,0 1 0,-1-1 1,1 1-1,0-1 0,0 0 0,0 0 0,0 0 0,0 0 0,0 0 0,0 0 1,0-1-1,0 1 0,0-1 0,0 1 0,0-1 0,0 0 0,0 0 0,1-1 0,0 1 4,-1-1-1,0 0 0,0 0 0,0 0 1,0-1-1,0 1 0,-1 0 0,1-1 1,-1 1-1,1-1 0,-1 0 1,0 1-1,0-1 0,0 0 0,-1 1 1,1-1-1,0 0 0,-1 0 0,0 0 1,0-3-1,0 2-92,0-1 0,0 1 1,-1 0-1,1 0 0,-1 0 1,0 0-1,-1-1 0,1 1 1,-1 1-1,1-1 0,-5-7 1,5 10 35,0-1 0,-1 1 0,1-1 0,0 1 0,0 0 0,-1 0 0,1 0 0,-1 0 0,1 0 0,-1 0 0,1 0 0,-1 0 1,0 1-1,1-1 0,-1 1 0,0-1 0,0 1 0,1 0 0,-1-1 0,0 1 0,0 0 0,1 0 0,-1 0 0,0 1 0,0-1 1,0 0-1,1 1 0,-1-1 0,-2 1 0,-5 3 53,0 1-1,1 0 1,-1 0 0,1 0 0,0 1 0,0 0 0,1 1-1,-1 0 1,2 0 0,-13 16 0,14-15-18,0 1 0,0-1 0,0 1 0,1-1 0,1 1 0,-4 15 0,2-7-5,2 1 1,-2 27 0,4-41 62,1 0 0,0 1 1,0-1-1,1 0 0,-1 0 1,1 1-1,0-1 1,0 0-1,0 0 0,3 6 1,-4-9-38,1 0 1,-1 0-1,1-1 1,0 1-1,0 0 1,-1 0 0,1 0-1,0 0 1,0-1-1,0 1 1,0 0-1,0-1 1,0 1-1,0-1 1,0 1-1,2 0 1,-1-1-13,-1 0 0,1 1 0,0-1 0,-1 0 0,1 0 1,0-1-1,0 1 0,-1 0 0,1-1 0,0 1 0,-1-1 0,1 1 1,0-1-1,1-1 0,4-2-9,0 0-1,0-1 1,-1 0 0,1 0 0,5-8-1,4-2-73,-14 14 63,-1 0 0,0 0 0,0 0 0,0-1 0,0 1 0,0 0 0,0-1 0,0 1 0,0 0 0,-1-1 0,2-2 0,3-6-139,-5 10 123,0 0-1,1 0 1,-1 0-1,0 0 0,1 1 1,-1-1-1,0 0 0,0 0 1,1 0-1,-1 1 1,0-1-1,0 0 0,1 0 1,-1 1-1,0-1 0,0 0 1,0 1-1,0-1 0,1 0 1,-1 0-1,0 1 1,0-1-1,0 0 0,0 1 1,0-1-1,0 0 0,0 1 1,0 0-1,4 11 16,-4-12-3,3 10 23,0-1 0,0 0 0,1 0 0,0-1 0,7 13-1,-9-18 7,1 0-1,0 0 1,0 0 0,0 0-1,0 0 1,0 0-1,0-1 1,1 0-1,-1 0 1,1 0 0,-1 0-1,1 0 1,0-1-1,0 1 1,6 0-1,1 0 38,-1-2 0,1 1 0,0-2 0,0 1 0,0-1-1,18-5 1,-29 6-55,11-2 48,0-2 0,0 1 0,0-1 0,0-1 0,0 0 0,10-7 0,-15 8-26,10-6-10,0 0 0,-1-1 0,0-1 1,-1-1-1,-1 0 0,16-19 0,20-25-174,-2-2 1,47-79-1,118-202-516,-127 210 540,42-69-1,-85 122-181,-33 55 4,-9 21 273,0 0 0,0 0 1,0 0-1,0 0 0,0-1 0,0 1 0,-1 0 0,1 0 0,0 0 0,-1 0 0,1 0 0,-1 0 0,1 0 0,-1 0 0,0-1 1,0 1 22,1 0 1,0 1-1,-1-1 1,1 1-1,-1-1 1,1 1-1,-1-1 1,1 1-1,-1 0 1,1-1-1,-1 1 1,1-1-1,-1 1 1,1 0-1,-1 0 1,0-1-1,1 1 1,-1 0-1,0 0 1,1 0-1,-1-1 1,-1 1 0,-2 0-5,0 0 1,0 0 0,0 1 0,0-1-1,0 1 1,0 0 0,0 0 0,0 0 0,0 1-1,0-1 1,0 1 0,0 0 0,1 0 0,-1 1-1,1-1 1,-5 5 0,-12 11 9,2 1 1,0 0-1,1 2 0,1 0 1,1 1-1,-21 39 0,-61 156 73,76-165 1,2 1 0,3 1 0,-10 66 0,16-59 106,0 65 1,9-88 32,1 0 1,3-1-1,7 40 0,-9-70-132,1 0 0,0 0 0,0 0 0,0 0 0,1-1 0,0 1 0,0-1 0,1 1 0,0-1 0,8 10 0,-8-12-27,0-1 0,-1 0 0,1 0 0,1 0-1,-1 0 1,0 0 0,1-1 0,-1 0-1,1 0 1,0 0 0,-1-1 0,1 1-1,0-1 1,0 0 0,0-1 0,8 1-1,3-1 2,1 0-1,-1-1 0,0-1 0,1-1 0,-1 0 0,0-1 1,-1-1-1,1-1 0,-1 0 0,22-12 0,-18 7 2,0-1 0,0-2 1,-2 1-1,1-2 0,-2-1 0,0 0 0,14-19 0,-23 27-23,-1-1 0,-1 1 0,1-1 0,-1 0 0,6-17 0,-9 22-57,-1-1 0,0 1 0,0-1 0,0 0 1,0 0-1,-1 0 0,0 1 0,0-1 0,0 0 0,0 0 1,-1 0-1,0 1 0,-2-9 0,2 10 6,0 0 0,-1 0 0,1 0 0,-1 0 1,0 1-1,1-1 0,-1 1 0,0-1 0,-1 1 0,1-1 0,0 1 0,-1 0 0,1 0 0,-1 0 0,-3-1 0,1 0 20,1 2 0,-1-1 0,0 0 0,1 1-1,-1 0 1,0 0 0,0 0 0,0 1 0,-6-1 0,2 2 38,0-1 1,0 1 0,0 1 0,0 0 0,0 0 0,1 1 0,-1 0 0,1 0 0,0 1 0,-14 8 0,15-7 14,0 1-1,0-1 0,1 1 1,0 0-1,0 1 1,1 0-1,-1 0 0,2 0 1,-1 0-1,1 1 1,-4 8-1,6-11-29,0 0 1,1 0-1,-1 0 0,1 0 0,0 1 0,0-1 1,1 0-1,0 1 0,0-1 0,0 0 1,0 1-1,1-1 0,0 0 0,0 0 0,0 1 1,1-1-1,0 0 0,0 0 0,4 7 0,0-3 32,0 0-1,2 0 1,-1 0-1,1-1 1,0 0-1,0-1 0,1 0 1,0 0-1,1-1 1,-1 0-1,1 0 1,17 6-1,-3-3-213,2 0 0,-1-2 0,1-1 0,32 4-1,-46-8-341,-1 0-1,1-1 0,0-1 0,0 0 1,-1 0-1,1-1 0,0-1 0,15-3 1,-17 2-390,0 0-1,-1-1 1,0 0 0,0-1 0,0 0 0,-1 0 0,0-1 0,0 0 0,0 0 0,0-1 0,-1 0 0,0 0 0,-1-1-1,9-12 1,-10 11-620,-1-1-1,6-15 1,4-20-1453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1:46.4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32 8384,'-26'-11'16357,"56"29"-13304,-22-15-2921,0 1 1,1-1-1,-1-1 0,0 0 1,1 0-1,-1 0 0,13 0 0,14 0 232,0-2 0,48-6 0,70-17-60,68-5-158,-199 27-212,1-1-283,1 2 0,-1 0 0,39 6 0,-62-5 113,1-1-1,0 0 1,0 1-1,-1-1 0,1 0 1,0 1-1,0-1 1,-1 1-1,1-1 0,0 1 1,-1-1-1,1 1 1,-1 0-1,1-1 0,-1 1 1,1-1-1,-1 1 1,1 0-1,-1 0 0,0-1 1,1 1-1,-1 0 1,0 0-1,0 0 0,1-1 1,-1 1-1,0 0 1,0 0-1,0 0 0,0-1 1,0 1-1,0 0 1,0 0-1,-1 0 0,1 0 1,0-1-1,0 1 0,0 0 1,-1 0-1,0 0 1,-1 6-1252,0-2 1,-1 1-1,-5 9 1,8-15 1458,-9 20-2472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1:46.8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33 6880,'-31'0'4026,"45"-2"3819,9-3-4669,30-7-736,95 0 510,76 11-2758,-158 1-1205,-2 1-3729,-31 2 2155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1:47.8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34 1312,'-13'-3'4240,"14"1"-3683,0 0 0,0 0 0,0 1-1,1-1 1,-1 0 0,1 1 0,-1-1 0,1 1 0,2-2 0,5-5 2716,-9 7-3201,0 1-1,0 0 1,0 0 0,0 0-1,0-1 1,1 1-1,-1 0 1,0 0-1,0 0 1,0 0 0,0-1-1,0 1 1,0 0-1,0 0 1,0 0-1,1 0 1,-1 0 0,0-1-1,0 1 1,0 0-1,0 0 1,0 0-1,1 0 1,-1 0 0,0 0-1,0 0 1,0 0-1,1 0 1,-1-1-1,0 1 1,0 0 0,0 0-1,0 0 1,1 0-1,-1 0 1,0 0-1,0 0 1,0 0 0,1 1-1,2 8 1327,-2 6-338,0 1-1,0 0 0,-4 24 0,1-6-378,-2 39 379,1 91 648,5-67-1444,-3-56-1424,1-40 823,0-1 0,-1 1 0,1-1 1,0 1-1,-1-1 0,1 1 0,0-1 1,-1 0-1,1 1 0,0-1 0,-1 1 1,1-1-1,-1 0 0,1 1 0,-1-1 1,1 0-1,-1 0 0,1 1 0,-1-1 1,1 0-1,-1 0 0,0 0 0,1 0 1,-1 0-1,1 0 0,-1 0 0,0 0 1,-9 0-1888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1:48.7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3 225 2720,'-1'-1'26,"1"1"0,0 0 1,0 0-1,0 0 0,0 0 1,0-1-1,-1 1 0,1 0 1,0 0-1,0-1 0,0 1 0,0 0 1,0 0-1,0 0 0,0-1 1,0 1-1,0 0 0,0 0 0,0-1 1,0 1-1,0 0 0,0 0 1,0-1-1,0 1 0,0 0 0,0 0 1,0 0-1,0-1 0,0 1 1,1 0-1,-1 0 0,0-1 0,0 1 1,22-9 17820,-21 9-17692,1 1-1,-1-1 1,0 0 0,0 0 0,1 0 0,-1 0 0,0 0-1,0 0 1,1 0 0,0-1 0,1 1 83,260-12 2938,1-16-2515,-238 25-504,567-61 947,-235 35-848,-103 10-42,349-15 634,-389 24-694,-163 7-412,90-3-1985,-156 18-5314,-54 7-1099,3 7 2486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1:49.4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80 243 5984,'-8'-29'6944,"8"23"-6373,1 0 0,-1 0 0,1 0 1,0 1-1,0-1 0,1 0 1,0 0-1,0 1 0,0-1 0,1 1 1,5-9-1,-4 7-226,1 1 1,1 0-1,-1 0 0,1 1 1,0 0-1,0 0 0,13-8 1,1 2-50,1 1 1,0 2-1,1 0 1,0 1-1,26-5 1,-9 3-111,1 2 1,0 1 0,42 0-1,-78 6-141,1 0 1,-1 1-1,1-1 0,-1 1 0,9 2 0,-12-3-25,0 1-1,0-1 0,0 1 1,0-1-1,0 1 1,0-1-1,0 1 0,0 0 1,0-1-1,-1 1 0,1 0 1,0 0-1,0-1 0,-1 1 1,1 0-1,0 0 0,-1 0 1,1 0-1,-1 0 1,0 0-1,1 0 0,-1 0 1,0 0-1,1 0 0,-1 0 1,0 0-1,0 0 0,0 0 1,0 0-1,0 0 0,0 2 1,-1 4 60,-1 1 0,0 0 0,0 0 0,0-1 0,-1 1 0,0-1 0,-8 13 0,-3 1 32,-20 26 0,-54 56 248,-121 113 0,110-136 67,37-32-177,59-46-215,-1 1 0,1 0-1,0 0 1,0 0 0,0 1 0,-2 4 0,4-7-12,1-1 1,-1 1 0,1 0 0,0 0 0,-1 0 0,1-1 0,0 1 0,0 0 0,0 0 0,0 0 0,0 0 0,0 0 0,0-1 0,0 1 0,0 0 0,0 0 0,0 0 0,0 0 0,1-1 0,-1 1 0,0 0 0,1 0 0,-1 0 0,0-1 0,1 1 0,-1 0 0,1 0 0,-1-1 0,1 1 0,0-1 0,-1 1 0,1 0 0,0-1 0,0 1 0,3 1 81,-1 1 1,1-1-1,-1-1 0,1 1 1,0-1-1,-1 1 0,1-1 1,0 0-1,0 0 0,0-1 1,6 1-1,9 0 185,23-2 1,-17-1-163,361-3 308,-219 4-6850,-167 1 6279,0 0 0,0 0 1,0 0-1,0 1 1,1-1-1,-1 0 1,0 0-1,0 0 1,0 0-1,0 0 1,1 0-1,-1 0 1,0-1-1,0 1 1,0 0-1,0 0 1,1 0-1,-1 0 1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1:49.9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 9376,'0'0'170,"0"0"0,0-1 1,0 1-1,0-1 0,0 1 0,0-1 1,0 1-1,1-1 0,-1 1 0,0-1 1,0 1-1,0 0 0,0-1 0,1 1 1,-1-1-1,0 1 0,0 0 1,1-1-1,-1 1 0,0-1 0,1 1 1,-1 0-1,0 0 0,1-1 0,-1 1 1,0 0-1,1 0 0,0-1 0,0 1-28,-1 0-1,1 0 0,-1 0 0,1 0 0,-1 0 1,1 0-1,-1 1 0,0-1 0,1 0 0,-1 0 0,1 0 1,-1 1-1,1-1 0,-1 0 0,1 1 0,-1-1 0,0 0 1,1 1-1,-1-1 0,0 0 0,1 1 0,-1-1 1,0 1-1,0-1 0,1 0 0,-1 1 0,0-1 0,0 1 1,1 0-1,7 20 1702,-1 0 0,7 33 0,-8-22-1011,-2 0 1,1 53-1,-6-21-405,-12 77-1,14-113-1354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1:50.2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7 9632,'-5'-6'3568,"5"9"-1296,6 16 216,-3-12-1563,0 3-152,-1 1 1,0 0-1,0 0 1,-1 16 0,-2 49 863,0-50-1190,1-6-263,-7 101 871,5-100-1337,-2-1 0,0 1 0,-12 35 1,14-52-239,0 0 0,0-1 1,0 1-1,0-1 0,-3 4 0,2-3-308,-3 8-1103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1:50.6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9 250 7712,'-1'-1'365,"0"0"0,0-1 0,0 1 0,1-1 0,-1 1 0,0-1 0,1 1 0,-1-1 0,1 0 0,-1 1 0,1-1 1,0 0-1,0 1 0,-1-1 0,1 0 0,1 1 0,-1-1 0,0 0 0,0 0 0,1 1 0,-1-1 0,1 1 0,-1-1 0,1 0 0,-1 1 0,2-2 0,3-6 162,0 1 0,0 0 0,11-12 0,1-1 970,-10 10-1161,1 0 1,1 1 0,0 0 0,0 0-1,1 1 1,0 0 0,1 1 0,0 0-1,0 1 1,0 0 0,1 0 0,0 2-1,1-1 1,-1 2 0,1-1 0,0 2-1,0 0 1,0 0 0,1 1 0,18 0-1,-4 2-74,1 2 0,0 0 0,0 2 0,-1 1 0,0 2 0,0 1 0,0 0 0,30 15 0,-36-13-131,-2-1 133,0 0 0,41 9 0,-55-16-241,1-1 1,-1 0-1,1-1 1,-1 0-1,1 0 1,0 0-1,-1-1 0,1 1 1,-1-2-1,1 1 1,-1-1-1,0 0 1,1 0-1,5-4 0,-7 3-218,1 0 0,-1 0 0,0-1 0,6-5-1,6-10-3563,-4 6 1481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1:51.7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87 126 4320,'0'-4'423,"0"0"0,-1 0 0,1 0 0,-1 0 0,-2-8 0,2 9 244,1 0-1,-1-1 0,1 1 0,0-1 0,0 1 0,0-1 1,0 1-1,0-1 0,1 1 0,1-6 0,2-18 3185,-4 4-411,-2 35-2618,0 0 0,-5 15 0,-4 18-323,-8 79 765,-2 86 26,14-117-1012,5-65-210,-14 199 541,17-107 47,2-99-372,-3-21-290,1 1 0,-1-1-1,0 0 1,0 0 0,0 1-1,0-1 1,0 0 0,0 1-1,1-1 1,-1 0 0,0 1-1,0-1 1,0 0 0,1 0-1,-1 1 1,0-1 0,0 0 0,1 0-1,-1 0 1,0 0 0,1 1-1,-1-1 1,0 0 0,1 0-1,-1 0 1,0 0 0,1 0-1,-1 0 1,0 0 0,1 0 0,-1 0-1,0 0 1,1 0 0,-1 0-1,0 0 1,1 0 0,-1 0-1,0 0 1,1 0 0,-1 0-1,0 0 1,0 0 0,1 0-1,-1-1 1,0 1 0,1 0 0,-1 0-1,0 0 1,0-1 0,1 1-1,-1 0 1,0 0 0,0-1-1,0 1 1,1-1 0,4-5-254,0-1 0,0-1 0,4-7 1,3-5-30,18-31-176,-21 35 385,0 0 1,15-17-1,-14 20 71,-4 6 34,0-1 0,0 1 0,1 0 0,0 0 0,9-6 0,-14 12 13,0-1 1,0 1 0,1 0 0,-1 0 0,0 0 0,0 0 0,1 0 0,-1 1 0,1-1 0,-1 1-1,1-1 1,-1 1 0,1 0 0,-1 0 0,1 0 0,-1 1 0,1-1 0,-1 0 0,1 1-1,-1 0 1,0-1 0,1 1 0,-1 0 0,0 0 0,3 2 0,0 0 23,-1 1 1,0-1-1,1 1 1,-1 0-1,-1 0 1,1 0-1,0 1 1,-1-1-1,0 1 0,0 0 1,-1 0-1,1 0 1,1 7-1,1 2 50,-1-1 0,0 1 0,-1 0 0,1 18 0,-3-19-307,-1 1 1,-1-1-1,0 1 0,-1-1 0,-5 18 0,3-10-3611,1-15-13,-2-3 1248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1:53.4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446 21 4224,'12'-11'2160,"-11"11"-1907,3-3 3548,-4 3-3548,1 0 1,-1-1-1,0 1 1,0 0-1,0-1 0,0 1 1,0 0-1,1-1 1,-1 1-1,0 0 0,0-1 1,-23-1 5333,5 3-4694,0 0 1,1 1-1,-1 1 0,-21 7 0,-70 27 568,59-18-1111,31-13-756,0 1 0,0 0 0,1 2 0,0 0 0,1 1 0,-31 24 0,36-21-3397,10 3 1105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4:19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10976,'0'0'699,"-1"3"690,11 1 1440,233 22 3949,67-11-5268,-18-15-1455,3-16-4068,-276 14 2036,20-4 0,-33 4 923,0 1 0,-1-1-1,1-1 1,-1 1 0,1-1-1,-1 1 1,7-7-1,8-6-2683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1:54.1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24 7456,'-6'-11'8205,"12"9"-7163,-1 0-709,0 0 0,1 0 0,-1 1-1,0 0 1,1 0 0,-1 0 0,1 1-1,0 0 1,-1 0 0,1 0-1,-1 1 1,8 1 0,7 2 138,-1 1 0,22 9 0,-32-11-293,1 1 1,0 0-1,-1 1 1,0 0-1,16 11 1,-23-14-138,0-1 1,-1 1 0,1 0-1,0-1 1,-1 1 0,1 0-1,-1 0 1,0 0 0,1 1-1,-1-1 1,0 0 0,0 0-1,-1 1 1,1-1 0,0 0-1,-1 1 1,1-1 0,-1 1-1,0-1 1,0 0 0,0 1-1,0-1 1,0 1 0,-1-1 0,1 1-1,-1-1 1,1 0 0,-1 1-1,0-1 1,-2 4 0,-3 5 112,0 0 0,0-1 0,-2 1 0,1-2 0,-13 14 0,1-4 88,-33 25 0,47-40-203,1 0 0,-1 0 1,-6 9-1,10-12-23,0 0 1,1 1 0,-1-1-1,0 0 1,0 1-1,1-1 1,-1 0-1,1 1 1,-1 2-1,1-4-9,0 1 0,0 0 0,0-1 0,0 1 0,0-1 0,0 1 0,0-1-1,0 1 1,0 0 0,1-1 0,-1 1 0,0-1 0,0 1 0,1-1-1,-1 1 1,0-1 0,1 1 0,-1-1 0,0 0 0,1 1 0,-1-1-1,1 1 1,-1-1 0,1 0 0,0 1 0,13 7 53,0-2 1,1 0-1,0 0 1,16 3-1,4 2 246,-19-6-57,-10-3-86,1 0 0,-1 0 0,1 1 0,-1 0 0,9 5-1,-15-8-145,0 1 0,0-1-1,1 0 1,-1 0-1,0 0 1,0 1 0,0-1-1,1 0 1,-1 0-1,0 1 1,0-1-1,0 0 1,0 0 0,0 1-1,0-1 1,1 0-1,-1 1 1,0-1 0,0 0-1,0 0 1,0 1-1,0-1 1,0 0-1,0 1 1,0-1 0,0 0-1,0 0 1,-1 1-1,1-1 1,0 0 0,0 1-1,0-1 1,0 0-1,0 0 1,0 1-1,-1-1 1,1 0 0,0 1-1,-14 11 251,6-7-344,1-1 0,-15 6 0,8-6-998,0 0-1,0-1 1,-15 1-1,-15 3-8989,29-3 5825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1:56.3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65 3392,'-1'-1'60,"1"1"0,-1 0-1,1-1 1,-1 1 0,1-1 0,0 1 0,-1-1-1,1 1 1,0 0 0,-1-1 0,1 1 0,0-1-1,0 1 1,-1-1 0,1 1 0,0-1 0,0 0-1,0 1 1,0-1 0,0 1 0,0-1 0,0 1-1,0-1 1,0-1 0,11-9 2871,0-1-723,-7 8-1300,-1 1 0,1-1 1,0 1-1,8-6 0,-11 8-701,0 1 0,1-1 0,-1 1 0,0-1-1,0 1 1,1-1 0,-1 1 0,0 0 0,0 0 0,1-1-1,-1 1 1,0 0 0,1 0 0,-1 0 0,0 1 0,1-1-1,-1 0 1,0 0 0,0 1 0,1-1 0,-1 1 0,0-1-1,0 1 1,2 1 0,-1 0-19,0 0-1,0 0 1,0 1-1,0-1 1,-1 1-1,1 0 1,-1-1-1,0 1 1,1 0 0,-1 0-1,-1 0 1,1 0-1,0 0 1,-1 0-1,1 0 1,-1 0-1,0 4 1,-5 120 1439,-36 294 223,12 125-175,10 141-222,1-41-1002,16-606-1124,-1 4-520,5-13-2578,2-14 1413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1:58.6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52 4224,'-9'-4'687,"6"3"-350,0-1 1,-1 1-1,1-1 0,0 0 0,1 0 0,-1 0 0,0 0 0,1-1 0,-4-2 0,-11-21 13487,21 30-13556,0 0 0,0 0-1,1-1 1,-1 0 0,1 0 0,0 0-1,-1 0 1,9 2 0,3 3-38,5 4-67,108 64 728,-115-67-826,-1 2 0,0 0 0,0 0 0,-2 2 0,1-1 0,19 29 0,-15-13 131,-1 0-1,-2 1 1,0 1 0,15 57-1,-16-38 219,-3 1-1,6 72 1,-14-89-198,-1 0 0,-2 0 1,-1 0-1,-10 48 0,1-34-212,-2 0 0,-26 60 0,28-78-73,-2-1-1,-21 32 0,23-43-998,-15 17 0,15-21-1896,-23 19 1,20-20 483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1:59.3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522 16 3648,'-6'-16'5911,"-1"21"-1860,-106 97 3288,56-53-5633,42-35-1390,1 1 0,0 1-1,1 1 1,1 0 0,0 0-1,-17 36 1,-39 118 972,53-129-978,11-28-215,-71 206 1018,59-163-946,-17 112-1,27-119-176,-5 42-331,10-77-718,1 0-1,0 0 1,1 0 0,4 16 0,3-12-1606,-8-18 2447,0-1-1,1 1 0,-1-1 1,0 1-1,1-1 0,-1 1 0,0 0 1,1-1-1,-1 1 0,1-1 0,-1 0 1,1 1-1,-1-1 0,1 1 0,0-1 1,-1 0-1,1 1 0,-1-1 0,1 0 1,0 0-1,-1 1 0,1-1 1,0 0-1,-1 0 0,1 0 0,0 0 1,-1 0-1,1 0 0,0 0 0,-1 0 1,2 0-1,11-9-5061,5 0 1771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1:59.7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60 7712,'-2'-2'1012,"-1"-1"1,1 1-1,0-1 0,0 0 1,-2-3-1,130 7 5980,29-1-3400,207-16-3339,-309 12-1068,28-3-3681,-29-4-4859,-33 7 5542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2:01.5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347 143 1472,'15'0'740,"-9"1"226,1-1 0,-1 0 0,1 0 0,-1-1 0,1 0 0,-1 0 0,0 0 0,10-4 0,-14 4-672,-1 0-1,0 0 0,0 0 1,0-1-1,0 1 1,0 0-1,0 0 0,0-1 1,-1 1-1,1-1 1,0 1-1,-1-1 0,1 1 1,-1-1-1,0 1 0,1-1 1,-1 1-1,0-1 1,0 1-1,0-1 0,0 1 1,0-3-1,-1 0 108,1-1 0,0 1 0,-1 0 0,0-1 0,0 1 0,0 0 0,-1 0 0,-2-6 0,1 6-244,0 0 0,0 0 0,0 0 1,-1 1-1,1-1 0,-1 1 0,0 0 0,0 0 0,0 0 0,0 0 0,-1 1 0,1 0 0,-1 0 0,1 0 0,-1 0 0,0 1 0,0 0 0,-7-2 0,-2 1 99,-1 1-1,1 0 1,0 1-1,-1 1 1,-16 2 0,18-1-143,-1 0 1,1 2 0,0-1-1,-1 2 1,2 0-1,-1 0 1,1 1 0,-1 1-1,-10 7 1,14-7-52,1-1 1,0 1-1,0 1 0,1 0 1,0 0-1,0 0 0,1 1 1,0 0-1,0 0 0,1 0 1,0 1-1,-3 10 0,5-12-32,0 1 1,1 0-1,0-1 0,0 1 1,1 0-1,0 0 0,1 16 1,0-20 10,1 0 0,0 0 0,0 0 0,0 0 1,1 0-1,0 0 0,0 0 0,0-1 0,0 1 0,1-1 1,0 1-1,0-1 0,0 0 0,0 0 0,5 4 0,4 3 85,1-1-1,-1-1 0,2 0 0,0-1 0,0 0 0,28 11 0,-14-9-54,0-1 0,53 9-1,-54-14-790,47 2-1,-63-6-1127,0-1 1,0 0-1,20-5 1,-13 4-447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2:02.5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397 100 4384,'14'-16'6490,"-13"16"-6248,-1-1-1,1 0 1,0 1 0,-1-1-1,1 0 1,-1 1-1,1-1 1,-1 0-1,1 0 1,-1 1-1,1-1 1,-1 0-1,0 0 1,1 0 0,-1 0-1,0 0 1,0 0-1,0 1 1,0-1-1,0 0 1,0 0-1,0 0 1,0 0 0,0 0-1,0 0 1,0 0-1,-1 0 1,1 1-1,-1-3 1,1 2-40,-1-1 0,1 1 0,-1 0 1,0-1-1,0 1 0,0 0 0,0 0 0,0-1 0,0 1 1,0 0-1,0 0 0,0 0 0,0 0 0,0 0 0,-1 1 1,1-1-1,0 0 0,-2 0 0,-5-1 137,0 1 0,0 0 0,0 0-1,0 1 1,0 0 0,0 0 0,-10 2 0,-56 13 902,53-9-1061,1 1-1,-1 1 1,1 1 0,0 1 0,1 0 0,-19 15 0,27-18-115,0 1 0,1 1 0,0 0 0,1 0 0,-11 13 0,18-19-36,0 0 0,0 1 0,0-1 0,0 1 0,0 0 0,1-1 0,-1 1 0,1 0 0,-1 7 0,1-9 3,1 1-1,0-1 1,0 1-1,1-1 1,-1 1-1,0-1 1,1 0-1,0 1 1,-1-1-1,1 0 1,0 1-1,0-1 1,0 0-1,1 0 1,-1 0-1,0 0 1,3 3-1,0-2 20,-1 0-1,1 0 0,0 0 0,0-1 0,0 0 1,0 1-1,0-1 0,0-1 0,1 1 1,-1-1-1,8 2 0,1 0-9,0-1 1,0-1-1,14 0 0,-6-1-115,1-1 0,-1-1-1,1-1 1,25-7 0,-35 6-71,1 0 1,-1-1 0,0 0 0,0-1 0,-1 0 0,1-1-1,-1 0 1,11-11 0,-15 11 98,0 0 0,-1 0 0,0-1 0,0 1 0,0-1 0,-1-1-1,-1 1 1,0-1 0,0 0 0,0 0 0,2-10 0,-1 0 132,-1 0 0,-1 0 0,-1-1 0,0-28 1,-2 48-1,0 37 506,5 41-1,-2-62-591,0-1 0,0 0 0,2 0 0,0 0 0,0-1 0,2 1 0,0-1 0,0-1 0,17 23 0,-19-29-613,1 7-6344,5 6-3099,1-4 6600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2:03.0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11 6656,'-8'-11'9784,"-1"15"-6507,3 0-2804,0 1-1,1 0 1,-1 0 0,1 0 0,0 1 0,0 0-1,1 0 1,0 0 0,0 0 0,0 0 0,-4 13 0,2-4-153,0 1 0,1 0 0,1 0 0,-2 20 0,5-27-207,1 0 1,0 0-1,0 0 0,0 0 0,2 0 1,2 12-1,-3-16-47,0-1 0,1 1 0,-1 0 1,1-1-1,0 1 0,1-1 0,-1 1 0,1-1 1,0 0-1,0 0 0,0 0 0,6 5 0,-7-7-55,0-1-1,0 0 0,0 0 1,0 0-1,0 0 1,0 0-1,0-1 0,0 1 1,1-1-1,-1 1 0,0-1 1,0 0-1,0 0 0,1 0 1,-1 0-1,0 0 0,0 0 1,1-1-1,-1 1 0,0-1 1,0 1-1,0-1 0,0 0 1,0 0-1,0 0 0,3-2 1,3-2-75,-1 0 1,-1 0-1,1 0 1,-1-1 0,9-9-1,-9 7 1,0 1 0,0-1-1,-1 0 1,0 0 0,0-1 0,-1 1-1,0-1 1,0 0 0,-1 0 0,0-1 0,-1 1-1,0-1 1,0 1 0,-1-1 0,-1 1-1,1-1 1,-1 0 0,-1 1 0,0-1-1,-3-14 1,3 21-58,0 0-1,-1-1 0,1 1 1,0 0-1,-1 0 0,0 0 1,0 1-1,0-1 1,0 0-1,0 1 0,0-1 1,-1 1-1,1-1 0,-1 1 1,0 0-1,1 0 1,-1 1-1,0-1 0,0 0 1,0 1-1,-1 0 1,1 0-1,0 0 0,0 0 1,-1 0-1,1 1 0,-6-1 1,5 1-412,0-1 1,0 2-1,0-1 1,-1 0-1,1 1 1,0 0 0,0 0-1,0 0 1,0 0-1,0 1 1,0-1-1,0 1 1,1 0-1,-1 0 1,0 1-1,1-1 1,0 1-1,0 0 1,-1-1 0,2 2-1,-6 5 1,-3 11-2732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2:05.0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221 12 3328,'-5'-12'8960,"6"25"-5846,2 15-1861,-1 1 0,-1-1 0,-4 33 0,0-11-249,1 53 172,-6 114 224,-22 101-13,17-189-694,-34 338 1344,0-70-666,11-79-943,3-40-2931,33-264 1733,0-14 692,-1 0 1,1 0-1,0 0 1,0 1-1,0-1 1,0 0 0,0 0-1,0 0 1,0 1-1,0-1 1,0 0-1,0 0 1,0 0-1,0 1 1,0-1 0,0 0-1,0 0 1,1 0-1,-1 1 1,0-1-1,0 0 1,0 0-1,0 0 1,0 0 0,0 1-1,0-1 1,1 0-1,-1 0 1,0 0-1,0 0 1,0 0-1,0 1 1,1-1 0,-1 0-1,0 0 1,0 0-1,0 0 1,0 0-1,1 0 1,-1 0-1,0 0 1,0 0 0,1 0-1,-1 0 1,0 0-1,0 0 1,0 0-1,1 0 1,7-5-1838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2:05.8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45 123 5632,'-21'-27'5141,"-2"7"3957,23 20-9034,0-1-1,0 1 0,-1 0 1,1 0-1,0-1 0,0 1 1,0 0-1,0 0 1,0 0-1,0-1 0,0 1 1,0 0-1,0 0 0,1 0 1,-1-1-1,0 1 0,0 0 1,0 0-1,0 0 0,0-1 1,0 1-1,0 0 0,0 0 1,1 0-1,-1-1 0,0 1 1,0 0-1,0 0 0,0 0 1,0 0-1,1 0 0,-1-1 1,0 1-1,1 0 1,8-6 483,-8 5-298,17-9 45,1 1 1,0 1 0,0 1 0,1 0 0,-1 1-1,1 2 1,0 0 0,1 1 0,-1 1-1,22 0 1,-37 2-254,0 0 0,0 1-1,0-1 1,-1 1 0,1 0 0,9 3-1,-12-3-37,-1 0 0,1-1 0,0 1 0,-1 0 0,1 1 0,0-1 0,-1 0 0,1 0 0,-1 1 0,0-1 0,1 1 0,-1-1-1,0 1 1,0-1 0,0 1 0,0 0 0,0 0 0,0-1 0,-1 1 0,2 3 0,-1 3 6,0 0 0,0 0 0,-1 1-1,0-1 1,0 0 0,-1 0 0,0 1 0,-3 12 0,-4 8 260,-13 31 1,6-26 130,-1 0-1,-40 61 1,52-91-299,1 1 0,0 0 0,1 0-1,-1 0 1,-2 8 0,5-12-73,-1 1 0,1-1 0,0 0 0,0 0 0,0 1 0,0-1 0,0 0 1,0 0-1,0 1 0,0-1 0,1 0 0,-1 0 0,0 0 0,1 1 0,-1-1 0,1 0 1,-1 0-1,1 0 0,-1 0 0,1 0 0,0 0 0,0 0 0,0 0 0,-1 0 1,1 0-1,0 0 0,0-1 0,0 1 0,0 0 0,0-1 0,2 2 0,7 3 84,0-1-1,0 0 0,0-1 0,1 1 0,-1-2 0,1 0 0,13 1 0,79-1-1387,-70-4-2261,39 5 0,-35 4 785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4:19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 14464,'-8'-4'6559,"87"8"-5727,-2-4-1120,4 0-32,36-4 480,-5 4-64,36-5-160,-3 10 32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2:08.2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386 23 5824,'-3'-22'11061,"-14"74"-7824,-17 81-848,12-41-1136,-52 139 1,56-187-895,-156 399 1042,162-410-1263,3-10 239,1 0 0,-6 30 0,14-50-202,1-3-135,2-6-52,77-191-379,29-80 515,-40 41-203,-5 18 147,-41 152-177,-20 58 143,1 0-1,0 0 0,1 1 1,-1-1-1,11-11 0,-14 18-30,-1 1 0,1-1 0,-1 0-1,1 1 1,-1-1 0,1 1 0,0-1 0,-1 1 0,1-1-1,0 1 1,-1-1 0,1 1 0,0 0 0,-1-1 0,1 1 0,0 0-1,0 0 1,-1 0 0,1 0 0,0-1 0,0 1 0,0 0-1,-1 0 1,1 0 0,0 1 0,0-1 0,0 0 0,-1 0-1,1 0 1,0 0 0,0 1 0,-1-1 0,1 0 0,0 1-1,-1-1 1,1 1 0,0-1 0,-1 1 0,1-1 0,0 1-1,-1-1 1,1 1 0,-1-1 0,1 1 0,-1 0 0,1 0-1,2 4 10,0 0-1,-1-1 1,0 1-1,0 0 1,0 0-1,2 9 0,26 187 286,-14-78-28,-5-63-21,27 81 0,-36-130-207,6 15 34,-8-26-68,0 1-1,1 0 1,-1-1 0,0 1 0,1 0-1,-1-1 1,1 1 0,-1-1 0,1 1-1,-1-1 1,1 1 0,-1-1 0,1 1-1,0-1 1,-1 0 0,1 1 0,0-1-1,-1 0 1,1 1 0,0-1 0,-1 0-1,1 0 1,0 0 0,-1 0 0,1 0-1,0 1 1,0-1 0,-1 0 0,1-1-1,1 1 1,4-1 25,1-1 0,-1 0-1,0 0 1,0-1 0,0 0 0,0 0 0,0-1-1,0 1 1,9-9 0,-2 0-109,-1-1-1,18-21 0,-8 4-10,-1-1 0,27-54 0,23-73-59,-12 26 36,-57 127 93,0 1 0,1 0 0,0 0 1,-1 0-1,7-5 0,-9 9 17,0 0 0,0 0 0,0-1 1,0 1-1,0 0 0,1 0 0,-1 0 0,0-1 0,0 1 0,0 0 0,0 0 0,0 0 1,1 0-1,-1 0 0,0 0 0,0-1 0,0 1 0,1 0 0,-1 0 0,0 0 0,0 0 0,0 0 1,1 0-1,-1 0 0,0 0 0,0 0 0,0 0 0,1 0 0,-1 0 0,0 0 0,0 0 1,1 0-1,-1 0 0,0 0 0,0 0 0,0 0 0,1 0 0,-1 1 0,0-1 0,0 0 1,0 0-1,0 0 0,1 0 0,-1 0 0,0 1 0,0-1 0,0 0 0,0 0 0,0 0 0,1 1 1,3 13-19,-4-12 19,19 169 359,-14-104-249,10 95 217,14 167 546,-21-240-934,2 50 64,-8-112-620,-2-26 343,0 0-1,1 0 1,-1 0 0,0 0-1,1 0 1,-1 0-1,1 0 1,-1 0 0,1 0-1,-1 0 1,2 1 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2:11.8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38 179 5984,'-16'0'3620,"-5"0"8663,29-5-11588,0 1 0,0-1-1,-1-1 1,1 0 0,7-7-1,4-3-131,6-4-33,-2 2-314,1 0-1,0 2 0,27-14 1,-39 24-197,-8 3-7,1 1 0,-1 0-1,1 0 1,0 0 0,-1 1 0,11-3 0,-14 4-10,0 0 0,0 0 0,0 0 0,0 0 0,0 0 0,0 1 0,0-1 0,0 0 0,0 0 0,0 1 0,0-1 0,0 1 0,0-1 0,-1 1 0,1-1 0,1 2 0,0-1-1,-1 0 0,0 1 0,0-1 0,0 1 0,0-1 0,-1 1 0,1 0 0,0-1 0,-1 1 0,1 0 0,-1-1 0,1 3 0,1 6 36,-1 0 0,-1 0 0,0-1 0,0 1-1,-1 0 1,0 0 0,0-1 0,-1 1 0,-1-1 0,0 1 0,0-1-1,0 0 1,-1 0 0,-1 0 0,0-1 0,-9 14 0,2-6 47,-1 0 0,0-1 1,-1-1-1,-1 0 0,0-1 1,-1 0-1,-19 11 0,4-6-19,20-12-19,0 0 0,1 1 0,0 0 1,0 0-1,-10 10 0,19-16-24,0 0 0,0 0 1,0 1-1,0-1 0,0 0 0,1 0 1,-1 0-1,0 0 0,1 1 1,-1-1-1,0 0 0,1 1 0,0-1 1,-1 1-1,1-1 0,0 0 1,0 1-1,-1-1 0,1 1 0,0-1 1,0 1-1,1-1 0,-1 0 1,0 1-1,0-1 0,1 1 0,-1-1 1,1 0-1,-1 1 0,1-1 1,0 0-1,-1 0 0,1 1 0,0-1 1,0 0-1,0 0 0,0 0 1,0 0-1,0 0 0,2 1 0,4 3 95,0 1 1,1-2-1,-1 1 0,1-1 0,10 4 0,12 3 178,58 13 1,-54-16-253,-12-4-1174,0-1-1,40 1 0,-19-2-4459,-7 2 2108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3:00.4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319 2 1888,'14'5'8106,"-23"-7"-5700,-1 0-2148,0 1 1,0 0-1,0 0 0,0 1 1,0 0-1,1 1 1,-1 0-1,0 1 1,0 0-1,0 0 1,1 1-1,-11 5 1,9-2-156,0 1 0,1 0 0,0 1 0,0 0 1,1 0-1,-16 18 0,-39 64 134,57-79-199,3-5-3,0 0 0,1 1 0,0-1 0,0 1 0,1-1 0,-1 1 1,1 0-1,1 0 0,-1 0 0,1 0 0,0 8 0,1-11 16,0-1 1,1 1-1,-1 0 1,1 0-1,0 0 0,0-1 1,0 1-1,0 0 1,1-1-1,-1 1 0,1-1 1,0 1-1,0-1 1,1 0-1,-1 0 0,1 0 1,-1 0-1,1 0 1,0-1-1,0 1 0,5 3 1,-5-4 29,1-1 1,-1 1 0,1 0-1,0-1 1,0 0-1,0 1 1,0-2 0,0 1-1,0 0 1,0-1 0,0 0-1,0 0 1,0 0-1,0 0 1,0-1 0,0 1-1,0-1 1,0 0-1,0 0 1,3-2 0,-1 0-4,0 1 0,0-1 0,0-1 0,-1 1 0,1-1 0,-1 0 0,0 0 0,0 0 0,0-1 0,-1 0 0,8-9 0,-4 1-84,-1 0-1,0 0 1,-1-1-1,-1 0 1,0 0-1,0 0 0,-2 0 1,0-1-1,0 0 1,-1 1-1,-1-1 1,-1-15-1,0 29-7,0 0 0,0 1 0,0-1 0,0 1-1,0-1 1,0 0 0,0 1 0,0-1 0,0 1 0,-1-1 0,1 1 0,0-1-1,0 1 1,-1-1 0,1 1 0,0-1 0,-1 1 0,1-1 0,0 1 0,-1-1-1,0 0 1,1 1 6,0 0-1,-1 0 0,1 0 0,0 0 1,-1 0-1,1 0 0,0 0 0,-1 0 1,1 1-1,0-1 0,-1 0 0,1 0 1,0 0-1,-1 0 0,1 0 0,0 1 1,0-1-1,-1 0 0,1 0 0,0 0 0,0 1 1,-1-1-1,1 0 0,0 0 0,0 1 1,0-1-1,-1 0 0,1 1 0,0-1 1,0 0-1,0 1 0,0-1 0,0 0 1,0 0-1,0 1 0,-1 0 0,-2 9-5,0 0-1,0 1 0,1 0 0,0-1 0,1 1 0,0 0 0,0 0 1,2 11-1,0-8 73,1-1 1,0 0 0,0 0 0,2 0-1,0 0 1,6 16 0,-8-25-15,1 1 0,-1-1 0,1 0 0,0 0 1,0 0-1,0 0 0,0 0 0,0-1 0,1 1 1,0-1-1,0 0 0,0 0 0,0-1 0,0 1 0,6 2 1,-4-3 40,-1 0 1,1-1-1,0 1 1,0-1-1,0 0 1,0-1-1,0 0 1,0 0-1,0 0 1,0 0-1,0-1 1,8-2-1,6-2-5,0-1 1,-1-1-1,0 0 0,0-1 0,-1-2 0,22-13 0,-31 16-61,0 1-1,0-1 1,0-1-1,-1 1 0,0-2 1,-1 1-1,0-1 0,0 0 1,-1 0-1,0-1 1,0 0-1,7-20 0,10-42-194,-21 69 148,-1-1-1,1 0 0,0 1 0,4-7 0,-6 10 28,0 0 0,1-1 0,-1 1 0,1 0 1,-1 0-1,0 0 0,1 0 0,-1 0 0,0 0 0,1 0 0,-1 0 0,1 0 0,-1 0 0,0 0 0,1 0 0,-1 0 0,1 0 0,-1 0 0,0 0 0,1 0 0,-1 1 0,0-1 0,1 0 0,-1 0 0,0 0 1,1 1-1,-1-1 0,0 0 0,1 0 0,-1 1 0,0-1 0,0 0 0,1 1 0,-1-1 0,0 0 0,0 1 0,1-1 0,9 16-195,-10-15 199,12 22-46,-2 1 1,13 44-1,-23-68 43,9 29 85,7 39 0,-14-60-24,-1 0 0,0 0 1,-1 0-1,0 0 0,0-1 0,-1 1 0,0 0 0,0 0 0,-1 0 0,-4 11 1,6-19-52,0 1 1,0-1-1,-1 1 1,1-1 0,-1 1-1,1-1 1,0 1-1,-1-1 1,1 0 0,-1 1-1,1-1 1,-1 0-1,1 1 1,-1-1-1,0 0 1,1 1 0,-1-1-1,1 0 1,-1 0-1,1 0 1,-1 0 0,0 1-1,1-1 1,-1 0-1,0 0 1,1 0 0,-1 0-1,1 0 1,-1-1-1,0 1 1,1 0-1,-1 0 1,1 0 0,-2-1-1,-20-10 260,-93-71-174,94 64-273,14 7 198,7 11-15,0 0 1,0-1 0,0 1 0,0 0 0,1-1 0,-1 1-1,0 0 1,0-1 0,0 1 0,0 0 0,0-1 0,0 1-1,0 0 1,1-1 0,-1 1 0,0 0 0,0 0 0,0-1-1,1 1 1,-1 0 0,0 0 0,0 0 0,1-1-1,-1 1 1,0 0 0,0 0 0,1 0 0,-1 0 0,0-1-1,1 1 1,-1 0 0,1 0 0,7-3-34,1 1 1,-1 0-1,1 1 0,0 0 1,15 0-1,48 5-92,-34-1 190,27 4 95,-38-3-1131,30 0-1,-54-4 10,1 0 1,0 0 0,-1 1 0,1 0 0,0-1 0,-1 1-1,1 1 1,-1-1 0,5 2 0,6 8-5834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3:02.5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6 755 2976,'-1'2'175,"0"0"0,1-1 0,-1 1 0,0 0 0,1-1 0,0 1 0,-1 0 0,1 0 0,0-1 0,0 1 0,0 0 0,0 0 0,0 0 0,0-1 0,1 1 0,-1 0 0,0 0 0,1-1 0,0 1 0,-1 0 0,1-1 0,0 1 0,0-1 1,0 1-1,0-1 0,0 1 0,0-1 0,0 0 0,0 1 0,1-1 0,-1 0 0,0 0 0,1 0 0,-1 0 0,1 0 0,0 0 0,-1 0 0,1-1 0,0 1 0,-1-1 0,1 1 0,0-1 0,2 1 0,-1-1 48,1 0-1,-1 1 1,0-2 0,1 1 0,-1 0-1,0-1 1,0 1 0,0-1 0,0 0-1,0 0 1,1 0 0,3-3-1,4-3 252,0 0-1,9-8 0,1 0 33,2-1-287,-2-1 0,1-1-1,-2 0 1,24-30-1,-4-1 161,-2-3 0,-3 0-1,40-81 1,-55 93-139,94-215 816,-109 243-908,-3 9-132,-1 1 1,0-1-1,1 0 1,-1 0-1,-1 0 1,1 1-1,0-1 1,-1 0-1,1 0 0,-1 0 1,0 0-1,0 0 1,0 0-1,-1-5 1,1 8-28,0 0 1,-1-1-1,1 1 0,0 0 1,0-1-1,-1 1 1,1 0-1,0-1 0,-1 1 1,1 0-1,0 0 1,-1 0-1,1-1 0,0 1 1,-1 0-1,1 0 1,-1 0-1,1 0 0,0 0 1,-1 0-1,1-1 1,-1 1-1,1 0 0,0 0 1,-1 0-1,1 0 1,-1 1-1,1-1 0,0 0 1,-1 0-1,1 0 0,-1 0 1,1 0-1,0 0 1,-1 1-1,1-1 1,-15 9-174,10-5 177,-1 1 0,1 1 0,1-1 0,-1 1 1,1 0-1,0 0 0,0 0 0,-5 13 0,-18 57 262,25-72-240,-44 174 347,38-138-205,3 1-1,-2 61 1,7-91-108,0 0 0,1 0 0,1 0 0,-1-1 1,2 1-1,0 0 0,0-1 0,6 14 0,-7-20 4,1 1 0,-1-1-1,1 1 1,0-1-1,0 0 1,1 0-1,-1-1 1,1 1-1,0-1 1,0 1-1,0-1 1,0 0-1,0-1 1,1 1-1,-1-1 1,1 0-1,0 0 1,0 0-1,9 1 1,-1-1 44,-1-1 0,0 0 0,0-1 0,1 0 0,-1-1 0,0 0 0,14-4 0,-3-1 80,0-1 0,38-16 0,-55 20-168,0 0 1,-1 0 0,1 0-1,-1-1 1,0 0 0,0 0 0,0 0-1,-1 0 1,0-1 0,5-5-1,-9 10-14,-1 0 0,1 0 0,0 0 0,0 0 0,0 0 0,0 0 0,0 0 0,0 0 0,0 0 0,0 0 0,0 0 0,-1 0 0,1 0 0,0 0 0,0 0 0,0 0 0,0 0 0,0 0 0,0 0 0,0 0 0,0 0 0,0 0 0,0 0 0,-1 0 0,1 0 0,0 0 0,0 0 0,0-1 0,0 1 0,0 0 0,0 0 0,0 0 0,0 0 0,0 0 0,0 0 0,0 0 0,0 0 0,0 0 0,0 0 0,0-1 0,0 1 0,0 0 0,0 0 0,0 0 0,0 0 0,0 0 0,0 0 0,0 0 0,0 0 0,0 0 0,0-1 0,0 1 0,0 0 0,0 0 0,0 0 0,0 0 0,0 0 0,0 0 0,0 0 0,0 0 0,0 0 0,0 0 0,-7 3-176,4 1 156,0 0 1,1-1-1,-1 2 0,1-1 0,0 0 0,0 0 0,0 1 0,1-1 1,-1 1-1,1-1 0,0 1 0,1 0 0,-1-1 0,1 1 0,0 6 1,0-9 36,0 1 0,1 0 0,-1-1 0,1 1 0,0 0 0,-1-1 0,1 1 0,0-1 1,1 1-1,-1-1 0,0 1 0,1-1 0,-1 0 0,1 0 0,0 0 0,0 0 0,0 0 1,0 0-1,0 0 0,0-1 0,0 1 0,0-1 0,1 1 0,-1-1 0,1 0 0,-1 0 1,6 2-1,-6-3 15,-1 0 1,1 0 0,-1 0-1,1 0 1,0-1 0,-1 1-1,1 0 1,-1-1 0,1 1-1,0-1 1,-1 1 0,1-1-1,-1 0 1,0 1 0,1-1 0,-1 0-1,0 0 1,1 0 0,-1 0-1,0 0 1,0-1 0,0 1-1,2-2 1,0-1 63,0 0 0,0 0 0,0-1 0,-1 1 0,5-10 0,-7 11-82,1 0-1,0-1 0,-1 1 0,0 0 0,0-1 1,0 1-1,0-1 0,0 1 0,-1 0 1,1 0-1,-1-1 0,-1-3 0,-17-38-4,15 37-3,1 2-25,-1-1 0,-1 1 1,1 0-1,-1 0 0,0 0 0,-9-8 0,5 6-155,7 7-39,8 5 148,21 1 176,50 3 1,-43-6-102,0 1 1,-1 2-1,49 13 0,-65-14-75,-9-3 99,-1 1 0,1 0 0,13 6 0,-20-8-6,0 1-1,0-1 0,0 1 0,0-1 1,1 1-1,-1 0 0,0 0 1,-1-1-1,1 1 0,0 0 0,0 0 1,0 0-1,0 0 0,-1 0 1,1 0-1,0 0 0,-1 1 0,1-1 1,-1 0-1,1 0 0,-1 0 1,0 1-1,0-1 0,1 0 1,-1 0-1,0 1 0,0-1 0,0 0 1,0 2-1,-1 0 6,0-1 1,0 0-1,0 0 0,0 0 1,0 0-1,0 0 0,0 0 1,0 0-1,-1 0 1,1 0-1,-1-1 0,0 1 1,-1 1-1,-30 21 71,14-10 40,18-14-134,1 0 1,0 0 0,0 0-1,0 0 1,0 1 0,0-1-1,-1 0 1,1 0 0,0 0-1,0 0 1,0 1 0,-1-1-1,1 0 1,0 0 0,0 0-1,-1 0 1,1 0-1,0 0 1,0 0 0,-1 0-1,1 0 1,0 0 0,0 0-1,-1 0 1,1 0 0,0 0-1,0 0 1,-1 0 0,1 0-1,0 0 1,0 0 0,0 0-1,-1 0 1,1 0 0,0 0-1,0-1 1,-1 1 0,1 0-1,0 0 1,0 0 0,0 0-1,0-1 1,-1 1 0,1 0-1,0 0 1,0 0 0,0-1-1,0 1 1,0 0 0,0 0-1,-1-1 1,1 0 5,0 1 0,0-1 0,0 0 1,0 1-1,0-1 0,0 0 0,0 1 0,0-1 0,0 0 0,0 1 0,0-1 0,0 0 1,1 1-1,-1-1 0,0 0 0,1 1 0,-1-1 0,0 1 0,1-1 0,0 0 1,7-7 14,0 1 1,1 0 0,0 1-1,0 0 1,1 0 0,16-7-1,63-21-42,-50 23-192,61-9 0,-96 19 204,-1 1-1,1 0 0,0-1 1,0 1-1,0 0 0,-1 1 1,1-1-1,0 1 0,0 0 1,-1 0-1,1 0 0,0 0 1,-1 1-1,1-1 0,-1 1 1,0 0-1,0 0 0,1 0 1,-1 0-1,0 1 0,-1-1 1,1 1-1,0 0 0,-1 0 1,0 0-1,1 0 0,-1 0 1,0 0-1,-1 1 0,1-1 1,1 5-1,2 9 45,-4-12-29,1 0-1,0 0 1,0 0-1,3 7 1,-4-11 10,0 1 0,0-1 0,0 1 0,0-1 0,1 0-1,-1 0 1,0 0 0,0 0 0,1 0 0,-1 0 0,1 0 0,-1 0 0,1 0 0,-1-1 0,1 1 0,0 0 0,-1-1 0,3 1 0,2-1-7,0 1 1,0-1-1,0 0 1,1 0-1,-1-1 1,0 0-1,0 0 1,0 0-1,7-3 1,10-5 67,22-11 0,-9 4 25,-18 8-56,210-95 47,-222 100-84,-10 5-101,-5 4-123,-24 13-72,11-6 258,-33 25 0,52-35 47,-20 16-57,-25 27 1,42-40 31,0 1 0,1 0 1,-1 1-1,2-1 0,-1 1 1,1 0-1,0 0 1,-3 13-1,5-10 111,8-16 186,8-18 186,5-6-454,1 0 0,40-43-1,-60 71-40,1 0 0,0 1 0,-1-1 0,1 0 0,0 0 0,-1 1 0,1-1 0,0 0 0,0 1 0,-1-1-1,1 1 1,0-1 0,0 1 0,0-1 0,0 1 0,0 0 0,0-1 0,0 1 0,0 0 0,0 0 0,0 0 0,0 0 0,0 0 0,0 0-1,0 0 1,0 0 0,0 0 0,0 0 0,0 0 0,-1 1 0,1-1 0,0 0 0,0 1 0,0-1 0,0 1 0,0-1 0,0 1 0,0-1 0,-1 1-1,1 0 1,0-1 0,-1 1 0,1 0 0,0 0 0,-1-1 0,1 1 0,-1 0 0,1 1 0,2 2 13,-1 1 0,1-1 0,-1 1 0,-1 0 0,1 0 0,-1 0 0,1 0 0,0 8 0,-1 37-92,-10 95 1,7-127 101,-18 115 250,15-110-119,-2 0 1,0-1-1,-17 36 1,21-53-100,1 1 1,-2-1 0,1 0-1,0 0 1,-1-1-1,0 1 1,0-1-1,0 0 1,-1 0 0,-5 4-1,8-7-26,0 0 1,0 0-1,0 0 0,0 0 0,0 0 0,0-1 0,0 1 0,0 0 1,-1-1-1,1 0 0,0 0 0,0 0 0,-1 0 0,1 0 1,0 0-1,0 0 0,0-1 0,-1 1 0,1-1 0,0 1 0,0-1 1,0 0-1,0 0 0,0 0 0,0 0 0,0 0 0,0-1 1,0 1-1,-2-3 0,-3-2 3,1-1 0,-1 0 0,1-1 0,1 1 1,-1-1-1,1 0 0,1 0 0,-1-1 0,-2-8 0,-1-6-30,1 0-1,-5-32 1,10 46 7,0 0 0,1-1 0,0 1 0,1-1 0,0 1 1,1-1-1,2-15 0,-1 19 26,0 0 1,0 0-1,0 0 1,1 0-1,0 0 1,0 1-1,1-1 1,-1 1-1,1 0 0,0 0 1,1 0-1,5-5 1,-2 3-27,1 1-1,0 0 1,0 1 0,0 0 0,1 0 0,-1 1 0,1 0-1,0 1 1,20-5 0,7 2 18,52-3 0,-83 9-9,94-4-536,-83 4-496,0 2 0,-1-1 0,31 9-1,-42-9 434,0 1 1,0 0-1,0 0 0,0 0 0,-1 0 0,1 1 0,-1 0 0,0 0 0,5 4 1,-2 1-1351,1 0 0,10 16 1,-10-13-134,0-1 0,11 11 1,3 0-1091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3:04.0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325 43 3136,'0'-1'96,"0"0"0,0 0-1,0 0 1,0 1 0,0-1 0,0 0 0,0 0 0,1 0 0,-1 1-1,0-1 1,1 0 0,-1 0 0,1 1 0,-1-1 0,1 0 0,-1 1-1,1-1 1,-1 0 0,1 1 0,-1-1 0,1 1 0,12-9 10900,-13 10-10891,-20 2 1161,16-2-1028,-1-1 0,0 1 1,1 0-1,-1 0 0,1 1 0,-6 2 0,-44 24 1132,14-7-1007,1 1 0,-44 33 0,75-49-301,0 1 0,1 0 1,-1 1-1,-7 11 0,12-15-20,0 0 0,0 1 0,0 0 0,1 0 0,0 0 0,0 0 0,0 0 0,1 0 0,-1 0 0,0 7 0,2-11-17,0 1 0,0-1 0,-1 0 0,1 1 0,0-1 0,0 1 0,1-1-1,-1 0 1,0 1 0,0-1 0,1 1 0,-1-1 0,1 0 0,-1 0 0,1 1 0,0-1 0,-1 0-1,1 0 1,0 1 0,0-1 0,1 1 0,-1-1 3,1-1-1,-1 1 1,0 0 0,1-1 0,-1 1-1,1-1 1,-1 1 0,1-1-1,-1 0 1,1 0 0,-1 1-1,1-1 1,-1 0 0,1 0-1,-1-1 1,2 1 0,6-2 65,-1 0 1,0 0-1,0-1 0,0 0 1,11-7-1,-3 1 3,0-1 1,0-1-1,-1-1 0,20-19 1,-12 7-45,34-46 1,-48 57-80,-1 0 0,0-1 1,7-18-1,-16 40-9,1 0 1,1 0-1,-1 0 1,3 10-1,-1-4 54,0 1 38,1-1 1,0 0-1,10 28 1,-9-34-29,0 1-1,0 0 1,1-1 0,0 1 0,1-2-1,-1 1 1,8 7 0,-10-12-3,0-1 0,0 0 0,1 1 0,-1-1 0,0-1 0,1 1 0,-1 0 0,1-1 0,-1 0 0,1 1 0,0-2 0,0 1 0,-1 0 0,1-1 0,0 1 0,0-1 0,0 0 0,0-1 0,-1 1 0,1-1 0,0 1 0,4-3 0,9-2 128,-1 0 0,0-2 1,25-13-1,-37 18-130,24-13 24,0-1 0,40-31 0,-52 34-15,-2-1 1,1 0-1,-1 0 1,-1-2-1,15-22 1,-5-5-177,-20 35 130,-1 5-34,2 11-40,0 5 45,-1 1 0,0 0 0,-1 0 1,0 0-1,-1 0 0,-1 0 0,-1 16 0,0 1 178,-4 87 271,2-98-284,0 1 1,-2-1 0,-10 32-1,15-50-105,-1 0 0,0-1-1,1 1 1,-1 0 0,0-1-1,0 1 1,0 0 0,0-1 0,0 1-1,0-1 1,-1 1 0,1-1 0,0 0-1,-1 1 1,1-1 0,-1 0-1,1 0 1,-1 0 0,-2 1 0,3-2-4,-1 0 0,0 0 1,1 0-1,-1 0 1,0 0-1,1-1 0,-1 1 1,1-1-1,-1 1 1,0-1-1,1 1 0,-1-1 1,1 0-1,-1 1 1,1-1-1,0 0 0,-1 0 1,1 0-1,0 0 1,0-1-1,-2-1 0,-15-16 19,2 0-1,0-2 0,2 1 0,0-2 1,1 0-1,-11-28 0,23 49-31,1 1 0,0-1-1,-1 0 1,1 0 0,0 1 0,-1-1-1,1 0 1,0 0 0,0 0 0,0 0-1,-1 1 1,1-1 0,0 0 0,0 0-1,1 0 1,-1 0 0,0 1 0,0-1-1,0 0 1,0 0 0,1 0 0,-1 1-1,0-1 1,1 0 0,-1 0 0,1 0-1,0 0 0,1 0 0,-1 0 0,0 0-1,0 0 1,1 0 0,-1 1 0,1-1-1,-1 1 1,1-1 0,-1 1-1,1-1 1,-1 1 0,3 0 0,6-1-13,0 1 0,0 0 0,15 3 1,-22-3 7,54 9-296,59 18-1,-42-7-5348,-65-17 4046,1 1-1,-1 0 1,1 0 0,-1 1 0,-1 0-1,1 1 1,13 11 0,10 11-3243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3:05.30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71 3328,'-2'-5'420,"0"0"1,1 0-1,-1 0 1,0-10-1,1-21 6694,20 36-5061,-12 3-1818,0-1 1,-1 1-1,1 0 1,0 1-1,-1 0 0,0 0 1,8 6-1,-4-3-97,22 18 137,-1 2 0,28 30 1,-49-46-217,111 120 845,-99-103-661,-1 1 1,-1 1-1,16 32 1,-32-53-112,1 1 1,-1 0-1,-1 0 0,0 0 1,0 1-1,-1-1 1,0 1-1,0 12 1,-2-15-42,0 1 1,-1-1 0,0 1 0,-1-1 0,0 0 0,0 0 0,-1 0 0,0 0 0,0 0-1,-8 14 1,-15 18 191,-1 0 0,-46 50-1,-16-3 418,57-59-2375,2 1-3872,54-55-1829,9 0 2651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3:05.7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303 11 3968,'1'-11'6552,"-13"15"-4630,2 1-1526,1 2 0,-1-1 0,1 1 0,0 1 0,1-1 0,0 2 0,0-1 0,0 1 0,1 0 0,-8 14 0,-4 11 591,-25 60 1,-40 118 1433,73-178-2298,2 0-1,2 0 1,1 0 0,1 1-1,0 42 1,4-55-35,1 0 1,1-1-1,1 1 1,1-1-1,1 1 0,10 35 1,-12-53-190,0 0 1,0 0 0,0 0-1,1 0 1,-1 0 0,1 0 0,0-1-1,0 1 1,0-1 0,1 0-1,4 4 1,-6-5-179,0-1 0,0 0 0,-1 0 0,1 0 0,0 0-1,0 0 1,0-1 0,0 1 0,0 0 0,0-1 0,0 0 0,0 1 0,0-1 0,0 0 0,0 0-1,0 0 1,0 0 0,0-1 0,0 1 0,0 0 0,0-1 0,0 0 0,0 1 0,0-1 0,0 0-1,0 0 1,2-2 0,18-17-6979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3:06.1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 5 5472,'-28'-4'2029,"24"4"-194,20 1 567,95 11 2121,195-12-1931,-214-1-3350,-56 1-2047,-6 0 763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3:06.8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144 50 2496,'1'-2'167,"1"0"0,-1 1 1,0-1-1,1 1 0,-1-1 0,1 1 0,0 0 1,3-2-1,-4 2 280,1 0-1,0 0 1,-1 0 0,1 0 0,-1-1-1,1 1 1,-1 0 0,1-1 0,-1 1 0,0-1-1,0 1 1,0-1 0,1-2 0,2-5 4358,-11 7-3578,5 1-1366,-2 1 295,1-1 1,-1 1-1,1 0 0,0 0 1,-1 0-1,1 0 0,-1 1 1,1-1-1,0 1 1,-1 0-1,1 0 0,0 0 1,-5 3-1,-6 3 461,-20 13-1,30-18-550,-1 1-1,0 1-1,-1 0 1,1 0 0,1 0 0,-1 1-1,1-1 1,0 1 0,0 0 0,0 1-1,0-1 1,1 1 0,0-1 0,0 1-1,1 0 1,0 0 0,0 0 0,0 1-1,1-1 1,-1 0 0,2 1 0,-1-1-1,1 0 1,0 1 0,0-1 0,0 1-1,1-1 1,2 9 0,1 1 2,1-2 0,0 1 1,1-1-1,1 1 0,0-2 0,1 1 0,0-1 1,1 0-1,21 22 0,-28-33-119,0 0 1,1 0-1,-1-1 1,1 1-1,-1-1 1,1 1-1,0-1 0,0 0 1,-1 0-1,1 0 1,0 0-1,0-1 1,0 1-1,0-1 0,0 0 1,0 0-1,0 0 1,0 0-1,5-1 1,1-1-1014,-1 0 1,1 0-1,-1-1 1,0 0-1,11-5 1,5-8-5096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3:07.8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398 16 4384,'1'0'735,"-1"0"-613,0-1 1,-1-3 3918,0 4-3919,-9-3 2207,-20 3-1356,21 0-250,-15 0 113,0 2 1,1 0-1,0 1 0,-40 11 1,52-11-721,1 1 0,-1 0 0,1 0 0,0 1 0,1 1 0,-1-1 0,1 1 0,0 1 0,1 0 0,0 0 0,0 1 0,-8 10 0,7-8-34,1 1 1,1 1-1,0-1 0,1 1 0,0 1 1,-7 19-1,12-27-42,0 0 1,0 0-1,0 0 0,0 0 1,1 0-1,-1 0 1,1 0-1,1 0 0,-1 0 1,1 0-1,0 0 1,0 0-1,0 0 0,1 0 1,0 0-1,0 0 0,0-1 1,0 1-1,1-1 1,4 7-1,-4-8-7,0 0 0,1 0 0,-1 0 0,1-1 0,-1 1-1,1-1 1,0 1 0,0-1 0,0-1 0,0 1 0,0-1 0,0 1 0,1-1 0,-1 0 0,0 0 0,1-1 0,-1 0-1,1 1 1,-1-1 0,1-1 0,7 0 0,-1-1 46,1 0 0,-1-1 0,0 0-1,0-1 1,0 0 0,-1-1 0,14-8 0,-12 5-38,-1-1 1,0 0 0,0 0 0,-1-1 0,0-1 0,14-19-1,43-75-83,-40 53 55,-16 30-177,15-23 1,-22 38-279,-3 6 187,-1 3 123,-1 4 241,-1 28 284,1-24-309,0 0 1,1 0-1,1 15 0,1-7 15,0 4-11,2-1 0,10 39 0,-10-41-32,-2-5-1602,2-5-2969,3-9-1539,2 0 7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4:22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4 1728,'-5'-3'13952,"9"18"-11723,-6-11-2910,0 0 0,-1 0 0,0 1 0,1-2 0,-1 1 0,-1 0 0,-5 5 0,-4 2 716,-3-10 980,11-2 2492,9 2-1624,13 3-1021,0 0 1,0-1-1,30 2 1,-45-5-804,298 9 2535,-132-6-1876,87 1-595,-227-2-2095,46 8 1,-15-2-3947,-19-4 2958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3:08.2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53 35 2912,'0'0'47,"0"0"0,0 0 0,0 0 0,0 0 0,0 0 0,0 0 0,0 0 0,0 0 0,0 0 0,1 0 0,-1 0 1,0 0-1,0 0 0,0 0 0,0 0 0,0-1 0,0 1 0,0 0 0,0 0 0,0 0 0,0 0 0,0 0 0,0 0 0,0 0 0,0 0 0,0 0 0,0 0 0,0 0 0,0-1 0,0 1 1,0 0-1,0 0 0,0 0 0,0 0 0,0 0 0,0 0 0,0 0 0,0 0 0,0 0 0,0 0 0,0 0 0,0-1 0,0 1 0,0 0 0,0 0 0,0 0 0,0 0 0,-1 0 0,1 0 1,0 0-1,0 0 0,0 0 65,1 0 0,-1 0 0,0 0 0,0 0 0,1 1 1,-1-1-1,0 0 0,0 0 0,1 0 0,-1 1 1,0-1-1,0 0 0,0 0 0,0 0 0,1 1 0,-1-1 1,0 0-1,0 0 0,0 1 0,0-1 0,0 0 0,0 0 1,0 1-1,0-1 0,1 0 0,-1 1 0,0-1 0,0 0 1,0 0-1,0 1 0,-1-1 0,1 0 0,0 1 1,0-1-1,0 0 0,0 1 0,-16 42 3400,10-30-2982,1 0 1,1 0-1,-4 15 0,8-25-467,-1 0 0,1 0 0,-1 0 0,1 0-1,0 0 1,0 0 0,1 0 0,-1 0 0,1 0 0,-1 0 0,1-1 0,0 1-1,0 0 1,0 0 0,0 0 0,1-1 0,-1 1 0,1-1 0,2 4 0,-2-3 9,1-1 0,0 1 0,0-1 0,0 1 0,0-1 0,0 0 1,0 0-1,0-1 0,1 1 0,-1 0 0,1-1 0,-1 0 1,1 0-1,6 1 0,-5-2 0,1 1 0,0-1 0,0 0 0,-1-1 1,1 0-1,0 1 0,-1-2 0,1 1 0,5-3 0,-4 2-4,-1-1-1,1 0 0,-1 0 1,0 0-1,0-1 1,0 0-1,-1 0 0,1-1 1,-1 0-1,0 1 0,0-2 1,-1 1-1,0 0 1,0-1-1,0 0 0,3-7 1,-5 9-36,-1 0 0,1 0 0,-1 0-1,0 0 1,-1 0 0,1-1 0,-1 1 0,1 0 0,-2 0 0,1-1 0,0 1 0,-1 0 0,1 0 0,-1 0 0,0 0 0,-1 0-1,1 0 1,-1 0 0,0 0 0,0 0 0,0 0 0,0 1 0,0-1 0,-1 1 0,0 0 0,-5-6 0,3 5-84,0 0 1,0 1-1,0-1 1,0 1-1,-1 0 1,0 0 0,0 0-1,1 1 1,-2 0-1,1 0 1,0 0-1,0 1 1,0 0 0,-1 1-1,1-1 1,0 1-1,-10 1 1,9 0-66,1 0-1,-1 0 1,1 0 0,0 1 0,-1 0 0,1 1 0,0 0 0,1-1-1,-8 6 1,10-6-170,0 0-1,1 0 1,0 0-1,-1 0 0,1 1 1,0-1-1,0 1 1,0-1-1,1 1 1,-1 0-1,0-1 0,1 1 1,0 0-1,0 0 1,0 0-1,0 0 1,0 1-1,1-1 0,-1 0 1,1 6-1,0-8 71,0 0-1,0 0 0,0 0 0,0 1 1,0-1-1,0 0 0,0 0 0,1 0 1,-1 1-1,1-1 0,-1 0 1,0 0-1,1 0 0,0 0 0,-1 0 1,1 0-1,0 0 0,0 0 0,-1 0 1,1 0-1,0-1 0,0 1 1,0 0-1,0 0 0,0-1 0,0 1 1,0-1-1,0 1 0,0-1 0,1 1 1,-1-1-1,0 0 0,0 1 1,0-1-1,0 0 0,1 0 0,-1 0 1,0 0-1,2 0 0,28-1-2059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4:29.7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211 511 2144,'8'-5'10256,"-22"4"-7696,11 1-2375,-1 0 0,1 0-1,-1 0 1,1 0 0,-7 2 0,-1 0 28,5-1-119,-1 1-1,1-1 1,0 1 0,0 1 0,0-1-1,-7 4 1,2 1 57,-5 3 59,1-1 0,1 2 0,-16 14 0,26-21-194,1 0 1,0-1-1,0 1 0,0 0 0,0 1 1,-4 8-1,6-11-38,0 1 0,1-1-1,-1 1 1,0 0 0,1-1 0,0 1 0,-1 0 0,1 0 0,0-1-1,1 1 1,-1 0 0,0-1 0,2 5 0,-1-1 90,1 0 1,0-1-1,1 1 0,-1-1 1,1 1-1,0-1 0,0 0 1,1 0-1,5 6 0,-7-10-36,-1 1 0,1-1 0,0 0 0,-1 1-1,1-1 1,0 0 0,0 0 0,0 0 0,0 0-1,0-1 1,0 1 0,0 0 0,0-1 0,0 0-1,0 1 1,1-1 0,-1 0 0,0 0 0,0 0-1,0 0 1,0-1 0,0 1 0,0 0 0,1-1-1,-1 0 1,0 1 0,0-1 0,0 0-1,-1 0 1,3-2 0,13-7 302,0-2 0,18-17 0,9-6-99,66-51 88,-95 71-234,1-1 0,-2 0 0,0-1 0,17-26 0,-17 19-41,-1-1-1,-2 0 1,0 0-1,-2-1 1,0 0-1,-2-1 1,-1 0-1,-1 0 1,-2 0-1,1-48 1,-4 68-28,0-1-1,-1 1 1,0-1-1,0 1 1,-1-1-1,1 1 1,-2-1-1,-4-11 1,5 16-51,1 1-1,-1-1 1,0 0 0,1 1 0,-1 0 0,0-1 0,-1 1 0,1 0-1,0 0 1,-1 0 0,1 0 0,-1 1 0,1-1 0,-1 1 0,0 0 0,0-1-1,1 1 1,-1 0 0,0 0 0,0 1 0,0-1 0,0 1 0,0 0-1,-5-1 1,4 1-23,0 1 1,0-1-1,0 1 0,0 0 0,1 0 0,-1 0 0,0 0 0,0 0 0,1 1 0,-1 0 0,1 0 0,-5 3 1,3-1-10,-1 0 0,1 1 1,1 0-1,-1 0 1,1 0-1,-6 9 0,1 2 36,0 0 0,2 0 0,0 1 0,-7 25 0,-1 11 224,-8 64 0,18-85-132,2 0 1,2 1-1,3 42 1,-2-69-29,1-1 0,0 0 0,0 0 0,0 0 0,1 0-1,-1 0 1,1 0 0,0 0 0,1-1 0,-1 1 0,1 0 0,0-1 0,0 0 0,0 0 0,1 0 0,-1 0 0,1-1 0,5 5 0,-4-5 34,0 0-1,1 0 1,-1 0-1,1-1 1,0 0-1,0 0 1,0 0-1,0-1 1,0 0-1,0 0 1,0-1-1,0 1 1,1-1-1,11-2 1,15-2 224,47-13 1,-62 12-239,0-1 0,-1 0-1,0-2 1,19-10-1,-31 15-22,0 1-10,0-1-1,-1 0 0,1 0 0,-1-1 1,1 1-1,-1-1 0,0 0 0,0 0 1,5-7-1,-9 11-35,0 0-1,0-1 1,0 1-1,0 0 1,0-1-1,-1 1 1,1 0-1,0-1 1,0 1 0,0 0-1,0-1 1,0 1-1,0 0 1,0-1-1,-1 1 1,1 0-1,0-1 1,0 1 0,0 0-1,-1 0 1,1-1-1,0 1 1,-1 0-1,1 0 1,0 0-1,0-1 1,-1 1 0,1 0-1,0 0 1,-1 0-1,1 0 1,0 0-1,-1-1 1,1 1-1,0 0 1,-1 0-1,1 0 1,0 0 0,-1 0-1,1 0 1,0 0-1,-1 0 1,1 0-1,0 1 1,-1-1-1,1 0 1,0 0 0,-1 0-1,1 0 1,0 0-1,-1 1 1,1-1-1,-1 0 1,-12 8-295,7-5 226,0 0-1,1 1 1,-1 0 0,1 0-1,-1 0 1,1 1 0,1-1 0,-1 1-1,-4 6 1,8-8 73,0-1 1,0 0-1,1 0 1,-1 1-1,0-1 1,1 0-1,0 1 1,0-1-1,-1 0 1,2 1-1,-1-1 1,0 0-1,0 1 1,1-1-1,-1 0 1,1 1-1,-1-1 1,1 0-1,0 0 1,0 0-1,0 1 1,1-1-1,-1 0 1,0-1-1,2 3 1,2 2 90,-1-1 0,1 0 0,0 0 0,0 0 0,1 0 0,0-1 0,8 5 0,-12-8-29,1 1-1,0-1 0,0 0 1,0 0-1,1-1 1,-1 1-1,0 0 0,0-1 1,0 0-1,1 0 0,-1 0 1,0 0-1,0 0 1,0-1-1,0 1 0,1-1 1,-1 0-1,0 0 0,0 0 1,5-3-1,-5 2-6,-1 1 0,1-1 0,-1 1 0,1-1 0,-1 0 0,0 0 0,0 0 0,0 0 0,0-1 1,0 1-1,-1 0 0,1-1 0,-1 1 0,1-1 0,-1 0 0,0 1 0,0-1 0,0 0 0,0 0 0,-1 0 0,1 1 0,0-7 0,-1 1-38,-1 0 1,1-1-1,-1 1 0,0 0 1,-4-14-1,4 19-38,-1 0 0,1 0 1,-1 1-1,1-1 0,-1 0 0,0 0 0,0 1 0,0-1 0,0 1 0,0 0 0,-1-1 0,1 1 0,-1 0 1,1 1-1,-1-1 0,0 0 0,-4-1 0,-25-8-555,30 10 530,0 1-1,0 0 1,0 0 0,0 0-1,0 0 1,0 0 0,0 0 0,0 1-1,0-1 1,0 1 0,0 0 0,0-1-1,-2 2 1,3-2 37,1 1 1,0-1-1,-1 0 1,1 0-1,0 1 1,-1-1-1,1 0 1,0 1-1,0-1 1,0 0-1,-1 1 1,1-1-1,0 0 1,0 1-1,0-1 1,0 0-1,-1 1 0,1-1 1,0 1-1,0-1 1,0 0-1,0 1 1,0-1-1,0 1 1,0-1-1,0 0 1,0 1-1,0-1 1,0 1-1,1-1 1,-1 0-1,0 1 1,0-1-1,0 0 1,0 1-1,1-1 1,8 15-72,-8-13 46,3 2 61,1 1 0,-1-1 0,0-1 0,1 1 0,0-1 0,0 1 0,0-1 0,10 4 0,-8-4 2,3 2 58,0-1 0,1-1 0,-1 0 0,0 0 1,1-1-1,0 0 0,-1-1 0,1 0 0,0-1 0,0 0 1,0-1-1,-1 0 0,15-3 0,0-2 146,0-1 1,-1-1-1,0-1 0,34-18 0,-55 25-189,0 1 1,0-1-1,0 0 0,0 0 0,-1 0 1,1 0-1,-1 0 0,1-1 0,-1 1 1,0-1-1,0 0 0,0 1 0,0-1 1,-1 0-1,3-6 0,-3 6-29,-1 1 1,1 0-1,-1 0 0,0-1 1,0 1-1,0 0 0,0 0 1,0-1-1,0 1 0,-1 0 1,1 0-1,-1 0 0,0-1 0,0 1 1,0 0-1,0 0 0,0 0 1,0 0-1,0 0 0,0 0 1,-1 1-1,1-1 0,-1 0 1,-1-1-1,0 1-64,0-1 1,0 0-1,0 1 1,0 0-1,0 0 1,-1 0-1,1 0 1,-1 1-1,1-1 1,-1 1-1,0 0 1,0 0-1,1 0 1,-1 1-1,0-1 1,0 1-1,0 0 1,0 0-1,0 0 1,1 0-1,-1 1 1,0 0-1,0-1 1,0 2-1,1-1 1,-1 0-1,0 1 1,1-1-1,0 1 1,-1 0-1,1 0 1,0 1-1,0-1 1,0 0-1,0 1 1,0 0-1,1 0 1,-1 0-1,1 0 1,0 0-1,-4 7 1,4-6 62,0 1 0,0 0 1,0 0-1,1 0 0,-1-1 1,1 2-1,0-1 1,0 0-1,1 0 0,0 0 1,0 0-1,0 0 0,0 0 1,1 0-1,0 1 1,0-1-1,0 0 0,1-1 1,0 1-1,0 0 0,0 0 1,0-1-1,1 1 1,0-1-1,0 0 0,0 0 1,0 0-1,0 0 0,1 0 1,0-1-1,0 1 1,0-1-1,0 0 0,0-1 1,9 5-1,0-2 129,0 0-1,1 0 1,-1-1-1,1-1 1,0-1 0,0 0-1,0 0 1,0-2-1,1 0 1,25-3 0,-21 0-60,-1 0-1,0-2 1,0 0 0,0-1 0,-1 0 0,0-2 0,30-17 0,-41 21-51,0 0 0,0-1 1,0 0-1,-1 0 0,0 0 0,1 0 1,-2-1-1,1 0 0,-1 0 0,5-8 1,0-1 76,-7 12-98,0 0 0,0-1-1,0 1 1,0-1-1,2-7 1,-1 0-39,-2 7-9,0 0 0,0 0 0,0-1 0,1-7 0,-2 12-73,9 17-367,-4-6 497,-2 0 1,0 0 0,0 0-1,-1 1 1,0-1-1,-1 1 1,0 0-1,-1-1 1,0 1 0,-1 0-1,-1-1 1,0 1-1,-4 14 1,5-21 30,-1 0 0,0-1 1,0 1-1,0-1 0,0 1 0,-1-1 1,1 0-1,-1 0 0,0 0 0,-6 5 1,8-8-10,-1 0 1,1 0 0,0 0 0,-1 0 0,1 0 0,-1-1 0,1 1-1,-1 0 1,1-1 0,-1 0 0,1 1 0,-1-1 0,0 0 0,1 0 0,-1 0-1,0 0 1,1 0 0,-1 0 0,1 0 0,-1 0 0,0-1 0,1 1-1,-1-1 1,1 1 0,-1-1 0,1 1 0,-1-1 0,1 0 0,-1 0 0,1 0-1,0 0 1,0 0 0,-1 0 0,-1-3 0,-6-3 25,2 1-136,0-1-1,1 1 1,-9-12 0,15 18 50,0 0 1,1-1-1,-1 1 1,0-1 0,1 1-1,-1-1 1,0 1-1,1 0 1,-1-1 0,0 1-1,1 0 1,-1-1-1,0 1 1,1 0 0,-1 0-1,1-1 1,-1 1-1,1 0 1,-1 0 0,2 0-1,4-1-16,1 0 1,0 1-1,0 0 0,13 2 0,7 0-15,-6-1 63,-13-1-16,-1 1 1,0-1-1,1-1 1,-1 0-1,1 0 0,-1 0 1,0-1-1,10-3 1,-9 2 109,0 0 1,0-1 0,0 0-1,-1 0 1,0-1 0,0 0-1,10-9 1,5-9 54,46-38-1,-65 58-176,1 1 0,-1-1 0,1 1 0,-1 0 0,1 0-1,0 1 1,0-1 0,0 1 0,5-1 0,-8 1-1,1 1 0,0 0 0,0 0 0,0 0 1,-1 0-1,1 1 0,0-1 0,0 0 0,0 1 0,-1-1 1,1 1-1,0 0 0,-1 0 0,1-1 0,0 1 0,-1 0 1,1 0-1,-1 0 0,0 1 0,1-1 0,-1 0 0,2 3 1,0 0 51,0-1 1,0 1-1,0 0 1,-1 0-1,0 0 1,0 0-1,0 0 0,-1 1 1,1-1-1,-1 1 1,0-1-1,0 1 1,0-1-1,-1 1 1,0-1-1,0 9 1,0 13 125,0-24 10,4-3-122,0 0 0,-1 0 0,1 0 0,0 0 0,0-1 0,-1 1 0,5-4 0,8-3 18,21-7-56,-14 4-5,-1 2 0,2 1 0,-1 1 0,32-6 1,-51 13 10,-1-1 0,0 2 0,1-1 0,-1 0 0,0 1 0,0-1 0,1 1 0,-1 0 0,0 0 0,0 0 0,0 0 0,0 1 0,0 0 0,0-1 0,0 1 0,-1 0 0,5 4 0,-4-3 8,1 0-1,-1 1 1,0 0-1,0-1 1,0 1-1,0 0 1,-1 1 0,0-1-1,1 0 1,-2 1-1,3 6 1,-3-9-9,-1 0 0,0 0 0,0 0-1,0 0 1,0 0 0,0 0 0,0 0 0,0 0 0,-1 0 0,1 0 0,-1 0 0,1 0 0,-2 3-1,-2 1-751,-2 1-1726,6-7 2439,-6 6-2271,5-6 2083,1 0 0,0 0 0,0 0 0,-1 1 0,1-1 0,0 0 0,-1 0-1,1 0 1,0 0 0,-1 0 0,1 0 0,0 0 0,-1 0 0,1 0 0,0 0 0,-1 0 0,1 0 0,0 0 0,-1 0 0,1 0-1,0 0 1,-1 0 0,1 0 0,0-1 0,-1 1 0,1 0 0,0 0 0,-1 0 0,1 0 0,0-1 0,0 1 0,-1-1-435,0 1 435,-4-8-2401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4:30.0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37 6144,'-1'-3'924,"2"-17"-22,-1 19-698,0 1 1,0-1-1,0 1 1,0-1 0,0 0-1,0 1 1,0-1-1,0 1 1,0-1-1,0 1 1,0-1-1,1 1 1,-1-1 0,0 1-1,0-1 1,1 1-1,-1 0 1,0-1-1,1 1 1,-1-1-1,0 1 1,1 0-1,-1-1 1,1 1 0,-1 0-1,1-1 1,-1 1-1,0 0 1,2-1-1,-1 2-26,0 0 0,0 0-1,-1 0 1,1 0 0,0 0-1,0 0 1,-1 0 0,1 0-1,0 0 1,0 2 0,-1-2 59,3 6 240,-1-1-1,0 1 1,-1 0-1,1 0 1,-1 1-1,-1-1 1,1 12-1,0 7-43,1 28 75,-3-33-482,1-21-144,0 0 0,0 1 1,0-1-1,0 0 0,0 0 0,0 0 1,0 0-1,0 0 0,0 1 0,0-1 1,13-2-9048,-10 0 8830,18-6-5243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4:30.4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172 1 9056,'-1'20'5016,"-1"-7"-3666,0 0 0,-6 22 0,-36 151 2250,28-106-3173,-29 135-33,39-180-338,5-26-281,0 0 0,-1 0 0,0 0 0,-1 0 0,0 0-1,-5 11 1,3-9-1226,4-8 810,0-1-1,0 0 1,0 0-1,0 0 1,0 0-1,0 0 1,0 0-1,-1 0 0,-2 3 1,-4-4-1924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4:30.7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60 10560,'-19'-23'4768,"24"18"-4128,5 2 767,4-1-895,7-1 1984,11 2-1408,23-2 128,16 5-736,0-3-288,6 3-128,-14 0-224,-5 0 96,0-4-1664,2 4 960,3 0-5183,-1 0 3295,-12-5-4320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4:33.62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212 646 3392,'0'0'43,"0"0"0,0 0-1,-1-1 1,1 1 0,0 0 0,0 0 0,0-1-1,0 1 1,0 0 0,0 0 0,-1-1 0,1 1-1,0 0 1,0 0 0,0-1 0,0 1 0,0 0 0,0 0-1,0-1 1,0 1 0,0 0 0,0-1 0,0 1-1,0 0 1,1 0 0,-1-1 0,0 1 0,0 0 0,0 0-1,0-1 1,0 1 0,0 0 0,1 0 0,-1-1-1,0 1 1,0 0 0,0 0 0,1-1 0,1-3 361,-2 2 1196,1 1-1462,-1 1 0,0 0 0,1 0-1,-1 0 1,0 0 0,0-1-1,1 1 1,-1 0 0,0 0-1,0 0 1,1-1 0,-1 1-1,0 0 1,0 0 0,0-1 0,1 1-1,-1 0 1,0-1 0,0 1-1,0 0 1,0-1 0,0 1-1,0 0 1,0-1 0,0 1-1,0 0 1,0-1 0,0 1 0,0 0-1,0-1 1,0 1 0,0 0-1,0-1 1,0 1 0,0 0-1,0-1 1,0 1 0,-1 0-1,1 0 1,0-1 0,0 1 0,0 0-1,0 0 1,-1-1 0,1 1-1,0 0 1,0 0 0,-1-1-1,1 1 1,0 0 0,-1 0-1,1 0 1,0 0 0,-1-1 0,0 1-25,-1 0 0,1 0 0,0 0 0,0 0 0,-1 0 1,1 0-1,0 0 0,0 1 0,-1-1 0,1 0 0,0 1 1,0-1-1,0 1 0,0 0 0,0-1 0,-2 2 0,-17 14 584,14-10-379,-21 17 445,6-6-91,-21 22 0,21-19-337,12-11-249,0-1-1,-14 19 0,21-25-72,0 0-1,1 1 1,0-1 0,-1 0-1,1 0 1,0 1-1,0-1 1,1 1-1,-1-1 1,0 1-1,1-1 1,-1 1 0,1-1-1,0 1 1,0 0-1,0-1 1,0 1-1,0-1 1,2 4-1,-2-5 17,0 1 0,1-1-1,-1 0 1,1 1-1,0-1 1,-1 0 0,1 0-1,0 0 1,0 0 0,-1 0-1,1 0 1,0 0-1,0 0 1,0 0 0,1 0-1,-1 0 1,0 0-1,0-1 1,2 2 0,0-1 11,-1-1 1,0 1-1,1-1 1,-1 1-1,1-1 1,-1 0-1,1 0 1,-1 0-1,1 0 0,2-1 1,2-1 26,-1 1 0,0-1-1,0 0 1,0-1 0,0 1 0,0-1 0,9-7-1,4-6 46,-1-1 0,0-1 0,-1-1 0,24-36 0,-5 1 54,-3-3-1,38-87 0,-15 26-42,-36 81-105,33-71 139,-45 90-177,-2 0 0,0 0 0,-1 0 0,4-23 0,-9 36-8,1 0 1,-1 0 0,0 0 0,-1 0 0,1 0 0,-1 0-1,0 0 1,-3-8 0,4 12 2,-1-1-1,1 1 1,-1-1-1,0 1 1,1-1-1,-1 1 1,0 0 0,0-1-1,0 1 1,0 0-1,0 0 1,0 0-1,-1-1 1,1 1-1,0 0 1,-1 1 0,1-1-1,0 0 1,-1 0-1,1 0 1,-1 1-1,1-1 1,-1 1-1,1-1 1,-1 1-1,0 0 1,1 0 0,-1 0-1,-2 0 1,-2 1 4,0 0 1,0 0-1,0 1 1,1 0 0,-1 0-1,1 1 1,-1 0-1,1 0 1,0 0-1,-8 7 1,1-1-12,1 1 0,1 0 1,-14 17-1,15-14 117,0 1 1,1-1-1,0 2 1,1-1-1,0 1 1,2 0-1,-9 31 1,4 6 15,-4 58 0,3-16 37,9-80-95,1 0 0,1 0 0,1 0 0,-1 0 0,2 0 1,0 0-1,1 0 0,0 0 0,1-1 0,10 24 0,-11-32 20,-1 0 0,1-1 0,0 1 0,0-1 0,0 1 0,0-1 0,1 0 0,0 0 0,0 0 0,0-1 0,0 0 0,1 1 1,-1-1-1,1-1 0,0 1 0,8 3 0,-6-4-11,0 0 0,-1-1 0,1 0 0,0 0 0,0 0 0,0-1 1,0 0-1,0 0 0,0-1 0,0 1 0,0-2 0,10-2 1,12-4 110,0-2 1,38-17-1,-58 22-130,0 0-1,1 0 1,-2-1-1,1-1 1,-1 1-1,0-2 1,0 1-1,0-1 1,-1 0-1,8-13 1,-4 4 23,-1 0 1,13-32 0,-21 42-104,0 1 0,0-1 0,0 1 0,-1-1 0,1 0-1,-2 0 1,1 0 0,-1 0 0,0 1 0,0-1 0,-3-12 0,3 19 30,0 0-1,0-1 1,0 1 0,0-1-1,0 1 1,0 0 0,-1-1 0,1 1-1,0 0 1,0-1 0,0 1-1,0 0 1,-1-1 0,1 1 0,0 0-1,0-1 1,-1 1 0,1 0-1,0-1 1,-1 1 0,1 0 0,0 0-1,-1-1 1,1 1 0,0 0-1,-1 0 1,1 0 0,0 0 0,-1 0-1,1-1 1,-1 1 0,1 0-1,0 0 1,-1 0 0,1 0 0,-1 0-1,1 0 1,0 0 0,-1 0-1,1 0 1,-1 1 0,1-1 0,0 0-1,-1 0 1,1 0 0,-1 0-1,1 0 1,0 1 0,-1-1 0,-1 2-27,0-1 0,0 0 0,1 1 0,-1-1 1,0 1-1,1 0 0,-1-1 0,-1 3 0,-8 15-61,0 0 0,1 0 0,-9 28 0,15-36 88,0 1 1,1 0-1,0 0 0,1 1 0,1-1 0,0 0 0,0 18 1,2-27 50,-1 1 1,1-1 0,0 0 0,0 1 0,0-1 0,1 0-1,-1 0 1,1 0 0,-1 0 0,1 0 0,0 0 0,0 0-1,0-1 1,1 1 0,-1-1 0,1 1 0,-1-1 0,1 0-1,0 0 1,0 0 0,6 3 0,-5-3 15,-1-1 0,1 1-1,0-1 1,0 0 0,0 0 0,0 0 0,0 0 0,0-1 0,1 1 0,-1-1-1,0 0 1,0-1 0,0 1 0,0-1 0,0 1 0,0-1 0,7-3 0,-4 0 71,1 0 0,-1 0 1,0-1-1,0 0 1,0 0-1,9-10 1,31-40-21,-10 9-327,-36 45 222,-1 0 0,1 1 0,-1-1 0,1 0 0,0 1 1,-1-1-1,1 1 0,0-1 0,0 1 0,-1-1 0,1 1 0,0-1 0,0 1 1,0 0-1,-1 0 0,1-1 0,0 1 0,1 0 0,-2 0-12,1 0 0,-1 0 0,1 1 0,-1-1 0,1 0 0,-1 0 0,1 0 0,-1 1 0,1-1 0,-1 0 0,0 1 0,1-1 1,-1 0-1,0 1 0,1-1 0,-1 1 0,0-1 0,1 0 0,-1 1 0,0-1 0,0 1 0,1 0 0,0 4-96,1 0 0,-1 0 1,0 0-1,0 9 0,0-12 131,1 25-105,-2-1 1,-4 46 0,-15 53 440,9-66-289,-26 163 185,35-219-137,1 1 1,-1-1 0,0 0-1,1 1 1,-2-1 0,1 0-1,0 0 1,-1 1 0,1-1-1,-1-1 1,-3 6 0,4-8-107,1 0 0,0 0 0,0 0 0,0 0 1,0 0-1,0 1 0,0-1 0,0 0 0,-1 0 1,1 0-1,0 0 0,0 0 0,0 0 1,0 0-1,0 0 0,0 0 0,-1 0 0,1 0 1,0 0-1,0 0 0,0 0 0,0-1 1,0 1-1,0 0 0,0 0 0,-1 0 0,1 0 1,0 0-1,0 0 0,0 0 0,0 0 1,0 0-1,0 0 0,0 0 0,0 0 0,0-1 1,-1 1-1,1 0 0,0 0 0,0 0 0,0 0 1,0 0-1,0 0 0,0 0 0,0-1 1,0 1-1,0 0 0,0 0 0,0 0 0,0 0 1,0 0-1,0 0 0,0-1 0,0 1 1,0 0-1,0 0 0,0 0 0,0 0 0,0 0 1,0 0-1,0-1 0,1 1 0,-1-13 178,5-78 128,7-46-356,28-63 30,-31 167-84,1 1 1,2 0-1,29-58 1,-32 75 47,0 1-1,1 0 1,20-22 0,-24 30 1,0 0 1,0 0 0,1 1 0,-1 0-1,1 0 1,0 1 0,1 0-1,-1 0 1,13-4 0,-16 7 13,0 0 1,0 1-1,0-1 1,-1 1-1,1 0 1,0 0 0,0 0-1,0 1 1,0-1-1,-1 1 1,1 0-1,0 0 1,-1 0-1,1 1 1,0-1-1,-1 1 1,0 0-1,1 0 1,-1 0-1,0 0 1,0 1-1,0-1 1,0 1 0,-1 0-1,1-1 1,-1 1-1,3 5 1,0-2 2,-1 0 1,-1 0-1,1 0 1,-1 1-1,0 0 0,-1 0 1,0-1-1,0 1 1,0 1-1,-1-1 1,0 0-1,0 0 1,-1 12-1,0-13 82,-1 0 0,0 0 0,-1 0-1,1 0 1,-1 0 0,0 0 0,-1-1 0,1 1-1,-1-1 1,0 0 0,-1 1 0,1-2 0,-8 9-1,5-7-35,-1 0 0,0 0 0,0 0 0,-1-1 0,0 0 0,0-1 0,0 1 0,-11 2 1,5-1 92,0-1 0,-1-1 0,1 0 1,-17 2-1,25-6-86,0 1 1,0-1-1,1 0 1,-1-1-1,0 1 1,0-1-1,1 0 1,-1 0-1,1-1 0,-1 0 1,1 0-1,-1 0 1,-7-6-1,4 5-137,8 2 41,-1 1-1,1 0 0,0-1 1,-1 1-1,1-1 0,0 0 0,-1 1 1,1-1-1,0 0 0,0 0 1,0 0-1,-2-1 0,8 3-139,12 4 208,2-1 1,-1-1-1,34 3 1,-40-5-5,41 3-8,83-4 0,-107-2 74,-1-1 0,1-2 0,-1-1 0,43-14 0,-62 17-2,0-1 0,0 0 0,-1-1 0,0 1 0,1-2 0,-2 1 0,1-1 0,7-7 0,-12 9-35,1 0 0,-1 0 0,0 0 1,0 0-1,0-1 0,0 1 0,-1-1 0,0 0 0,0 0 0,0 0 0,-1 0 1,1 0-1,-1 0 0,0 0 0,-1 0 0,1-7 0,-1 12-34,0-1-1,0 0 1,0 1-1,0-1 1,0 0 0,0 1-1,0-1 1,0 0-1,0 1 1,0-1-1,0 1 1,-1-1 0,1 0-1,0 1 1,0-1-1,-1 1 1,1-1-1,0 1 1,-1-1 0,1 1-1,-1-1 1,0 0-14,1 1 1,0 0-1,-1 0 0,1 0 1,-1 0-1,1 0 1,-1 0-1,1 1 0,0-1 1,-1 0-1,1 0 1,-1 0-1,1 0 0,0 0 1,-1 1-1,1-1 1,0 0-1,-1 0 0,1 1 1,0-1-1,-1 0 0,0 1 1,-1 1-55,0 1 0,-1 0 0,1-1 0,0 1 1,0 0-1,-1 4 0,-3 5 30,2 1 1,0-1 0,-5 26-1,8-33 83,1-1 0,-1 1 1,1 0-1,0 0 0,0-1 0,1 1 0,0 0 0,-1-1 0,1 1 1,1-1-1,-1 1 0,1-1 0,0 0 0,4 8 0,-5-11-1,0 0-1,0 1 1,0-1 0,0 0-1,1 0 1,-1 0-1,0 0 1,1 0 0,-1 0-1,1 0 1,-1 0-1,1-1 1,0 1 0,-1-1-1,1 1 1,0-1-1,-1 1 1,1-1-1,0 0 1,-1 0 0,1 0-1,0 0 1,2 0-1,3-1 60,-1-1-1,0 1 0,1-1 1,9-4-1,22-8-76,-1 2 0,1 2 0,65-9 0,-69 16 5,-32 3-6,1 0 0,-1 0 0,0 0 0,0 1 0,0-1 0,1 1 0,-1 0 0,0-1 0,0 1 0,0 0 0,0 0 0,0 0 0,2 2 0,-3-2-8,-1-1 0,1 1 1,-1-1-1,1 1 0,-1-1 1,1 1-1,-1-1 0,0 1 1,1 0-1,-1-1 0,0 1 1,1 0-1,-1-1 0,0 1 1,0 0-1,0-1 0,0 1 0,0 0 1,0-1-1,0 1 0,0 0 1,0 0-1,0-1 0,0 1 1,0 0-1,-1 1 8,0 0 1,1 0-1,-1 0 0,0 0 1,0-1-1,-1 1 0,1 0 1,-3 2-1,-1 1 74,-1 1 0,0-1 0,-9 6 0,-10 0 289,14-11-149,11 0-221,-1-1 0,1 1-1,0 0 1,0 0-1,0-1 1,-1 1 0,1 0-1,0-1 1,0 1 0,0 0-1,0-1 1,0 1 0,0 0-1,0 0 1,0-1 0,0 1-1,0 0 1,0-1 0,0 1-1,0 0 1,0-1 0,0 1-1,0 0 1,0-1 0,0 1-1,0 0 1,0-1-1,0 1 1,0 0 0,1-1-1,-1 1 1,0-1 0,2-2-15,1-1 1,-1 1-1,0-1 1,1 1-1,0 0 1,0 0-1,0 0 1,0 0-1,0 1 0,1-1 1,-1 1-1,5-3 1,0 1-18,1 0 0,-1 0 0,1 1 0,13-4-1,-21 7 22,0 0-1,0 0 0,0 0 0,0 0 0,0 1 0,0-1 1,0 0-1,0 0 0,0 1 0,0-1 0,0 0 0,0 1 1,0-1-1,0 1 0,0-1 0,0 1 0,-1 0 0,1-1 1,0 1-1,0 0 0,-1-1 0,1 1 0,-1 0 0,1 0 1,0 0-1,-1 0 0,1-1 0,-1 1 0,0 0 0,1 0 1,-1 2-1,3 5-12,-1-1 0,4 16 1,-5-16 30,-1-5-7,1 0 0,0 0 1,-1-1-1,1 1 0,0 0 1,0-1-1,0 1 0,0-1 1,0 1-1,1-1 0,-1 1 1,0-1-1,1 0 0,-1 0 1,1 0-1,-1 0 0,1 0 1,0 0-1,-1 0 0,1 0 1,0-1-1,-1 1 0,1 0 1,0-1-1,0 0 0,0 1 1,0-1-1,2 0 0,7 1-13,-1-1 0,0-1 0,19-3 0,-28 4 5,21-4 3,-1-1-1,1-1 1,-2-1 0,1-1-1,-1 0 1,0-2 0,-1 0-1,0-2 1,0 0 0,-2 0-1,27-26 1,-30 29 0,-12 8 6,0 0 0,0 0 0,-1 0 0,1 0 0,0-1 0,-1 1 0,1 0 0,-1-1 0,1 1 0,-1-1 0,0 1 0,0-1 0,2-3 0,-12 17-517,-16 18 130,17-21 378,1-1 0,-7 11 0,9-10-33,-34 61-95,35-63 142,1 0 0,1 0-1,-1 1 1,1-1 0,1 1 0,-1 0-1,0 14 1,2-20-11,0 0 1,1 1-1,-1-1 0,0 0 0,1 0 0,0 1 0,-1-1 1,1 0-1,0 0 0,0 0 0,0 0 0,0 0 0,1 0 1,-1 0-1,1 0 0,-1-1 0,3 4 0,-3-5 21,1 1-1,-1 0 0,0 0 1,0-1-1,0 1 1,0 0-1,1-1 0,-1 1 1,0-1-1,0 0 1,1 1-1,-1-1 1,0 0-1,1 0 0,-1 0 1,0 0-1,1 0 1,-1 0-1,0 0 0,1 0 1,-1-1-1,0 1 1,0 0-1,1-1 0,-1 1 1,0-1-1,0 0 1,0 1-1,1-1 0,0-1 1,15-11 8,-2-1 1,0-1-1,-1 0 1,0-1-1,-1-1 1,-1 0-1,0 0 1,16-35-1,-2-9-59,28-90 0,-35 93 82,-4 13-69,0 6 15,-2-2-1,-2 0 1,6-44-1,-17 80-25,1-1 1,-1 0-1,0 1 0,0-1 1,0 1-1,-1-1 0,0 1 0,0-1 1,0 1-1,-1 0 0,0 0 1,-4-9-1,5 13 11,0 0 0,1 0 0,-1 0-1,0 0 1,0 1 0,0-1 0,0 0 0,0 1 0,0-1 0,0 0 0,0 1 0,0-1 0,0 1 0,0 0 0,0-1-1,0 1 1,0 0 0,0-1 0,-1 1 0,1 0 0,0 0 0,0 0 0,0 0 0,0 0 0,-2 1 0,0 0 10,0-1 0,0 1 0,0 0 0,1 0 0,-1 1 0,1-1 0,-1 0 0,1 1 0,-4 2 1,-1 3 7,0-1 0,1 1 1,0 0-1,1 0 1,-1 1-1,1 0 0,1 0 1,-1 0-1,2 0 1,-1 1-1,-3 11 1,-1 11 173,-7 60 0,14-82-154,-3 19 65,1 1-1,1 0 1,2 0 0,5 47 0,-3-64-255,1 0 1,0-1 0,0 1 0,1-1-1,11 20 1,-11-23-461,1-1-1,0 1 1,0-1-1,1-1 0,0 1 1,0-1-1,0 0 1,15 10-1,-10-9-1313,0-1-1,1 0 1,0-1-1,16 6 1,6-2-4397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4:34.4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144 77 6560,'-1'0'79,"1"0"0,0-1 0,0 1 0,0 0 0,-1 0 0,1-1 0,0 1 0,0 0 0,0-1 0,0 1 0,0 0 0,-1-1 0,1 1 0,0 0 0,0-1 0,0 1 0,0 0 0,0-1 0,0 1 0,0 0 0,0-1 0,0 1 0,0 0 0,0-1 0,1 1 0,-1 0 0,0-1 1,0 1-1,0 0 0,0-1 0,0 1 0,1 0 0,2-6 1062,-2 6-961,-1-1 0,0 1 0,0 0-1,0-1 1,0 1 0,0 0 0,0-1 0,0 1 0,0 0 0,0-1 0,0 1-1,0 0 1,0 0 0,0-1 0,0 1 0,0 0 0,0-1 0,0 1-1,0 0 1,0-1 0,0 1 0,0 0 0,-1 0 0,1-1 0,0 1-1,0 0 1,0 0 0,0-1 0,-1 1 0,1 0 0,0-1 0,-12-2 2610,-15 5-664,23-1-2013,-1 0 1,1 0-1,-1 0 1,1 1 0,0 0-1,-1 0 1,1 0-1,0 1 1,1-1-1,-1 1 1,0 0 0,-4 4-1,-2 4 140,0 1 0,-12 19 0,21-31-243,1 2 26,-1-1 0,0 1 1,0 0-1,1 0 0,-1-1 0,1 1 0,0 0 1,-1 0-1,1-1 0,0 1 0,0 0 1,0 0-1,0 0 0,0 0 0,1-1 0,-1 1 1,1 0-1,-1 0 0,1-1 0,-1 1 0,1 0 1,0-1-1,0 1 0,0-1 0,0 1 1,0-1-1,0 1 0,0-1 0,1 1 0,-1-1 1,0 0-1,1 0 0,-1 0 0,1 0 0,-1 0 1,1 0-1,-1 0 0,1-1 0,0 1 1,0 0-1,-1-1 0,4 1 0,6 0 97,-1-1 1,1 0-1,-1-1 0,1 0 0,-1 0 1,1-1-1,-1-1 0,0 0 0,13-5 1,-7 1-116,0-1 0,0-1 1,-1 0-1,23-19 0,-31 23 52,-2-1 0,1 0 0,-1 0 0,1 0 0,-2 0 0,1-1 0,6-14 0,-10 20-78,0 0 1,-1 0-1,1 0 0,0 0 0,-1 0 1,1-1-1,-1 1 0,0 0 0,0-1 0,1 1 1,-1 0-1,0 0 0,0-1 0,0 1 1,0 0-1,0-1 0,0 1 0,-1 0 0,1 0 1,0-1-1,-1 1 0,1 0 0,-1 0 1,1-1-1,-1 1 0,0 0 0,1 0 1,-1 0-1,0 0 0,0 0 0,0 0 0,0 0 1,0 0-1,0 0 0,0 1 0,0-1 1,0 0-1,0 1 0,0-1 0,0 1 0,0-1 1,-1 1-1,1-1 0,0 1 0,-2-1 1,-4 0-34,-1-1-1,0 1 1,1 0 0,-1 0 0,0 1 0,-10 1 0,-4 1 67,-36 10 0,-10 2-83,60-13-272,0 0 0,0 1 1,0 1-1,-14 5 1,38 0-12776,4-9 9024,3-5-234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4:34.8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 2 8544,'0'0'98,"-1"0"-1,1 0 1,0 0 0,-1 0 0,1-1 0,0 1 0,-1 0 0,1 0-1,0 0 1,-1 0 0,1 0 0,0 0 0,-1 0 0,1 0 0,0 0 0,-1 0-1,1 0 1,0 0 0,-1 0 0,1 0 0,0 0 0,-1 1 0,1-1-1,0 0 1,0 0 0,-1 0 0,1 0 0,0 1 0,-1-1 0,1 0-1,0 0 1,0 0 0,-1 1 0,1-1 0,0 1 0,1 15 2719,0-15-2581,2 15 1762,-1-1 1,0 1-1,0 17 1,-2-33-1951,0 1 1,0-1-1,0 0 0,0 1 1,0-1-1,0 0 0,0 1 1,0-1-1,0 0 0,0 0 1,0 1-1,0-1 1,0 0-1,0 1 0,1-1 1,-1 0-1,0 0 0,0 1 1,0-1-1,0 0 0,1 0 1,-1 0-1,0 1 0,0-1 1,1 0-1,-1 0 0,0 0 1,0 1-1,1-1 0,-1 0 1,0 0-1,0 0 1,1 0-1,-1 0 0,0 0 1,1 0-1,-1 0 0,1 0 1,15-4 487,14-17-307,-19 12-147,2-2-230,25-15 1,-33 23 170,0 0 0,0 1 1,1 0-1,-1 0 1,1 0-1,-1 0 1,1 1-1,0 0 0,5 0 1,0 0 108,0 2 0,1 0 0,-1 0-1,0 1 1,0 0 0,-1 1 0,1 0 0,-1 1 0,1 0 0,-1 0 0,0 1-1,0 1 1,-1 0 0,0 0 0,0 1 0,0 0 0,-1 0 0,0 1 0,0 0-1,-1 0 1,7 10 0,-11-12-269,0 0 0,-1 0 0,1 0 0,1 8 0,4 9-7402,-4-12 4291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4:36.0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5 164 7296,'0'-1'319,"-1"0"1,0 0 0,1 0-1,-1 0 1,1-1 0,0 1-1,-1 0 1,1 0 0,0 0-1,0-1 1,0 1 0,0 0-1,0 0 1,0 0 0,0-1 0,0-1-1,1 0 1703,17 16 2447,-14-8-4129,1 0 0,-1 0 0,1 1 0,-2-1 0,1 1 0,0 0 0,2 7 0,2 5 430,7 25 1,-7-20-427,0-1 1,2 0-1,1 0 0,0-1 1,2-1-1,16 21 1,5 6 68,26 33 54,-40-53-423,-11-14 125,1 0 0,19 19 1,-26-30-131,-1 0 0,1 0 0,-1 0 0,1 0 0,0 0 1,0 0-1,0-1 0,0 1 0,0-1 0,0 0 0,0 0 0,0 0 1,0 0-1,1-1 0,-1 1 0,0-1 0,0 0 0,6 0 0,-7-1 3,1 1-1,-1-1 1,0 0-1,1 0 0,-1-1 1,0 1-1,0 0 0,0-1 1,0 0-1,0 1 1,0-1-1,0 0 0,0 0 1,-1 0-1,1 0 0,1-3 1,3-4 38,-1 0 0,7-17 0,13-43 281,19-90 0,-3 7-633,-29 117-541,1 0 0,23-41 0,-33 70 261,0 0 0,1 0 0,0 0 0,0 0 0,0 1 0,1 0 1,0 0-1,6-5 0,-8 8-75,0 0 0,1 0 0,-1 0 0,1 1 0,-1-1 1,1 1-1,0 0 0,-1 0 0,1 0 0,0 0 0,0 1 1,0-1-1,0 1 0,0 0 0,6 1 0,28 6-3901,-5 4 38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4:37.2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305 1 5632,'4'1'5978,"-91"160"310,60-109-5293,-27 70 1,-11 60 39,34-91-589,19-57-170,-14 69 0,23-82-226,1-1-1,1 1 1,0 0-1,5 37 1,2-21 34,2 0 0,1-1 0,16 40 0,-22-68-240,0-1 0,1 0 1,0 0-1,0 0 0,0 0 0,1-1 1,8 9-1,-11-13-157,0 0-1,0-1 1,0 1 0,0 0 0,0-1 0,0 0-1,1 1 1,-1-1 0,1 0 0,-1 0 0,4 0-1,-4 0-110,-1-1-1,1 0 1,0 0-1,0 0 1,0 0 0,0-1-1,0 1 1,0 0-1,-1-1 1,1 1-1,0-1 1,0 0-1,-1 1 1,1-1-1,0 0 1,-1 0-1,3-2 1,10-11-5021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4:40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396 34 2400,'0'-2'393,"0"0"0,1 1 1,-1-1-1,1 1 0,0-1 0,0 0 0,-1 1 1,1-1-1,0 1 0,0 0 0,0-1 1,0 1-1,1 0 0,-1-1 0,0 1 0,1 0 1,1-2-1,5-3 2790,-10 15 809,-5 17-2678,-6 4-659,-2-1 0,0-1-1,-35 47 1,12-28-129,2 3 0,-50 88 1,70-106-403,8-15 350,-14 22 0,22-39-445,0 1 1,-1-1 0,1 1-1,0-1 1,0 0-1,0 1 1,-1-1 0,1 0-1,0 1 1,-1-1 0,1 0-1,0 0 1,0 1 0,-1-1-1,1 0 1,0 0 0,-1 0-1,1 1 1,-1-1 0,1 0-1,0 0 1,-1 0-1,1 0 5,-1-1 0,1 0 0,0 1 0,0-1 0,0 0-1,0 1 1,0-1 0,0 0 0,0 1 0,1-1-1,-1 0 1,0 1 0,0-1 0,0 0 0,1 1 0,-1-1-1,1 0 1,27-64-75,44-71 1,6-13 473,-66 122-477,36-71 184,-48 97-142,0 0 0,1 0 0,-1 1 0,1-1 0,-1 0 0,0 1-1,1-1 1,-1 1 0,1-1 0,-1 0 0,1 1 0,-1-1 0,1 1 0,0 0-1,-1-1 1,1 1 0,0-1 0,-1 1 0,1 0 0,0-1 0,-1 1 0,1 0-1,0 0 1,0 0 0,-1 0 0,1-1 0,0 1 0,0 0 0,-1 0 0,1 0-1,0 1 1,0-1 0,-1 0 0,1 0 0,0 0 0,0 0 0,-1 1 0,1-1 0,0 0-1,-1 1 1,1-1 0,0 1 0,-1-1 0,1 0 0,0 2 0,3 1 25,-1 0 1,0 1 0,1-1 0,-2 1 0,1 0 0,4 6 0,62 103 140,19 35-168,-39-50 167,-22-39-68,3-2 0,42 60 0,42 23 292,-92-115-209,-17-20-245,3 6 846,-11-9-275,-7-4-286,-127-45 125,95 31-254,-75-25 173,85 32-268,-1 1 1,-54-6 0,51 10-11,0 1 1,1 3 0,-1 0-1,0 2 1,0 2 0,1 2-1,-50 13 1,73-15-244,0 1-1,-17 8 1,23-10-665,0 1 0,1 0 0,-8 6 0,12-9 708,1-1 0,-1 1 1,1-1-1,-1 1 1,1-1-1,-1 1 1,1-1-1,0 1 0,-1-1 1,1 1-1,0 0 1,-1-1-1,1 1 0,0 0 1,0-1-1,0 1 1,0 0-1,0-1 1,-1 1-1,1 0 0,0 0 1,1-1-1,-1 1 1,0 0-1,0 0 0,4 10-2263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4:37.9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13 7808,'-1'-1'161,"-7"-7"2194,8 7-2313,0 1 1,1 0-1,-1 0 1,0 0-1,0-1 1,0 1 0,0 0-1,0 0 1,1 0-1,-1 0 1,0-1-1,0 1 1,0 0-1,0 0 1,1 0 0,-1 0-1,0 0 1,0 0-1,0 0 1,1 0-1,-1 0 1,0-1 0,0 1-1,0 0 1,1 0-1,-1 0 1,0 0-1,0 0 1,1 0-1,-1 0 1,0 0 0,0 1-1,0-1 1,1 0-1,-1 0 1,0 0-1,1 0 1,0 1 205,0 0 0,0 0-1,1 0 1,-1 0 0,0 0 0,0 0-1,0 0 1,0 0 0,0 1 0,0-1 0,-1 0-1,2 2 1,7 16 476,-2-1 0,0 1 0,-1 0-1,0 0 1,-2 1 0,3 29 0,-2-23-210,-4-19-257,0 0 1,1 0 0,-2 0 0,1 0-1,-1 0 1,0 0 0,-2 10 0,20-38 627,-5 1-958,1 1 0,1 0 0,0 1 0,1 1 1,24-20-1,-39 37 63,-1-1 1,1 0 0,0 1-1,-1-1 1,1 1 0,0-1-1,0 1 1,-1 0 0,1-1 0,0 1-1,0 0 1,0-1 0,0 1-1,0 0 1,-1 0 0,1 0-1,0 0 1,0 0 0,0 0-1,0 0 1,0 0 0,0 0-1,0 0 1,-1 0 0,1 1 0,0-1-1,0 0 1,0 1 0,0-1-1,-1 0 1,1 1 0,0-1-1,0 1 1,-1-1 0,1 1-1,0 0 1,-1-1 0,1 1-1,-1 0 1,1-1 0,0 1 0,0 1-1,2 4 89,0 0 0,0 0-1,0 1 1,2 10 0,-3-9-14,-1-6-20,0 0 0,-1-1 0,1 1 0,0 0 0,0 0 0,0-1 0,0 1 0,0 0 0,0-1 0,0 1 0,0-1 0,1 0 0,-1 1 0,1-1 0,-1 0 0,1 0 0,-1 0 0,1 0 0,3 2 0,-3-3 6,1 1 0,-1-1 0,0 0 0,1 0 0,-1 0 0,0 0 0,0 0-1,1 0 1,-1-1 0,0 1 0,0-1 0,0 1 0,1-1 0,-1 0 0,0 0 0,3-2 0,58-38 163,4-2-247,-65 42 37,0 0 0,1 0 1,-1 1-1,0-1 0,0 1 1,1-1-1,-1 1 0,0 0 1,1 0-1,-1 0 0,0 0 0,1 0 1,-1 1-1,0-1 0,0 1 1,1-1-1,-1 1 0,0 0 0,0 0 1,0 0-1,0 0 0,0 0 1,0 1-1,0-1 0,0 0 1,0 1-1,2 3 0,2 0 137,-1 1 0,0 0 0,0 0 0,-1 1 0,0-1 0,0 1 0,3 9 0,-3-7-102,0 2 0,-1-1 0,0 0 0,-1 1 0,0-1 1,-1 1-1,0-1 0,-1 17 0,0-25 1435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4:38.3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71 6976,'0'0'42,"0"0"0,0 0 0,0-1 0,0 1 0,0 0-1,0 0 1,1 0 0,-1 0 0,0 0 0,0 0 0,0 0 0,0 0 0,0 0 0,0 0 0,0-1 0,0 1 0,0 0 0,0 0 0,0 0 0,0 0 0,0 0 0,0 0 0,0 0-1,0 0 1,0-1 0,0 1 0,-1 0 0,1 0 0,0 0 0,0 0 0,0 0 0,0 0 0,0 0 0,0 0 0,0 0 0,0 0 0,0 0 0,0 0 0,0-1 0,0 1-1,0 0 1,-1 0 0,1 0 0,0 0 0,0 0 0,0 0 0,0 0 0,0 0 0,0 0 0,0 0 0,0 0 0,0 0 0,-1 0 0,1 0 0,0 0 0,0 0 0,0 0 0,0 0-1,0 0 1,0 0 0,0 0 0,0 0 0,-1 0 0,0 6 3764,9 9-1715,12 19 0,1 3-284,-18-31-1514,0-1 136,-1 0 1,1 0 0,0 0 0,1 0-1,5 6 1,-8-10-351,0 0 0,0 0 0,0-1 0,0 1 0,0 0 0,0-1 0,0 1 0,0-1 0,0 1 0,0-1 0,0 0 0,0 1 0,0-1 0,0 0 0,0 0 0,0 0 0,1 0 0,-1 0 0,0 0 0,0 0 0,0 0 0,0 0 0,0-1 0,1 1 0,-1 0 0,0-1 0,0 1 0,0-1 0,0 1 0,0-1 0,0 0 0,0 1 1,1-2-1,-2 2-51,16-11 280,0 0 0,-1-1 0,-1-1 0,0 0 1,21-26-1,-28 30-448,-1 1 243,0-1 0,0 1 0,4-10 0,-9 15-291,0 1 0,0-1 0,0 1 0,-1-1 0,1 1 0,-1-1 0,1 0 1,-1 1-1,0-1 0,0 1 0,0-1 0,0 0 0,0 1 0,-1-1 0,1 0 0,-2-3 0,31 3-16735,-18 8 14684,11-4-550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4:38.7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184 3 7968,'-6'-1'4061,"5"1"-3823,0-1 0,0 1 0,0 0 0,0 0 0,0 0 0,0 0 0,0 0 1,1 0-1,-1 0 0,0 0 0,0 0 0,0 0 0,0 1 0,0-1 0,0 0 0,1 1 0,-2 0 0,-27 12 2103,-37 22 608,58-30-2670,0 0 0,1 0 0,0 1 0,0 0 0,1 0 0,-7 8 0,12-13-256,0 0 1,0 0 0,0 0 0,0 0 0,1 0 0,-1 0 0,0 0-1,1 1 1,-1-1 0,1 0 0,-1 0 0,1 0 0,0 1-1,0-1 1,-1 0 0,1 1 0,0-1 0,0 0 0,0 0 0,0 1-1,0-1 1,1 0 0,-1 1 0,0-1 0,0 0 0,1 0-1,-1 0 1,1 1 0,-1-1 0,1 0 0,0 0 0,-1 0 0,1 0-1,0 0 1,0 0 0,0 0 0,0 0 0,0 0 0,0 0-1,0-1 1,0 1 0,2 1 0,3 1 15,-1 0-1,1 0 0,0-1 1,0 0-1,0 0 1,1 0-1,6 0 1,0 0-26,3 1-190,0-1 1,0 0-1,26-2 1,-20-1-1214,-15 1 519,1 0 0,-1-1 0,1 0 0,-1 0 0,1-1 0,-1 0 0,9-3 1,21-12-6800,-15 2 3084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4:39.1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3 6880,'-2'-2'2291,"3"4"-1408,5 9-239,-1 4 415,-1 1 0,0-1 0,-2 1-1,0 0 1,1 15 0,-7 79 635,2-74-1128,-16 283 2570,17-299-2981,0 0 90,0 1 1,1-1-1,1 0 0,5 28 1,-5-47-212,-1 0 1,0 1 0,0-1-1,1 1 1,-1-1 0,1 1-1,-1-1 1,1 0 0,0 0-1,0 1 1,-1-1 0,1 0-1,0 0 1,0 0 0,0 1 0,0-1-1,0 0 1,0-1 0,2 2-1,-1-1-26,0-1 0,0 0-1,-1 0 1,1 0-1,0 0 1,0 0 0,0 0-1,-1 0 1,1-1 0,0 1-1,0-1 1,-1 1 0,1-1-1,0 0 1,2-1 0,124-60-424,-125 61 412,0 0 0,1 0 0,-1 0 1,0 0-1,0 0 0,1 1 0,-1 0 1,0-1-1,1 1 0,-1 1 1,0-1-1,1 0 0,-1 1 0,0 0 1,0-1-1,1 1 0,-1 1 0,0-1 1,0 0-1,4 3 0,4 4 81,0 0-1,0 0 1,17 19 0,-3-4-209,-2-5-452,-8-8-2790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4:39.4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0 6400,'0'0'48,"0"0"0,0 0 0,-1 0-1,1 0 1,0 0 0,0 1 0,0-1 0,0 0 0,0 0 0,0 0 0,0 0 0,0 0-1,0 0 1,-1 0 0,1 0 0,0 0 0,0 1 0,0-1 0,0 0 0,0 0 0,0 0 0,0 0-1,0 0 1,0 0 0,0 1 0,0-1 0,0 0 0,0 0 0,0 0 0,0 0 0,0 0 0,0 0-1,0 1 1,0-1 0,0 0 0,0 0 0,0 0 0,0 0 0,0 0 0,0 0 0,0 0 0,1 1-1,-1-1 1,0 0 0,0 0 0,0 0 0,0 0 0,0 0 0,0 0 0,0 0 0,0 0 0,1 0-1,-1 1 1,8 10 13,-6-8 150,79 121 3220,-28-38-1256,-16-32-1255,8 13 780,55 106-1,-57-73-859,-5 1-1,42 172 0,-69-226-724,-2 2-1,4 73 1,-12-96-325,-2 0-1,0 0 0,-2 0 0,-1-1 1,-1 1-1,-11 33 0,12-46-182,-2 0 1,1 0-1,-2 0 0,-9 14 0,9-17-293,0-1 0,-1 0 0,0 0 0,-1-1 0,0 0 0,0 0-1,-1-1 1,0-1 0,0 1 0,0-1 0,-1-1 0,0 0 0,0-1 0,-17 5-1,-69 10-4203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4:38:55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4:39:14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0 134 24575,'0'-1'0,"1"1"0,-1-1 0,0 0 0,0 0 0,1 0 0,-1 1 0,0-1 0,1 0 0,-1 1 0,1-1 0,-1 0 0,1 1 0,-1-1 0,1 0 0,-1 1 0,1-1 0,0 1 0,-1-1 0,1 1 0,0-1 0,0 1 0,0-1 0,23-8 0,-12 4 0,36-22 0,-36 20 0,-1 0 0,1 1 0,1 0 0,22-8 0,-2 6 0,-7 0 0,1 1 0,-1 2 0,1 1 0,28-1 0,-53 5 0,11-1 0,0 1 0,0 1 0,0 0 0,0 0 0,17 6 0,-27-6 0,1 0 0,-1 0 0,0 1 0,0-1 0,0 1 0,0 0 0,0 0 0,0 0 0,0 1 0,-1-1 0,1 0 0,-1 1 0,0 0 0,0 0 0,0-1 0,0 1 0,0 0 0,0 1 0,-1-1 0,0 0 0,1 0 0,-1 1 0,0-1 0,0 7 0,2 17 0,-2 0 0,0 0 0,-2-1 0,-5 29 0,4-43 0,0 0 0,0 0 0,-1-1 0,-1 1 0,0-1 0,-1 1 0,0-1 0,-1-1 0,-9 16 0,0-7 0,-1 1 0,-1-2 0,-30 27 0,36-33 0,0 0 0,1 0 0,0 1 0,1 0 0,-13 25 0,-6 8 0,24-41 0,1-1 0,-1 0 0,0-1 0,0 1 0,-1-1 0,1 0 0,-1 0 0,0 0 0,0 0 0,0-1 0,0 0 0,0 0 0,0 0 0,-7 0 0,6 0 0,-1 0 0,1 0 0,-1 1 0,1 0 0,0 0 0,0 0 0,0 1 0,0 0 0,-5 5 0,-94 90 0,104-99 0,1 0 0,-1 1 0,1-1 0,-1 0 0,1 1 0,-1-1 0,1 1 0,-1-1 0,1 1 0,0-1 0,-1 1 0,1-1 0,0 1 0,0-1 0,-1 1 0,1-1 0,0 1 0,0-1 0,0 1 0,-1 0 0,1-1 0,0 1 0,0 0 0,1 0 0,-1-1 0,0 1 0,1-1 0,-1 1 0,0-1 0,1 0 0,-1 1 0,1-1 0,-1 0 0,1 1 0,-1-1 0,1 0 0,-1 1 0,1-1 0,-1 0 0,1 0 0,-1 0 0,1 0 0,1 1 0,34 1 0,-30-2 0,31 0 0,-1-1 0,1-2 0,0-1 0,60-16 0,-61 9 0,-1-1 0,0-2 0,40-22 0,-5 5 0,-14 7 0,-39 18-151,0 0-1,0 0 0,1 2 0,0 0 1,-1 1-1,1 1 0,0 1 1,36 1-1,-26 1-6674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4:39:17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24575,'732'0'0,"-692"-2"0,49-8 0,7-1 0,-66 9 0,160-16 0,-107 9-1365,-61 8-5461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4:39:21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24575,'0'493'0,"1"-475"0,0 0 0,1 0 0,1-1 0,9 31 0,31 65 0,-39-100 0,0 0 0,-1 1 0,-1-1 0,0 1 0,-1 0 0,0 19 0,-2-22 0,1 0 0,1 0 0,0 0 0,0 0 0,1 0 0,0 0 0,1-1 0,0 1 0,1-1 0,6 12 0,-10-21 0,0-1 0,1 1 0,-1-1 0,0 1 0,1 0 0,-1-1 0,1 1 0,-1-1 0,1 1 0,-1-1 0,1 1 0,-1-1 0,1 0 0,-1 1 0,1-1 0,0 0 0,-1 1 0,1-1 0,0 0 0,0 0 0,-1 0 0,0 0 0,1 0 0,-1 0 0,1 0 0,-1 0 0,0-1 0,1 1 0,-1 0 0,0 0 0,1-1 0,-1 1 0,0 0 0,1 0 0,-1-1 0,0 1 0,0 0 0,1-1 0,-1 1 0,0 0 0,0-1 0,0 1 0,1-1 0,6-29 0,-6 25 0,5-29 0,2 0 0,1 1 0,2 0 0,29-61 0,-32 82 0,0 1 0,1 0 0,1 0 0,0 1 0,0 0 0,1 0 0,0 2 0,1-1 0,19-10 0,10-8 0,-30 19 0,1 1 0,-1 1 0,1 0 0,1 0 0,24-7 0,-29 11 0,0 0 0,-1 1 0,1 0 0,0 0 0,0 0 0,-1 1 0,1 1 0,0-1 0,0 1 0,0 0 0,11 4 0,-17-4 0,0 0 0,1 0 0,-1 0 0,0 1 0,0-1 0,1 0 0,-1 1 0,0 0 0,-1 0 0,1-1 0,0 1 0,0 0 0,-1 0 0,1 1 0,-1-1 0,0 0 0,0 0 0,0 1 0,0-1 0,0 1 0,1 4 0,0 4 0,0 1 0,-1-1 0,-1 22 0,2 9 0,1-18 70,12 116-1505,-15-111-5391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4:39:23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24575,'5'0'0,"5"0"0,6 0 0,4 0 0,4 0 0,2 0 0,5 0 0,2 0 0,0 0 0,-1 0 0,-2 0 0,-1 0 0,-2 0 0,0 0 0,4 0 0,-4 0-8191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2:16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1 104 4480,'2'-5'9399,"6"0"-5724,13-1-4726,-7 3 1737,19-7-461,0 2 1,0 2-1,65-5 0,-35 5 100,117-15 139,-103 13 6,103 4-1,-140 4-240,-39 0-278,0 0 0,0 0 0,0 0 0,0 0-1,0-1 1,0 1 0,-1 0 0,1-1-1,0 1 1,0 0 0,0-1 0,0 1 0,-1-1-1,1 0 1,0 1 0,0-1 0,-1 1 0,1-1-1,-1 0 1,1 0 0,0-1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4:41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19 4224,'-5'-10'1203,"5"9"-1123,0 1 1,-1 0-1,1 0 1,0 0-1,0 0 0,0-1 1,0 1-1,0 0 1,0 0-1,0 0 1,-1-1-1,1 1 1,0 0-1,0 0 0,0 0 1,0-1-1,0 1 1,0 0-1,0 0 1,0-1-1,0 1 0,0 0 1,0 0-1,0 0 1,0-1-1,0 1 1,0 0-1,0 0 0,1 0 1,-1-1-1,0 1 1,0 0-1,0 0 1,0 0-1,0-1 0,0 1 1,1 0-1,-1 0 1,0 0-1,0 0 1,0-1-1,5 16 11234,-5-13-12543,4 8 1687,-1 0 0,-1 0 0,0 1 0,0 0-1,0 13 1,-2 59 645,-1-40-665,10 315 975,-8-263-925,-1-57 2000,8-39-1880,35-5 13,9-2-399,-12 0-77,77-5 1,-117 13-149,135-4-520,-128 3 288,-2-8-7725,-5 8 7279,0 0 1,0 0-1,-1 0 0,1 0 0,0 0 0,-1 0 0,0-1 0,0-2-2044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4:39:45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24575,'16'0'0,"-2"0"0,-6-1 0,1 1 0,-1 1 0,0-1 0,0 1 0,13 4 0,-18-5 0,-1 1 0,0 0 0,0 0 0,1 1 0,-1-1 0,0 0 0,0 1 0,0 0 0,0-1 0,-1 1 0,1 0 0,0 0 0,-1 0 0,1 0 0,-1 0 0,0 0 0,0 0 0,0 0 0,0 1 0,0-1 0,0 1 0,0-1 0,0 3 0,1 6 0,0-1 0,-1 1 0,0 0 0,0 0 0,-1-1 0,-1 1 0,0 0 0,0 0 0,-5 15 0,4-20 0,1-1 0,-1 0 0,0 0 0,-1 0 0,1-1 0,-1 1 0,0 0 0,0-1 0,-1 0 0,1 0 0,-1 0 0,0 0 0,0 0 0,0-1 0,0 0 0,-1 0 0,0 0 0,1 0 0,-1-1 0,-7 3 0,-11 6 0,18-3 0,6-8 0,-1 0 0,0 1 0,1-1 0,-1 1 0,0-1 0,1 0 0,-1 1 0,0-1 0,1 0 0,-1 1 0,1-1 0,-1 0 0,1 1 0,-1-1 0,0 0 0,1 0 0,-1 0 0,1 0 0,-1 1 0,1-1 0,0 0 0,0 0 0,11 2 0,1-1 0,-1 0 0,1 0 0,17-2 0,-18 0 0,-1 0 0,1 1 0,-1 1 0,1 0 0,17 4 0,-27-4 0,1 0 0,-1 0 0,0 0 0,1 1 0,-1-1 0,0 0 0,0 1 0,0 0 0,0 0 0,0-1 0,0 1 0,0 0 0,-1 0 0,1 1 0,-1-1 0,1 0 0,-1 0 0,0 1 0,0-1 0,0 1 0,0-1 0,0 1 0,-1-1 0,1 5 0,1 7 0,-1-1 0,-1 0 0,-2 24 0,1-17 0,0-12 0,1 0 0,-1 0 0,-1 0 0,1 0 0,-1 0 0,0-1 0,-5 11 0,4-13 0,0-1 0,0 1 0,0 0 0,0-1 0,-1 0 0,0 0 0,0 0 0,0 0 0,0-1 0,0 1 0,-8 3 0,-2 2-114,0-1 1,0-1-1,0 0 0,-1-1 0,0 0 1,0-2-1,-1 0 0,1 0 0,-1-1 1,0-1-1,-21 0 0,15-3-6712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4:39:51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1 111 24575,'2'-1'0,"0"0"0,0 1 0,0-1 0,0 0 0,0 0 0,-1-1 0,1 1 0,0 0 0,-1 0 0,1-1 0,-1 1 0,1-1 0,1-1 0,7-7 0,1 1 0,0 0 0,1 1 0,0 0 0,0 1 0,1 1 0,0 0 0,0 0 0,1 1 0,0 1 0,0 0 0,0 1 0,26-2 0,-28 4 0,-1 0 0,1 0 0,-1 1 0,0 1 0,1-1 0,11 4 0,-21-4 0,1 1 0,-1 0 0,1-1 0,-1 1 0,1 0 0,-1 1 0,0-1 0,0 0 0,1 1 0,-1-1 0,0 1 0,0 0 0,0 0 0,-1 0 0,1 0 0,0 0 0,-1 0 0,1 0 0,-1 0 0,0 1 0,0-1 0,1 1 0,-2-1 0,1 1 0,0-1 0,0 1 0,-1 2 0,3 19 0,-2 1 0,0-1 0,-5 31 0,1 2 0,3-44 0,-1 0 0,-1 0 0,0 0 0,-1-1 0,0 1 0,-1-1 0,0 0 0,-1 0 0,0 0 0,-1 0 0,-1-1 0,1 0 0,-2 0 0,0-1 0,0 0 0,0 0 0,-12 8 0,13-10 0,0-1 0,0 1 0,1 0 0,0 1 0,1 0 0,0 0 0,0 0 0,-5 13 0,6-12 0,0-1 0,-1 1 0,0-1 0,0 0 0,-1-1 0,-1 1 0,-12 13 0,-7-1 0,18-15 0,1 0 0,0 0 0,0 0 0,0 1 0,0 0 0,1 0 0,1 1 0,-8 11 0,12-17 0,0 2 0,-1 0 0,0-1 0,0 1 0,0-1 0,0 1 0,0-1 0,-1 1 0,0-1 0,0 0 0,0 0 0,-4 2 0,4-5 0,4-7 0,6-5 0,-4 8 0,1 1 0,-1-1 0,1 1 0,0 0 0,0 1 0,0-1 0,1 1 0,-1 0 0,1 0 0,7-3 0,55-11 0,-40 11 0,12-2 0,38-2 0,30-5 0,-36 4-1365,-50 9-5461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4:40:13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24575,'342'0'0,"-325"1"-19,0 1 0,-1 1 0,1 0 0,-1 1 0,0 1-1,16 7 1,2 0-1212,-16-6-5595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5:25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36 3136,'7'-22'2437,"-2"9"545,-8 18 169,0 4-3036,0 1 0,-3 13 0,-1 7 351,-14 53 365,4 1 0,-6 87 1,3-24-291,2-31 333,18-97-501,1-8 246,11-69-8496,-10 33 5466,2 4 849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5:25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38 102 4992,'-5'-2'554,"0"0"1,1 0 0,-1-1-1,-6-4 1,10 7-453,1 0 0,0 0 0,0-1 1,0 1-1,0 0 0,0 0 0,0 0 0,0 0 0,-1 0 0,1 0 1,0-1-1,0 1 0,0 0 0,0 0 0,-1 0 0,1 0 0,0 0 0,0 0 1,0 0-1,0 0 0,-1 0 0,1 0 0,0 0 0,0 0 0,0 0 0,0 0 1,-1 0-1,1 0 0,0 0 0,0 0 0,0 0 0,-1 0 0,1 0 0,0 0 1,0 0-1,0 0 0,0 0 0,0 1 0,-1-1 0,1 0 0,0 0 1,0 0-40,1 1 1,-1-1 0,0 0 0,1 1 0,-1-1 0,0 0 0,1 1 0,-1-1 0,1 0 0,-1 0 0,1 0 0,-1 1 0,1-1 0,-1 0 0,1 0-1,-1 0 1,0 0 0,1 0 0,-1 0 0,1 0 0,-1 0 0,1 0 0,-1 0 0,2 0 0,34-3 908,-1-1 1,49-11-1,-34 6-737,260-32 559,-291 40-607,9 0-2536,-25 0 1301,0 1 0,1-1 0,-1 0 0,0 0 0,0 0 0,5-3 0,4-2-1677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5:26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0 4896,'-2'1'517,"0"2"17,0 7 607,-7 91 1565,-23 99 1,-14 54-846,24-96-1057,-12 86 936,33-232-1107,1-12-623,0 0 0,0 1 0,0-1 0,0 0 0,0 0 0,0 0 0,0 0 0,0 0 0,0 0 0,0 0 0,0 0 0,0 0 0,0 0 0,0 1 0,0-1 1,0 0-1,0 0 0,0 0 0,0 0 0,0 0 0,1 0 0,-1 0 0,0 0 0,0 0 0,0 0 0,0 0 0,0 0 0,0 0 0,0 0 0,0 0 0,0 1 0,0-1 0,0 0 0,0 0 0,0 0 0,1 0 0,-1 0 0,0 0 1,0 0-1,0 0 0,0 0 0,0 0 0,0 0 0,0 0 0,0 0 0,0 0 0,0 0 0,1 0 0,-1 0 0,0-1 0,12-13 615,-6 7-544,10-16-28,23-45 1,-20 34-108,-9 15 14,-8 13-12,1 1 0,0 0 0,0 0 0,0 0 1,0 0-1,1 0 0,0 1 0,7-8 0,-10 12 33,-1-1 0,1 1 0,-1-1-1,1 1 1,-1 0 0,1-1-1,0 1 1,-1 0 0,1 0-1,-1-1 1,1 1 0,0 0 0,-1 0-1,1 0 1,0 0 0,-1 0-1,1 0 1,-1 0 0,1 0 0,0 0-1,-1 0 1,1 0 0,0 0-1,-1 0 1,1 0 0,1 1-1,-1 0 4,-1 0-1,1-1 0,0 1 0,0 0 0,0 0 0,0 0 0,-1 0 0,1 0 0,-1 0 0,1 0 0,0 1 0,-1-1 0,1 1 0,1 5-12,-1 0 0,1-1 0,0 14 0,-2 11 171,0 0 1,-2-1 0,-7 40-1,5-27 61,4-33-10,0-1 0,-1 0 0,0 0 0,-4 14 0,5-23-204,0 0 0,0 0 0,0 0 0,-1 0 0,1 1-1,0-1 1,0 0 0,0 0 0,0 0 0,0 0 0,0 0-1,0 0 1,0 0 0,0 0 0,0 0 0,0 0-1,0 0 1,0 0 0,0 0 0,0 1 0,0-1 0,0 0-1,0 0 1,0 0 0,0 0 0,0 0 0,0 0 0,0 0-1,0 0 1,0 0 0,0 0 0,0 0 0,0 1 0,0-1-1,0 0 1,0 0 0,0 0 0,0 0 0,0 0 0,0 0-1,0 0 1,1 0 0,-1 0 0,0 0 0,0 0 0,0 0-1,0 0 1,0 0 0,0 0 0,0 0 0,0 0-1,0 0 1,0 0 0,0 0 0,0 0 0,0 1 0,1-1-1,-1 0 1,0 0 0,0 0 0,0 0 0,0 0 0,0-1-1,0 1 1,0 0 0,0 0 0,0 0 0,1 0 0,7-6-1599,20-18-2805,-11 9 1285,5 2 800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5:27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86 4064,'0'1'173,"0"1"0,1 0 1,-1-1-1,1 1 0,-1 0 0,1-1 0,-1 1 1,1-1-1,0 1 0,0-1 0,0 0 1,0 1-1,0-1 0,0 0 0,0 0 0,0 1 1,0-1-1,1 0 0,-1 0 0,3 1 1,3 3 671,1-1 1,14 6 0,-15-8-456,2 2 79,0 0 1,0-1-1,1 0 0,0-1 1,14 2-1,-21-4-384,1 0 0,0 0 0,-1 0 0,1 0 0,-1-1 0,1 0 0,0 1 0,-1-1 0,1-1 0,-1 1 0,0 0 1,1-1-1,-1 0 0,0 1 0,0-1 0,0-1 0,0 1 0,3-3 0,-2 0 64,0 1 1,-1 0-1,1-1 1,-1 0-1,0 0 0,0 0 1,0 0-1,-1 0 1,3-10-1,-4 12-118,0-1 0,0 0 0,-1 1 0,1-1 0,-1 0 0,0 0 0,0 1 0,-1-1 0,1 0 0,-1 0-1,0 1 1,0-1 0,0 1 0,0-1 0,-3-5 0,3 8-36,1 0 0,-1 1 0,1-1 0,-1 0 0,1 0 0,-1 1 0,0-1 0,1 1 0,-1-1 0,0 1 0,1-1 0,-1 1 0,0-1 0,0 1 0,0 0 0,0-1 0,1 1 0,-1 0 0,0 0 0,0 0 0,0-1 0,0 1 0,0 0 0,0 0 0,1 0 0,-1 0 0,0 1 0,-1-1 0,-26 9-104,27-8 107,-12 5-27,0 1-1,1 1 1,0 0-1,-20 17 1,-38 43-64,63-62 98,1 1 1,1 0-1,-1 0 0,1 0 0,1 1 0,-1-1 1,-3 10-1,8-15 28,-1 0 1,0 0-1,0 0 0,1 0 0,-1 1 1,1-1-1,0 0 0,0 0 1,-1 0-1,1 0 0,1 1 1,-1-1-1,0 0 0,0 0 1,1 0-1,0 0 0,-1 0 1,1 1-1,0-1 0,0 0 1,0-1-1,0 1 0,0 0 1,0 0-1,1 0 0,-1-1 1,1 1-1,-1-1 0,1 1 1,-1-1-1,1 1 0,3 1 0,2 1 84,0 0 0,0-1-1,1 0 1,0 0 0,-1 0-1,1-1 1,0 0 0,0 0-1,0-1 1,1 0 0,-1-1-1,0 0 1,0 0-1,0-1 1,0 0 0,0 0-1,12-4 1,-5 1-44,0-2 0,0 0 0,-1-1 0,0 0-1,0-1 1,0-1 0,23-19 0,-11 1 5,-22 23-50,-1-1 0,1 1 0,0 1 0,0-1 0,0 0 0,0 1-1,1 0 1,0 0 0,9-4 0,-14 7-25,1 0 1,-1-1-1,0 1 0,1 0 0,-1 0 0,1 0 0,-1 0 0,0 0 0,1 0 0,-1 0 0,1 0 0,-1 0 0,1 0 0,-1 0 0,0 1 1,1-1-1,-1 0 0,0 0 0,1 0 0,-1 0 0,1 1 0,-1-1 0,0 0 0,1 0 0,-1 1 0,0-1 0,0 0 0,1 1 0,5 14 30,-5 21-19,-1-31 0,0 9 151,-1 1 0,0-1 1,-1 0-1,-7 25 0,9-32 385,6-14 61,6-5-369,113-88-284,-115 92-7,-8 6 28,0 1 0,1-1 0,-1 1 0,1-1 0,0 1 0,-1 0 0,1 0 0,0 0 0,0 0 0,-1 1 0,1-1 0,5 0 0,-6 1 13,0 0-1,0 1 0,-1-1 0,1 0 1,0 1-1,0-1 0,-1 1 1,1-1-1,0 1 0,-1 0 1,1 0-1,0-1 0,-1 1 1,1 0-1,-1 1 0,0-1 1,1 0-1,-1 0 0,0 1 1,0-1-1,2 3 0,16 31 135,-14-25-104,0 0 0,1 0 0,9 12 0,-9-15 52,-1 0 0,13 9 1,-16-14-23,1 0 1,-1 0-1,1-1 1,0 1-1,0-1 1,-1 0-1,1 0 1,0 0-1,0 0 1,0 0-1,5 0 1,0 0 104,0-1 1,0 0-1,0-1 1,0 0-1,14-3 1,17-9-3167,-36 12 2519,-1 0 0,1 0 0,0-1 0,-1 1 0,1-1-1,0 0 1,-1 1 0,0-1 0,1 0 0,-1 0 0,0-1 0,0 1 0,0 0 0,0-1 0,-1 1 0,1-1-1,-1 0 1,2-3 0,11-26-3888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5:29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500 300 3968,'-2'-8'461,"1"6"-358,1 1 0,-1-1 0,1 0 1,0 0-1,-1 1 0,1-1 0,0 0 0,0 0 1,0 1-1,0-1 0,0 0 0,1-3 0,12-71 3369,-10 56-1155,1-38 0,-3 51-1756,-9 67-666,-2 16 226,-6 41 204,13-82-135,-1-1 0,-2 0 0,-2 0 0,-15 43 0,21-71-92,-1 0 1,1 0 0,-1-1-1,-1 1 1,1-1 0,-1 1-1,-7 7 1,10-12-81,-3 4 111,0-1 0,0 0 0,-1 0 0,1 0 0,-1 0 0,0-1 0,0 0 0,0 0 0,0 0 0,-1 0 0,1-1 0,-1 0 0,-9 2 0,8-3-38,1-1 0,0 1 1,-1-1-1,1-1 0,0 1 0,-1-1 1,1 0-1,0-1 0,0 0 0,-10-4 1,-5-3 140,-31-19 1,47 25-225,-9-6-17,1 0-1,0-1 1,0 0 0,1-1-1,1 0 1,0-1 0,0 0-1,-10-17 1,14 18 9,0 1-1,1-2 0,1 1 1,0 0-1,0-1 1,1 0-1,1 0 1,0 0-1,1-1 1,0 1-1,-1-18 0,4 22-11,0 1 0,0-1 0,1 1 0,-1-1 1,2 1-1,-1 0 0,1 0 0,0 0 0,0 0 0,1 0 0,0 1 0,0-1 0,1 1 0,0 0 0,0 0 0,10-8 0,1 0-1,-1 2-1,2 0 1,0 1 0,0 0 0,24-9 0,-8 6 111,0 2 0,65-15 1,70-2 272,305-12 808,-459 39-1190,0 1 1,1-2-1,-1 0 0,0 0 1,14-7-1,-15 9-672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5:31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2 3712,'0'0'45,"0"0"0,0 1 0,0-1 1,0 0-1,0 0 0,0 0 0,1 0 0,-1 0 0,0 0 1,0 0-1,0 0 0,0 0 0,0 0 0,0 0 1,0 0-1,0 0 0,1 0 0,-1 0 0,0 1 0,0-1 1,0 0-1,0 0 0,0 0 0,0 0 0,0 0 0,0 0 1,1 0-1,-1 0 0,0-1 0,0 1 0,0 0 1,0 0-1,0 0 0,0 0 0,0 0 0,1 0 0,-1 0 1,0 0-1,0 0 0,0 0 0,0 0 0,0 0 0,0 0 1,0 0-1,0 0 0,0-1 0,0 1 0,0 0 1,0 0-1,1 0 0,-1 0 0,0 0 0,0 0 0,0 0 1,0 0-1,0-1 0,0 1 0,0 0 0,0 0 0,0 0 1,0 0-1,0 0 0,0 0 0,0 0 0,0-1 1,0 1-1,0 1 102,0-1 1,1 0-1,-1 1 0,0-1 1,0 1-1,1-1 1,-1 1-1,0-1 0,0 1 1,0-1-1,0 0 1,1 1-1,-1-1 0,0 1 1,0-1-1,0 1 1,0 0-1,0-1 1,0 1-1,-1 0 0,-2 7 135,0 0 0,-1 0-1,0 0 1,-1 0 0,-8 10-1,-10 19 408,-27 55 244,22-43-498,-40 97 0,64-135-360,1 0 1,0 0-1,0 0 1,2 1-1,-1-1 1,1 15-1,1-20-31,1 1 1,-1 0-1,1-1 1,1 1-1,-1-1 0,1 1 1,0-1-1,1 1 1,0-1-1,0 0 0,6 10 1,2-3 84,0-1 0,0 0 0,1-1 0,1 0 0,0-1 0,15 9 0,-12-8 61,-2 1 44,-10-9-88,0 0 1,-1-1 0,1 1-1,6 2 1,-8-4-115,-1 0 0,1-1 0,0 1 0,0-1-1,-1 0 1,1 1 0,0-1 0,0 0 0,0 0 0,-1 0 0,1-1 0,0 1 0,0 0 0,-1-1 0,3 0-1,9-3-15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5:32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 5216,'-6'-6'1697,"3"6"-580,3 14-100,8 23-176,-1-5 166,-2 0 0,-1 0-1,-1 1 1,-3 40 0,10-82 593,32-50-683,-24 33-995,1 1 0,23-24 0,-40 46 63,0 1 1,0 1-1,0-1 1,0 0-1,0 0 0,1 1 1,-1-1-1,0 1 1,1 0-1,-1 0 1,1 0-1,-1 0 1,1 0-1,0 1 0,-1-1 1,1 1-1,0-1 1,0 1-1,-1 0 1,6 1-1,-5-1 38,0 1 0,0 1 0,0-1 0,0 0 0,0 1 0,0-1-1,0 1 1,-1 0 0,1 0 0,-1 0 0,1 0 0,-1 1 0,0-1 0,0 0 0,0 1 0,0 0 0,1 3-1,6 7 85,-1 1 0,-1 1-1,-1 0 1,0 0 0,-1 0-1,7 31 1,-6-21 789,-1-25-2379,1-2 1,-1 1-1,0-1 0,11-4 1,-4 2-1665,7 0 385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4:41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82 8544,'-8'-11'12719,"27"9"-9082,11-4-2297,-7 1-813,147-22 380,-50 9-1215,-69 11-2424,-36 4-230,-10 0-654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5:32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 3488,'0'0'1115,"5"13"602,-4 0-470,0 0 0,2 0-1,5 22 1,1 1 480,-3-11-550,-3-16-862,-1 0 0,0 1 0,0 11 1,-1-6-40,-1 0 0,0-1 0,-1 1 1,-5 27-1,1-16-32,3-16 26,1 0-1,-6 13 1,6-20-215,1-1 0,-1 0 0,0 0 1,0 0-1,-1 0 0,1 0 0,0 0 0,-1 0 0,1-1 1,-1 1-1,1 0 0,-1-1 0,0 1 0,0-1 1,-3 2-1,4-2-33,0-1 1,0 0-1,-1 0 0,1 0 1,0 1-1,0-1 1,0 0-1,-1 0 0,1-1 1,0 1-1,0 0 1,-1 0-1,1-1 0,0 1 1,0 0-1,0-1 1,0 1-1,0-1 0,0 0 1,0 1-1,0-1 1,0 0-1,0 1 0,0-1 1,0 0-1,0 0 1,0 0-1,1 0 0,-1 0 1,-1-2-1,-1-2-135,-1 0 0,1 0 0,0-1 0,1 0 0,-3-5 0,-3-15-2159,3 1 619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5:33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80 5408,'-19'-22'1728,"19"22"-1699,-1 0 1,1-1 0,0 1 0,-1 0-1,1-1 1,0 1 0,0 0-1,0 0 1,-1-1 0,1 1-1,0-1 1,0 1 0,0 0-1,-1-1 1,1 1 0,0 0-1,0-1 1,0 1 0,0-1-1,0 1 1,0 0 0,0-2-1,0-1-254,-1-26 2611,5 16-542,-4 13-1803,1-1 0,-1 1-1,0 0 1,0 0 0,1-1-1,-1 1 1,0 0 0,0 0-1,1 0 1,-1 0 0,0-1-1,0 1 1,1 0 0,-1 0-1,0 0 1,1 0 0,-1 0-1,0 0 1,1 0 0,-1 0-1,0 0 1,1 0 0,-1 0-1,0 0 1,0 0 0,1 0 0,-1 0-1,0 0 1,1 0 0,-1 0-1,1 0 1,0 2 25,0-1 1,0 1-1,0-1 1,0 1-1,0 0 1,-1-1-1,1 1 1,0 0-1,-1 0 1,0-1-1,1 1 1,-1 0-1,0 0 1,0 0-1,0 2 0,1 5 82,18 132 1045,-3-22-568,-12-93-443,1 0 117,-1 0-1,-2 0 1,0 1-1,-3 33 1,1-59-259,0 0 1,0 0-1,0 0 1,0-1-1,0 1 1,0 0-1,-1 0 1,1-1-1,0 1 1,0 0 0,-1 0-1,1-1 1,0 1-1,-1 0 1,1-1-1,-1 1 1,1 0-1,-1-1 1,1 1-1,-1-1 1,1 1-1,-1-1 1,1 1-1,-2 0 1,0-1 21,1 0 1,0 0-1,-1 0 1,1 0-1,0 0 1,-1-1-1,1 1 1,-1 0-1,1-1 1,0 1-1,0-1 1,-1 0-1,-1 0 1,-6-4 97,4 3-115,0 0 0,1-1 0,0 1 0,-1-1 0,1 0 0,0 0 0,0 0 0,-6-7 0,6 5-16,-2-3-29,-1 0-1,1 0 0,-7-13 0,12 19-5,0 0-1,0 0 1,0 0-1,0 0 1,0 0-1,1 0 1,-1 0-1,1 0 1,-1-1 0,1 1-1,0 0 1,0-1-1,0 1 1,0 0-1,0 0 1,1-1-1,-1 1 1,1 0-1,-1 0 1,1 0-1,0 0 1,1-4-1,1 2 22,0 0-1,1 0 0,-1 1 0,1-1 1,0 1-1,-1 0 0,1 0 1,7-4-1,38-16 123,-38 18-99,95-33 349,-52 20-224,-10 5 221,62-11 0,-105 24-556,1 0 0,0 0 0,0 0 1,-1 0-1,1 0 0,0 0 0,-1 0 1,4 2-1,2-1-3393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5:33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12 4992,'-5'-12'3536,"10"17"-2224,0 1-1068,0 0 0,-1 0 1,1 1-1,-1 0 1,-1 0-1,1 0 0,-1 0 1,3 13-1,0-3 298,7 19-46,-2-1 0,-1 2 0,-2-1 0,-1 1 0,-3 0 0,0 1 0,-3-1 0,-3 43 0,-4-34 12,-3 0 1,-27 88-1,14-80-401,20-48-63,1-5-232,1 0 0,0-1 0,0 1 0,0 0 0,-1 0 0,1 0 0,0-1 0,-1 1 0,1 0 0,0-1 0,-1 1 0,1 0 0,-1-1 0,0 1 0,1 0 0,-1-1 0,1 1 0,-1-1 0,0 1 0,1-1 0,-1 1 0,0-1 0,0 0 0,1 1 0,-1-1 0,0 0 0,0 0 0,-1 1 0,-7-1-2969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5:34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70 3552,'-13'-16'10309,"19"16"-9184,8 2-669,-1-1-1,0 0 0,0-1 1,25-3-1,53-13 384,-31 4-504,98-5 350,-62 8-570,-58 9 457,-23 1-851,-11-1-719,-8 0-1641,3 0 2241,0 0 1,0 1-1,0-1 1,-1 0-1,1 0 1,0 1 0,0-1-1,0 1 1,0-1-1,0 1 1,-2 1 0,-2 1-1005,-13 8-1600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5:34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37 6400,'-12'-5'1693,"17"5"-200,0 2-763,1-1 0,-1 0 1,1-1-1,8 1 0,128-16 4697,31-2-4150,-149 15-1264,-14 0 59,1 1 1,16 1-1,-24 0-89,0 1 1,0-1-1,0 1 0,0 0 0,0-1 0,0 1 0,0 1 0,-1-1 1,1 0-1,0 1 0,-1-1 0,1 1 0,3 2 0,-6-3-65,0-1 0,1 1 0,-1-1 0,1 1 0,-1-1 0,0 1 0,1-1 0,-1 1 0,0-1 0,1 1 0,-1-1 0,0 1 0,0-1 0,1 1 0,-1 0 0,0-1 0,0 1 0,0-1 0,0 1-1,0 0 1,0-1 0,0 1 0,0-1 0,0 1 0,0 0 0,0-1 0,-1 1 0,1-1 0,0 1 0,0 0 0,-1-1 0,1 1 0,0-1 0,-1 2 0,-1 1-497,-3 13-1346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5:45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106 162 2720,'-1'0'160,"0"0"0,0 0 0,0 0 0,0 0 0,0 0 1,0 0-1,0-1 0,0 1 0,1 0 0,-1-1 0,0 1 0,0 0 0,-2-2 1428,3 2-1419,-1 0 0,1 0-1,-1 1 1,1-1 0,-1 0 0,1 0 0,-1 0-1,1 0 1,-1 0 0,1 0 0,-1-1-1,0 1 1,1 0 0,-1 0 0,1 0 0,-1 0-1,1-1 1,-1 1 0,1 0 0,-1 0-1,1-1 1,0 1 0,-1 0 0,1-1 0,-1 1-1,1-1 1,0 1 0,-1 0 0,1-1 0,0 1-1,-1-1 1,1 1 0,0-2 0,3-23 3335,-3 24-3401,1 0 0,-1 0 0,0 0 0,1 0 0,-1-1 0,1 1 0,0 0 0,-1 0 0,1 0 0,0 0 0,-1 0 0,1 0 0,0 1 0,0-1 1,2-1-1,17-12 455,1 1-388,0 2 0,1 1 0,46-15 0,-23 12-179,51-7 0,-93 20-13,1-1 1,-1 1 0,1 0-1,-1 0 1,1 0 0,0 0-1,-1 0 1,1 1 0,-1 0-1,1 0 1,-1 0 0,1 0-1,-1 0 1,0 1 0,1-1-1,3 3 1,-6-2 23,1 0 0,0-1-1,-1 1 1,1 0 0,-1 0 0,0 0 0,1 0-1,-1 0 1,0 0 0,0 0 0,0 0-1,-1 0 1,1 0 0,0 1 0,-1-1 0,1 0-1,-1 1 1,0-1 0,0 0 0,0 1-1,0-1 1,0 0 0,-1 1 0,1-1 0,-1 0-1,-1 5 1,-2 6 137,0-1-1,-11 22 1,-23 34 273,-2-1 0,-4-2-1,-2-1 1,-90 94 0,19-21 644,115-135-940,0 1 0,0-1 1,0 1-1,0 0 0,1 0 0,-1-1 1,1 1-1,0 0 0,-2 6 1,3-8-73,0-1 0,0 1 0,0-1 0,0 1 1,0-1-1,0 1 0,0-1 0,1 1 1,-1 0-1,0-1 0,0 1 0,0-1 0,1 1 1,-1-1-1,0 1 0,0-1 0,1 1 0,-1-1 1,0 0-1,1 1 0,-1-1 0,1 1 1,0-1-1,0 1 10,1 0 0,-1 0 0,1-1 1,0 1-1,-1-1 0,1 1 0,0-1 0,-1 0 1,1 0-1,0 0 0,2 0 0,223-11 1449,-54 1-1262,-97 5-137,6 0-1158,-28 6-5692,-32 2 2891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5:48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29 171 4224,'0'-1'145,"-1"-1"0,1 1 1,-1 0-1,1 0 0,0 0 0,0-1 1,-1 1-1,1 0 0,0 0 0,0-1 1,0 1-1,1 0 0,-1 0 0,0 0 1,0-1-1,3-3 1975,-3 5-1873,0 0 0,0-1 0,0 1 0,0 0 0,0 0-1,0-1 1,0 1 0,0 0 0,0-1 0,0 1 0,0 0 0,0-1 0,0 1-1,0 0 1,0-1 0,-1-1 1728,1 2-1728,-1 0-143,1 0 0,0 1 0,-1-1 0,1 0-1,-1 1 1,1-1 0,0 0 0,-1 1 0,1-1 0,0 1-1,0-1 1,-1 1 0,1-1 0,0 1 0,0-1 0,0 1 0,0-1-1,-1 1 1,1-1 0,0 1 0,0 0 0,-9 54 1658,-3 92 1,11-82-1068,9 75 0,20 62 683,-28-196-1134,0-5-180,0 0-1,0 0 1,0 0 0,0-1 0,1 1-1,-1 0 1,0 0 0,0 0 0,1 0-1,-1 0 1,1 0 0,-1-1 0,1 1 0,-1 0-1,1 0 1,0 0 0,0-3-15,0-1 0,0 1 0,0-1 1,0 1-1,-1-1 0,1 0 0,-1 1 0,1-6 1,8-144-156,-8 124 94,0-161-256,-1 113 174,-9-17 248,13 65-239,-4 27 101,0 1-1,0 0 1,0-1 0,1 1-1,-1 0 1,0 0 0,0 0 0,0-1-1,1 1 1,-1 0 0,0 0-1,0 0 1,1-1 0,-1 1 0,0 0-1,1 0 1,-1 0 0,0 0-1,1 0 1,-1 0 0,0 0-1,1-1 1,-1 1 0,0 0 0,1 0-1,-1 0 1,0 0 0,1 1-1,-1-1 1,0 0 0,0 0 0,1 0-1,-1 0 1,0 0 0,1 0-1,-1 0 1,0 1 0,1-1-1,-1 0 1,0 0 0,1 1 0,1-1 87,3 1 30,0 0 1,1-1 0,-1 0 0,1 0 0,-1 0 0,0-1-1,10-2 1,39-13 447,-34 10-360,410-141 552,-425 145-766,-1 0 1,1 0-1,0 1 0,0 0 1,0 0-1,0 0 1,6 0-1,-10 1 14,1 0 0,0 0 0,0 1 0,0-1 0,0 1 0,0-1 0,-1 1 0,1 0 1,0 0-1,-1 0 0,1 0 0,0 0 0,-1 0 0,1 0 0,-1 0 0,1 1 0,-1-1 0,0 0 0,0 1 0,0-1 0,2 4 0,0 1 67,1 0 0,-2 0 0,1 1 0,-1-1 0,0 1 0,0-1 0,-1 1 0,1 10 0,0 58-1636,-2-55-527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5:50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16 4576,'10'-15'17423,"3"22"-16105,-9-3-1168,1 2 0,-1-1 1,0 0-1,0 1 1,0 0-1,-1 0 0,0 0 1,0 0-1,3 11 0,-3-5-65,0 0-1,-2 0 0,1 1 1,-1 19-1,-1 5 103,1-14-80,-1 0-1,-1 1 1,-1-1-1,-6 30 1,7-50-67,0 1 1,0-1-1,0 0 0,0 0 1,-1 0-1,1 0 0,-1 0 0,-3 4 1,4-6-19,0 0 0,0 0 0,0 0 0,-1 0 0,1-1 0,0 1 0,-1 0 0,1 0 1,0-1-1,-1 1 0,1-1 0,-1 1 0,1-1 0,-1 0 0,1 0 0,-1 1 0,1-1 0,-1 0 0,1 0 0,-3-1 1,-2 0-4,1 0 1,0 0 0,-1 0 0,1-1 0,0 0 0,0 0 0,1-1 0,-1 1 0,0-1 0,1 0 0,-7-5-1,2 0-15,1 0-1,0-1 1,0 0-1,-8-12 1,15 20 6,0-1 1,0 0 0,0 0-1,0 0 1,0 0 0,1 0 0,-1-1-1,0 1 1,1 0 0,0 0 0,-1 0-1,1 0 1,0-1 0,0 1-1,1 0 1,-1 0 0,0 0 0,1-1-1,-1 1 1,1 0 0,0 0 0,-1 0-1,1 0 1,0 0 0,0 0-1,1 0 1,-1 1 0,0-1 0,1 0-1,-1 0 1,2-1 0,5-5 97,0 1 1,0 0-1,1 0 0,18-10 1,-4 4 123,0 2 0,30-10-1,-2 0 18,21-7-100,-34 14-114,50-27-1,-47 19-967,-13 10-4032,-20 11 2794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5:51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61 129 2976,'-39'9'8240,"30"-6"-5312,-2 4 3909,10-6-5875,8 0-154,-4 1-685,1 0 0,-1-1 0,1 1 0,-1-1 1,1 0-1,0 0 0,0 0 0,-1 0 0,1-1 0,0 1 0,0-1 0,0 0 0,3-1 0,125-2 938,292-19 107,-23-11-568,-172 14-384,200-8 28,-276 18-179,402-23-651,-405 20-2571,-98 8 1567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5:53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11 114 3328,'-5'-9'960,"5"8"-764,-1 0 1,0 0 0,1 0 0,-1 0-1,1 0 1,-1 0 0,1 0-1,-1 0 1,1 0 0,0 0-1,-1-1 1,1 1 0,0 0 0,0 0-1,0 0 1,0-2 0,1 2 56,-1-1 0,0 1 0,1 0 0,-1-1 0,0 1 0,0-1 1,0 1-1,0-1 0,0 1 0,0-2 0,1-9 792,16-31 3691,-12 30-2561,-5 13-2141,0 0-1,0 0 1,0 0-1,0 0 1,0 1-1,0-1 1,0 0-1,0 0 1,0 0-1,0 0 1,0 0-1,0 0 1,0 0-1,0 0 1,0 0-1,0 0 1,0 0-1,0 0 1,0 0 33,0 0-34,0 0 1,0 0 0,0 0-1,0 0 1,0 0-1,0 0 1,0 0-1,0 0 1,1 1-1,-1-1 1,0 0-1,0 0 1,0 0-1,0 0 1,0 0-1,0 0 1,0 0-1,0 0 1,0 0-1,0 0 1,0 0-1,0 0 1,0 0-1,0 0 1,0 0-1,0-1 1,0 1-1,0 0 1,1 0-1,-1 0 1,0 0 0,0 0-1,0 0 1,0 0 33,0 0-34,0 0 1,0 0-1,0 0 1,0 0-1,0 0 1,0 0-1,1 22 2484,-1-12-2693,0 56 1020,4 272 1080,-2-221-1555,5 78 169,-2-100-101,-5-90-361,0 1-1,1-1 1,0 0 0,1 6 0,-2-11-68,0 0 1,0 0-1,1 1 1,-1-1-1,0 0 1,0 0 0,0 0-1,0 0 1,0 1-1,1-1 1,-1 0-1,0 0 1,0 0 0,0 0-1,1 0 1,-1 0-1,0 0 1,0 0-1,1 0 1,-1 0 0,0 0-1,0 0 1,0 0-1,1 0 1,-1 0-1,0 0 1,0 0 0,0 0-1,1 0 1,-1 0-1,0 0 1,0 0-1,1 0 1,-1 0 0,0 0-1,0 0 1,0 0-1,0-1 1,1 1-1,-1 0 1,0 0 0,0 0-1,0 0 1,0-1-1,1 1 1,-1 0-1,0 0 1,0 0 0,0 0-1,0-1 1,0 1-1,0 0 1,0 0-1,0-1 1,0 1-1,8-14-126,-2 0 0,0-1-1,-1 0 1,7-30-1,2-4-35,-2 12 64,1 1 1,2 0-1,2 1 0,28-45 1,-41 74 90,0 1 0,1-1 0,-1 1 0,8-6 0,-10 10 19,-1-1 0,1 1 0,-1 0 0,1 0-1,-1 1 1,1-1 0,0 0 0,-1 0 0,1 1 0,2-1 0,-3 1 6,0 0 0,0 0 1,0 0-1,0 0 1,-1 0-1,1 0 1,0 0-1,0 0 1,0 1-1,0-1 1,-1 0-1,1 1 0,0-1 1,0 0-1,-1 1 1,1-1-1,0 1 1,-1-1-1,1 1 1,0 0-1,-1-1 1,1 1-1,0 0 1,2 3 20,-1 1 1,1-1-1,-1 1 1,0-1-1,0 1 1,-1-1-1,1 1 1,-1 0-1,0 0 1,0 6-1,1 10 60,-2 24 0,0-24-86,0 32-224,0 57 496,0-34-3924,-2-63 700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4:41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15 124 10816,'-15'-9'4864,"30"14"-4224,-11-10 2559,0 5-1887,10-6 1024,9-3-1376,17-2 160,10 2-640,16-7-96,2 7-224,0-5-32,-6 5-64,-7-2-1952,-10 6 1024,-9-7-5632,-1 9 3617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5:54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557 0 6464,'-2'0'346,"1"1"0,-1-1 1,1 0-1,-1 1 0,1-1 1,-1 0-1,1 1 0,0 0 1,-1-1-1,1 1 0,-1 0 0,1 0 1,0 0-1,-2 1 0,-16 20 4021,1-2-2009,0-7-1219,0 0 0,-1-1 0,0-1-1,-28 12 1,-88 28 154,121-46-1208,-138 39 97,135-39-1235,1 0 1,-21 11-1,32-14-2552,9 2 1115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5:54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2 156 3648,'0'0'77,"0"0"0,0-1 0,0 1-1,-1 0 1,1-1 0,0 1 0,0 0 0,0-1 0,0 1 0,0 0-1,0-1 1,0 1 0,0-1 0,0 1 0,0 0 0,0-1 0,0 1 0,0-1-1,0 1 1,0 0 0,0-1 0,0 1 0,1 0 0,-1-1 0,0 1 0,0 0-1,1-1 1,10-13 4263,-10 12-3375,1 0 0,0 0 0,0 1 1,0-1-1,1 0 0,-1 1 0,0 0 0,1 0 0,3-2 0,-6 3-791,1 0 0,0 0 0,0 1 0,0-1 0,0 0 0,-1 1 0,1-1 0,0 0 0,0 1 0,-1-1 0,1 1 0,0-1 0,-1 1 0,1 0 0,0-1 0,-1 1 0,1 0 0,-1-1 0,1 1 0,-1 0 0,1 1 0,10 21 581,-6-10-340,5 7-188,-2 1 1,0-1 0,-1 1 0,7 37-1,-3-14 112,-7-22-163,0 1 1,1 36-1,0 5 202,-4-60-353,-1 1 27,1 0 0,-1 0 0,2 0 1,-1 0-1,0 0 0,1-1 0,3 8 0,-4-10 145,2-12 678,2 1-571,12-47 592,-12 36-809,1 0 0,14-31 0,-6 23-155,2 1 0,2 0 0,35-42 0,20-9-842,10-12-2627,-75 81 2836,35-38-4041,-38 42 2327,0 1 0,0 0-1,11-7 1,-7 9-1766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6:00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9 2720,'-13'-9'13120,"12"23"-10459,-4 15-992,-1 43 1,-1 9-540,-8 205 707,12-149-1082,3 47 46,0-135-5847,0-62 3024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6:01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44 393 2720,'-44'-11'18698,"72"16"-18074,-1-1-1,1-2 1,-1 0 0,35-3 0,-53 0-570,502-51 1770,-324 21-1578,507-97 314,0 26-33,143 38-393,-688 58-241,189-4 467,-2 27-2789,-264-13-5155,-66-4 2347,-1 3 1696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6:03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15 205 4064,'-3'-3'539,"3"2"-440,-1 1 0,1-1 0,-1 1 0,1-1 0,-1 1 0,1-1 0,0 1 0,-1-1 0,1 1 0,0-1 1,0 0-1,-1 1 0,1-1 0,0 1 0,0-1 0,0 0 0,0 1 0,0-2 0,0 61 9247,1 7-5779,1 80-1040,3 16-815,-5-162-1670,0 1 0,0 0 1,0-1-1,0 1 1,0-1-1,0 1 0,0 0 1,0-1-1,0 1 1,-1-1-1,1 1 0,0 0 1,0-1-1,-1 1 1,1-1-1,-1 2 0,1-2-35,0 0 0,-1-1 0,1 1 0,0 0 0,0 0-1,-1 0 1,1 0 0,0 0 0,0 0 0,-1 0-1,1 0 1,0-1 0,0 1 0,0 0 0,0 0-1,-1 0 1,1-1 0,0 1 0,0 0 0,0 0 0,0 0-1,0-1 1,-1 1 0,1 0 0,0 0 0,0-1-1,0 1 1,0 0 0,0 0 0,0-1 0,0 1 0,0 0-1,0 0 1,0-1 0,0 1 0,0 0 0,0 0-1,0-1 1,-3-21-227,1 0 0,1 0 0,3-39 0,0 32 169,-1 2 293,2 1-1,1 0 1,1 0 0,14-45 0,-14 61-59,0-1 0,0 2 0,1-1 0,1 0 0,0 1 0,0 0 0,1 1 0,0 0 0,0 0 0,1 1 0,0-1 0,0 2 0,0 0 1,13-6-1,13-5 301,0 2 1,69-19-1,-38 14-214,87-32 487,-68 29-320,-83 22-429,-1 1 0,1 0-1,-1 0 1,1 0-1,-1 0 1,0 0 0,1 0-1,-1 0 1,1 0-1,-1 1 1,1-1 0,-1 1-1,1-1 1,-1 1-1,0-1 1,1 1 0,-1 0-1,0 0 1,0-1-1,0 1 1,1 0 0,-1 0-1,0 0 1,0 1-1,0-1 1,0 0 0,-1 0-1,1 0 1,0 1-1,0-1 1,-1 0 0,1 1-1,0 2 1,2 4-20,-1 1-1,0 0 1,-1-1 0,1 14 0,1 29 116,-7 77 0,1-76-108,3-24-9,-2 1 0,-6 29 0,7-51-35,-1-2-16,1 0 1,0 0 0,0-1-1,1 1 1,0 0 0,-1 0-1,2 0 1,-1 5-1,1-10-77,-1 0 0,0 0 0,0 0 0,0 0 0,0 1-1,1-1 1,-1 0 0,0 0 0,0 0 0,0 1-1,0-1 1,0 0 0,0 0 0,0 1 0,0-1 0,0 0-1,0 0 1,0 1 0,0-1 0,0 0 0,0 0 0,0 0-1,0 1 1,0-1 0,0 0 0,0 0 0,0 1-1,0-1 1,0 0 0,0 0 0,0 1 0,0-1 0,-1 0-1,1 0 1,0 0 0,0 0 0,0 1 0,0-1-1,-1 0 1,1 0 0,0 0 0,0 0 0,0 1 0,-1-1-1,1 0 1,0 0 0,0 0 0,0 0 0,-1 0 0,1 0-1,0 0 1,-1 0 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6:04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80 6816,'-9'-3'998,"-11"-6"836,8 1 2576,12 7-4272,0 1 1,0-1-1,0 1 0,0-1 0,0 1 0,0-1 1,0 0-1,0 1 0,0-1 0,0 1 0,0-1 1,0 1-1,0-1 0,0 1 0,0-1 0,0 1 1,1-1-1,-1 1 0,0-1 0,0 1 0,1-1 1,-1 1-1,0 0 0,1-1 0,-1 1 0,0-1 0,1 1 1,-1 0-1,1-1 0,-1 1 0,1 0 0,-1 0 1,1-1-1,0 1 0,20-14 1606,-6 9-1168,0 0 0,0 1 0,0 1 0,27-3 0,-29 4-224,4 0-88,0 0 0,0 1 0,27 2 0,-43-1-256,-1 0 0,1 0 0,0 0 0,-1 0 0,1 1 0,0-1 0,-1 0 0,1 0 0,0 0 0,-1 1 0,1-1 0,-1 0 0,1 1-1,0-1 1,-1 1 0,1-1 0,-1 0 0,1 1 0,-1-1 0,1 1 0,-1-1 0,0 1 0,1 0 0,-1-1 0,1 1 0,-1-1 0,0 2 0,1-1 21,-1 1 1,0-1-1,0 1 1,0-1-1,-1 1 1,1-1-1,0 1 1,0-1-1,-1 0 1,1 1-1,-1-1 1,0 2-1,-4 6 181,0-1-1,0 0 0,-8 8 1,11-14-139,-10 13 200,4-6-126,1 1 1,-8 12-1,13-20-115,1 1-1,-1 0 1,1 0-1,0 0 1,0 0-1,0 0 1,0 0-1,1 0 0,-1 0 1,1 0-1,0 0 1,0 1-1,0 3 1,0-6-11,1 1 0,-1-1 0,1 0 1,0 1-1,0-1 0,-1 1 0,1-1 1,0 0-1,0 0 0,0 1 0,0-1 0,0 0 1,1 0-1,-1 0 0,0 0 0,0 0 1,1-1-1,-1 1 0,1 0 0,-1-1 0,3 2 1,3 0 43,0 1 1,1-1 0,8 1-1,-3-1-232,-1-1 1,1-1-1,18-1 1,15-5-3707,-24 1 1752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6:05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 3072,'-1'-11'8294,"1"12"-8186,9 10 3213,10 17-31,-14-17-2691,-1-1-1,0 0 1,-1 1 0,0 0 0,-1 0 0,0 0 0,1 15-1,-2 84 1499,-2-62-1304,1 285 972,0-310-1733,2-1 0,1 1 0,6 29 0,-8-51-156,-1 0 1,0 0-1,1 1 0,-1-1 1,0 0-1,1 0 1,-1 0-1,1 0 0,0 1 1,-1-1-1,1 0 1,0 0-1,1 1 0,-2-2-29,1 0-1,-1 0 1,1 1-1,-1-1 1,1 0-1,-1 0 1,1 0-1,-1 0 0,1 0 1,-1 0-1,1 0 1,-1 0-1,1 0 1,-1 0-1,1 0 1,-1-1-1,1 1 0,-1 0 1,0 0-1,1 0 1,-1-1-1,1 1 1,-1 0-1,1 0 1,-1-1-1,0 1 1,1 0-1,-1-1 0,0 1 1,1-1-1,12-10-2486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6:07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9 7232,'-5'-8'9551,"6"11"-8826,0 1-1,0-1 0,0 0 0,0 1 0,0 0 1,-1-1-1,0 1 0,0 6 0,-4 33 566,1-21-634,-3 30 190,2-30-700,2 0 0,0 0 0,3 28 0,0 44 57,-2-52-1676,0-35 345,-7-8-5296,5 0 5182,-3 1-939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6:07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14 7296,'-5'-3'1038,"5"2"-866,-1 1 0,0-1 0,1 1 0,-1-1 0,1 1 0,-1 0-1,0-1 1,0 1 0,1 0 0,-1 0 0,0-1 0,0 1 0,1 0 0,-1 0 0,0 0 0,0 0 0,-1 0 0,59-1 10913,3-1-7044,115-1-3568,57 4-1411,-216 0-1579,-2 3 703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6:08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476 18 5632,'0'-1'165,"-1"1"0,1-1 0,0 1 0,0-1 0,-1 1 0,1-1 0,0 0 0,0 1 0,0-1 0,0 1 1,0-1-1,0 0 0,0 1 0,0-1 0,0 1 0,5-8 6794,-7 9-6508,0 1 1,1-1-1,-1 0 1,0 1 0,0-1-1,0 0 1,1 0-1,-1 0 1,-3 1 0,-13 7 386,-4 2-53,2 0-129,-19 13-1,9-1-196,1 3-1,2 0 1,0 1 0,-33 47-1,33-39-77,2 1 1,2 1-1,2 1 0,-28 66 0,40-81-231,2 1-1,0 0 0,2 0 0,0 1 0,2 0 0,0-1 0,2 1 0,1 0 0,4 38 0,2-28 34,1-1-1,1 1 0,24 58 1,-22-69-262,1-1 0,1-1 0,1 0 0,1 0-1,1-1 1,17 19 0,-32-40 85,23 21-1365,-21-20 1164,-1 0 0,0 0 0,1 0 0,-1 0 0,1-1 0,-1 1 0,1 0 0,-1-1 0,1 0 0,0 1 0,-1-1 0,1 0 0,-1 0 0,1 0 0,0 0 0,-1 0 0,4 0 0,13-9-3160,5 0 1072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4:42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77 8384,'-14'14'2704,"14"-14"-2658,0 1 0,0-1 1,0 0-1,0 0 0,0 1 1,-1-1-1,1 0 1,0 0-1,0 1 0,0-1 1,0 0-1,0 1 0,0-1 1,0 0-1,0 0 0,0 1 1,0-1-1,0 0 0,1 0 1,-1 1-1,0-1 0,0 0 1,0 0-1,0 1 1,0-1-1,0 0 0,1 0 1,-1 0-1,0 1 0,0-1 1,0 0-1,0 0 0,1 0 1,-1 0-1,0 1 0,0-1 1,1 0-1,7 6 2667,-3-4-1792,0 0 0,0 0 0,0-1 0,0 0 0,0 0 0,0 0 0,1 0 0,7-1 0,4 0 136,22-4-1,-18 1-493,169-29 292,-155 23-2970,53-22-1,-57 16-1670,-13 3-2875,0 2 1701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6:08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283 376 6400,'2'-4'6742,"-7"8"-2034,-9 2-2567,6-2-1266,0-1 1,-15 4 0,6-4-157,0 1 1,1 1-1,-32 13 0,42-15-603,-1 0 1,1 1-1,0-1 0,0 1 0,0 1 0,1-1 1,-1 1-1,1 0 0,0 0 0,1 1 1,-7 8-1,9-10-46,1 0 0,-1 0 1,1 0-1,0 0 0,0 0 1,0 1-1,1-1 0,-1 0 1,1 0-1,0 0 0,1 8 0,1 0 72,0 1 0,6 19 0,-2-17 53,0 1-1,1-1 1,1-1 0,0 1-1,16 20 1,-22-33-161,1 1-1,0 0 1,-1-1 0,1 0 0,5 4-1,-8-6-30,0 0 0,1 1 1,-1-1-1,1 1 0,-1-1 0,1 0 0,-1 0 0,1 1 0,-1-1 0,1 0 1,-1 0-1,1 1 0,0-1 0,-1 0 0,1 0 0,-1 0 0,1 0 0,-1 0 0,1 0 1,0 0-1,-1 0 0,1 0 0,-1 0 0,1 0 0,0 0 0,-1-1 0,1 1 0,-1 0 1,1 0-1,-1-1 0,1 1 0,-1 0 0,1-1 0,-1 1 0,1 0 0,-1-1 0,0 1 1,1-1-1,-1 1 0,1-1 0,-1 1 0,1-1 0,0-6-55,1 0 1,-1 0-1,0 0 0,-1 0 0,0 0 1,0 0-1,0 0 0,-1 0 1,-2-10-1,2 8-2,-3-10-3,0 1-1,-1-1 0,0 1 0,-14-29 0,-42-70 263,52 100-206,0 1-6,1-1-1,1 0 1,0 0-1,1-1 1,-4-24-1,7 30 16,1-1-1,1 0 0,1 0 1,0 0-1,0 0 0,1 0 1,1 1-1,4-20 0,-4 26 14,1 0-1,-1 0 0,1 0 0,1 0 0,-1 1 0,1-1 1,-1 1-1,2 0 0,-1 0 0,0 0 0,1 1 0,0 0 0,0-1 1,1 2-1,-1-1 0,1 1 0,-1-1 0,1 2 0,10-5 1,-1 2 11,1 0 0,0 1 0,0 1 1,0 0-1,0 1 0,25 0 1,-21 2-20,0 1 1,23 4 0,-38-5-120,0 2 0,1-1 0,-1 0-1,0 1 1,0 0 0,0 0 0,0 1 0,0-1 0,0 1 0,-1 0-1,1 1 1,7 6 0,-11-9-169,0 0-1,0 1 1,0-1 0,0 1 0,0-1-1,-1 1 1,1 0 0,0-1-1,-1 1 1,1 0 0,-1 0-1,0-1 1,1 1 0,-1 0-1,0 2 1,3 15-1880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6:09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 9216,'0'2'7749,"-3"7"-4220,-2 17-2381,1 66 685,-4 0 0,-25 117 0,4-27-757,25-156-883,1 3 174,1 45 0,2-60-51,0-12-275,0-1 0,0 0 0,0 0-1,0 0 1,0 0 0,1 0-1,-1 0 1,0 0 0,1 0 0,-1 0-1,0 0 1,1-1 0,-1 1-1,2 1 1,-2-1-24,1-1 0,-1 0 0,0 0 0,1 0-1,-1 0 1,1 1 0,-1-1 0,0 0 0,1 0 0,-1 0-1,1 0 1,-1 0 0,0 0 0,1 0 0,-1 0 0,1 0 0,-1 0-1,1 0 1,-1-1 0,0 1 0,1 0 0,-1 0 0,1 0-1,-1 0 1,0-1 0,1 1 0,-1 0 0,0 0 0,1-1-1,-1 1 1,0 0 0,0-1 0,1 1 0,-1 0 0,0-1 0,0 1-1,1 0 1,-1-1 0,0 1 0,0-1 0,9-7 40,-1 1 0,1 0 0,1 1 0,-1 0 0,1 0 1,20-8-1,-8 5-157,0 1 1,0 1-1,1 1 1,0 1-1,25-2 0,-34 7-1206,1-2-3174,-6 1 2421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6:09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29 10816,'-1'-1'422,"0"1"0,1-1 1,-1 1-1,0-1 1,0 1-1,0-1 0,0 1 1,1 0-1,-7 0 4970,17 0-2980,84-7 2430,-57 5-4419,146-12-339,-172 13-968,-1 0 0,14 1 1,-7 0-4653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6:10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18 10816,'0'0'146,"0"0"1,0-1 0,-1 1 0,1 0-1,0-1 1,0 1 0,-1-1-1,1 1 1,0-1 0,0 1 0,0 0-1,0-1 1,0 1 0,0-1 0,0 1-1,0-1 1,0 1 0,0-1-1,0 1 1,0 0 0,0-1 0,0 1-1,0-1 1,0 1 0,1-1 0,-1 1-1,0 0 1,0-1 0,0 1-1,1-1 1,-1 1 0,0 0 0,1-1-1,-1 1 1,0 0 0,1-1 0,-1 1-1,0 0 1,1 0 0,-1-1-1,0 1 1,1 0 0,-1 0 0,1 0-1,-1 0 1,1-1 0,-1 1 0,0 0-1,1 0 1,-1 0 0,2 0-1,3 0 741,0 0-1,0 0 0,0 1 0,6 1 1,1 0 187,24 0 539,39-2-1,-1-1-1498,-49 2-259,106 3-2195,-87-3-2792,1-1-4237,-18 0 5721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6:10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4 9312,'0'0'106,"0"0"1,0-1-1,0 1 1,0 0-1,1 0 0,-1 0 1,0 0-1,0-1 1,0 1-1,0 0 1,0 0-1,0 0 1,0 0-1,0 0 1,1-1-1,-1 1 0,0 0 1,0 0-1,0 0 1,0 0-1,1 0 1,-1 0-1,0 0 1,0 0-1,0 0 1,0 0-1,1 0 0,-1-1 1,0 1-1,0 0 1,0 0-1,0 0 1,1 0-1,-1 0 1,0 0-1,0 1 1,0-1-1,1 0 0,-1 0 1,0 0-1,0 0 1,0 0-1,0 0 1,1 0-1,-1 0 1,0 0-1,0 0 0,0 1 1,0-1-1,0 0 1,1 0-1,10 10 2193,24 48 2265,-23-36-3676,-2 1-1,9 25 1,-3 7 548,16 106 0,-32-160-1428,9 64 718,-4 1 1,-2 92-1,-27 129 193,17-236-999,-1 0 0,-3-1 0,-2 0 0,-27 69 0,36-111-557,0 0 1,0 0-1,0-1 0,-1 1 0,-1-1 0,1 0 1,-1-1-1,0 1 0,-11 8 0,16-14 298,-1 0 0,1 1-1,-1-1 1,1 0 0,-1 0 0,0 0-1,0-1 1,1 1 0,-1 0 0,0-1-1,0 1 1,0-1 0,0 1-1,1-1 1,-1 0 0,0 0 0,0 0-1,0 0 1,0 0 0,0 0 0,0 0-1,0-1 1,1 1 0,-1-1 0,-3-1-1,-18-6-3542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6:11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32 6240,'-13'-17'8965,"19"17"-5680,79-9 2267,-53 7-4568,-12 0-417,1 1 0,0 1 1,37 4-1,-54-3-530,0 0 0,0 0 0,0 0-1,0 1 1,0 0 0,0-1 0,0 2 0,0-1-1,-1 0 1,1 1 0,-1-1 0,5 6 0,-6-6-20,-1-1 1,0 1 0,1-1 0,-1 1-1,0 0 1,0 0 0,0 0-1,0-1 1,-1 1 0,1 0-1,0 0 1,-1 0 0,0 0 0,1 0-1,-1 0 1,0 0 0,0 0-1,0 0 1,0 1 0,0-1 0,-1 0-1,1 0 1,-1 0 0,1 0-1,-1-1 1,0 1 0,1 0-1,-3 2 1,-1 3 146,-1 0 0,0-1 1,-1 1-1,1-1 0,-13 9 0,12-9-45,-1 0 0,1 0-1,0 0 1,-9 14 0,15-20-102,0 0 1,-1 1-1,1-1 1,0 1-1,0-1 1,0 0-1,0 1 1,0-1-1,0 0 1,0 1 0,0-1-1,0 1 1,0-1-1,0 0 1,0 1-1,0-1 1,0 1-1,0-1 1,0 0-1,0 1 1,1-1-1,-1 0 1,0 1-1,0-1 1,0 0-1,1 1 1,-1-1 0,0 0-1,0 1 1,1-1-1,-1 0 1,0 0-1,1 1 1,-1-1-1,0 0 1,1 0-1,-1 0 1,0 0-1,1 1 1,0-1-1,18 6 529,-17-5-536,8 1-117,0 0-1,1 0 0,-1-2 1,0 1-1,0-1 0,0 0 0,17-3 1,5-5-3342,-1-3-3878,-18 6 3760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6:11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47 3968,'-8'-3'7845,"1"3"-3360,7 0-4445,0 0 1,0 0-1,0 0 0,-1 1 604,1-1-604,0 0 0,0 0 0,0 0 1,0 0-1,0 0 0,0 0 0,0 0 0,0 0 1,0 0-1,0 0 0,0 0 0,0 0 1,0 0-1,0 0 0,-1 0 0,1 0 0,0 0 1,0 0-1,0 0 0,-1-1 604,1 1-604,0 0 0,0 0 0,0 0 1,0 0-1,0 0 0,0 0 0,0 0 0,0 0 1,0 0-1,0 0 0,0 0 0,0 0 1,0-1-1,-6 9 999,-5 8 1138,10-14-2029,1-1-1,-1 1 1,1-1 0,0 0 0,0 1-1,0-1 1,0 1 0,0-1 0,0 1-1,0-1 1,0 1 0,1-1 0,-1 1-1,1 2 1,0-3-61,-1 0 0,0 0 0,1 0-1,-1 0 1,1 0 0,-1 0 0,1 0-1,0 0 1,-1 0 0,1 0 0,0 0-1,0 0 1,-1-1 0,1 1 0,0 0-1,0-1 1,0 1 0,0 0 0,0-1-1,0 1 1,0-1 0,0 1 0,2-1 0,36 2 602,-1-1 1,1-2 0,56-10 0,-44 5-404,41-4-19,579-53 820,-400 41-1156,-214 21-448,-37 2-2257,-15-1 1121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6:16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24 208 3904,'-21'0'5957,"19"4"-4016,13-12 6522,23-8-6675,-6 3-1148,1-3-294,0-1 1,-2-2 0,0 0-1,32-31 1,-55 46-333,3-3 28,0 1 0,0-1 0,1 2 1,0-1-1,0 1 0,15-7 0,-22 11-51,1 1 1,-1 0-1,1 0 0,-1 0 0,0 0 0,1 0 0,-1 0 1,1 0-1,-1 0 0,0 1 0,1-1 0,-1 0 0,1 1 0,-1-1 1,0 1-1,0 0 0,1-1 0,-1 1 0,0 0 0,0 0 1,0 0-1,0 0 0,0 0 0,1 1 0,1 1 18,-1-1 0,0 1 1,0 0-1,0 0 0,0 0 0,0 1 0,-1-1 0,2 6 1,0 4 80,-1-1 1,0 0-1,-1 1 0,-1-1 1,0 0-1,-1 1 1,0-1-1,-1 1 1,-3 11-1,-4 12 98,-25 58 0,12-42-35,-2-2 0,-3 0 0,-2-2 0,-2-1 0,-2-2 0,-54 58 1,75-91-5,7-7 18,0 0-1,0 1 0,0 0 1,-5 9-1,37-16 506,72-13 65,-2 0-434,-83 13-297,0 1 0,0 0 1,0 1-1,28 4 1,27 12 14,-43-13 294,-16-13-251,-10 6-295,1 0 0,-1 0-1,0 1 1,1-1 0,-1 0 0,0 1 0,-1-1 0,1 0 0,0 0 0,-1 1 0,0-1-1,1 0 1,-1 1 0,-2-4 0,2 3-562,-1-1 1,0 0-1,1 0 0,0 0 0,-1 0 1,2 0-1,-1 0 0,0 0 0,1 0 1,0 0-1,0 0 0,0 0 0,0 0 1,1 0-1,-1 0 0,3-8 0,9-16-2961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6:17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4320,'6'-4'6022,"-6"3"-5668,1 1 0,-1 0 1,0 0-1,1 0 0,-1 0 0,1 0 0,-1 0 1,1 0-1,-1 0 0,0 0 0,1 1 1,0-1 7,-1 0 1,1 1-1,-1-1 0,1 1 1,-1-1-1,0 1 1,1 0-1,-1-1 1,0 1-1,1-1 0,-1 1 1,0 0-1,0-1 1,0 1-1,1 1 1,1 29 3389,-2-28-3534,5 140 2118,-5 65-1856,-1-189-470,-5 36 1,-2-26-4299,4-24 1003,-1-1 1066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6:18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7 8064,'0'0'96,"0"-1"0,0 1 0,0 0 0,0-1 0,0 1 0,0 0 0,0 0 0,0-1 1,1 1-1,-1 0 0,0-1 0,0 1 0,0 0 0,0 0 0,1-1 0,-1 1 0,0 0 0,0 0 0,1 0 1,-1-1-1,0 1 0,0 0 0,1 0 0,-1 0 0,0 0 0,0 0 0,1-1 0,-1 1 0,0 0 0,1 0 1,-1 0-1,0 0 0,0 0 0,1 0 0,-1 0 0,0 0 0,1 0 0,-1 0 0,0 0 0,1 0 0,-1 0 1,0 0-1,0 0 0,1 1 0,-1-1 0,3 1 2156,-1 5 1753,-1-3-3510,1 1-1,0 0 1,-1-1 0,0 1 0,0 0-1,0 0 1,0 0 0,-1 0 0,0 0 0,0 7-1,-5 46 605,2-32-510,-18 161 318,16-140-850,2-27-118,0 1 0,2-1 0,1 29 0,0-28-2544,0-19 2405,0-1 1,0 0-1,0 1 1,0-1 0,-1 0-1,1 1 1,0-1-1,0 0 1,0 0 0,0 1-1,-1-1 1,1 0-1,0 0 1,0 1-200,-1-1 200,1 0-1,0 0 1,0 0-1,-1 1 1,1-1 0,0 0-1,-1 0 1,1 0-1,0 0 1,-1 0-1,1 0 1,0 0 0,0 0-1,-1 0 1,1 0-1,0 0 1,-1 0 0,1 0-1,0 0 1,-1 0-1,1 0 1,0 0-1,-1 0 1,1 0 0,-1 0-1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4:52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 3232,'0'0'123,"-1"-1"1,0 1-1,0 0 0,0-1 1,0 1-1,0 0 0,0 0 1,0 0-1,0 0 0,0 0 1,-5 2 5132,-2-2 125,11 7-1173,-2-2-2629,1 3-1026,-1-6-438,0 0 0,-1 1-1,1-1 1,0 0 0,0 1 0,1-1-1,-1 0 1,0 0 0,1 0 0,-1 0-1,1 0 1,0 0 0,2 1 0,6 4 41,1-1 0,0-1 1,0 0-1,0 0 1,1-1-1,-1 0 1,1-1-1,16 2 1,144 19-141,-110-18-66,-1 3 0,87 24 0,-125-24 50,-19-7 3,0 0 1,0-1-1,0 1 1,1-1-1,-1 0 0,0 0 1,8 1-1,-11-2 88,-2 1-65,1 0 1,0 0-1,-1 0 1,1 0-1,-1 0 1,1 0-1,-1 0 1,0 0-1,1 0 1,-1 0-1,0 0 1,0 0 0,0 0-1,0 0 1,0-1-1,0 1 1,0 0-1,0-1 1,0 1-1,0-1 1,0 1-1,0-1 1,-2 1-1,-4 2 90,-9 6-9,-1-1-1,-1-1 1,0-1 0,0 0 0,-21 3 0,13-2-60,-287 86-1125,285-82-447,25-10 848,1 0 0,-1 1 1,0-1-1,1 1 1,0-1-1,-1 1 0,-2 3 1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6:18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27 134 5472,'-3'-1'729,"0"-1"0,0 1 0,0 0 0,0 0 0,0 0 1,-5 0-1,11-1 1802,-2 1-2284,-1 1 1,1-1-1,-1 1 0,1-1 0,-1 1 1,1-1-1,-1 1 0,1 0 0,0-1 0,-1 1 1,1 0-1,0 0 0,-1-1 0,2 1 0,76-20 4447,5-1-2145,-60 16-1794,54-7 1463,-66 12-1953,1-1 1,-1 2-1,0-1 0,1 2 1,11 2-1,5 3 314,-17-4-302,1 0 1,0-1 0,-1 0 0,1-1-1,0 0 1,17-1 0,10-5 18,-1-1 0,0-2 0,70-24 0,-75 17-442,-9 4-1452,-2 4-3522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6:21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32 5632,'-3'-20'2651,"3"8"3583,-4 44 925,-9 27-5573,1-6-939,-16 89 270,-22 111 699,6 22-784,44-253-771,0-17-37,0 1 1,0-1-1,-1 1 1,1-1-1,-3 7 1,-8 29-112,-7 58-1,2-8 370,16-91-266,-1 0 1,1 0-1,0 0 1,0 0-1,0 1 1,0-1 0,0 0-1,0 0 1,0 0-1,0 0 1,0 0 0,0 0-1,0 1 1,0-1-1,0 0 1,0 0 0,0 0-1,0 0 1,0 0-1,0 1 1,0-1 0,0 0-1,0 0 1,0 0-1,0 0 1,0 0-1,0 1 1,0-1 0,0 0-1,0 0 1,0 0-1,0 0 1,0 0 0,0 0-1,0 0 1,0 1-1,0-1 1,1 0 0,-1 0-1,0 0 1,0 0-1,0 0 1,0 0 0,0 0-1,0 0 1,1 0-1,-1 0 1,0 1-1,7-7 391,12-17-227,-16 20-156,77-110-44,-53 72-135,61-71 0,0 28 146,-76 74 39,0 1 0,1 0 0,0 1-1,0 0 1,24-10 0,-35 18-34,-1-1-1,1 0 0,-1 1 0,1-1 1,-1 1-1,1 0 0,0-1 0,-1 1 0,1 0 1,-1 0-1,1 0 0,0 0 0,-1 0 1,1 0-1,-1 1 0,1-1 0,0 0 0,-1 1 1,1-1-1,-1 1 0,1 0 0,-1-1 1,0 1-1,1 0 0,-1 0 0,0 0 0,1 0 1,-1 0-1,0 0 0,0 0 0,0 1 1,0-1-1,0 0 0,0 1 0,0-1 0,1 3 1,1 4 33,0 1 0,-1-1 0,0 1 0,0 0 0,1 13 0,-1-7 27,4 46 77,-2 0 0,-2 0 1,-9 80-1,2-113-1906,5-27 1615,0-1 1,0 0-1,0 0 1,0 0-1,0 1 1,0-1-1,0 0 1,0 0-1,0 1 1,0-1-1,0 0 1,0 0-1,0 1 1,0-1-1,0 0 1,-1 0-1,1 0 1,0 1 0,-1 0-946,1-1 946,-1 0-1,1 0 1,0 0-1,0 0 1,-1 0-1,0-1-497,1 0 0,-1 1-1,1-1 1,-1 0-1,1-1 1,-1 1 0,1 0-1,-1 0 1,1 0-1,0 0 1,0 0 0,-1-1-1,-2-25-4864,2-1 1830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6:21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693 7 6656,'-3'-6'5592,"2"6"-5392,1 0 0,-1 0 0,-9 0 3544,-19 10-672,25-8-2849,-235 84 3800,-23 11-3384,227-83-848,-28 12-73,25-5-3766,37-21 3924,1 0 0,-1 0 0,1 0 1,0 0-1,-1 1 0,1-1 0,-1 0 0,1 0 0,0 1 0,-1-1 1,1 0-1,0 0 0,0 1 0,-1-1 0,1 0 0,0 1 0,0-1 0,-1 1 1,1-1-1,0 0 0,0 1 0,0-1 0,0 0 0,0 1 0,-1 0 0,2 0-191,-1-1 0,1 0 0,0 1-1,-1-1 1,1 0 0,-1 0-1,1 0 1,0 1 0,-1-1 0,1 0-1,0 0 1,-1 0 0,1 0-1,0 0 1,-1 0 0,1 0 0,0 0-1,24 0-3502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6:23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17 3648,'-13'-9'16725,"31"9"-15515,88-4-30,-61 0-914,68 5 0,-89 3-323,-24-4 61,1 0 0,0 0 1,0 0-1,0 0 1,-1 1-1,1-1 0,0 0 1,0 1-1,0-1 1,-1 0-1,1 1 0,0-1 1,-1 1-1,1-1 1,0 1-1,-1-1 0,1 1 1,-1 0-1,1-1 1,-1 1-1,1 0 0,-1-1 1,1 2-1,-3 1 98,1-1-1,-1 1 0,0-1 1,0 0-1,-1 0 0,1 1 1,-3 0-1,-10 8 39,-33 16 1,-8 7 133,54-33-277,1 0 1,-1 0 0,0 0-1,1 1 1,0-1 0,-1 1 0,1-1-1,-3 4 1,4-4 10,0 0 0,-1 0 0,1 0 0,0-1 0,0 1 0,0 0 0,0 0 0,0 0 0,0 0 0,0 0 0,0 0 0,0 0 0,0 0 0,0 0-1,0 0 1,1 0 0,-1 0 0,0 0 0,1 0 0,-1 0 0,1 0 0,3 4 6,-1 0-1,1-1 1,-1 1-1,1-1 1,1 0 0,4 4-1,-3-4-7,-1 1-1,0 1 1,5 5 0,6 10 53,-2-4 338,12 24-1,-23-36-264,0 0 0,-1 0-1,1 0 1,-1 0 0,-1 1 0,1-1 0,-1 1 0,0-1-1,1 11 1,-2-14-105,-1 1 0,1 0 0,-1 0 0,1-1-1,-1 1 1,0 0 0,0-1 0,0 1 0,0-1 0,0 0-1,-1 1 1,1-1 0,-1 0 0,0 0 0,0 1 0,1-1-1,-1-1 1,0 1 0,-1 0 0,1 0 0,0-1 0,0 1-1,-1-1 1,-3 2 0,-1 0-92,0 0 0,0-1 0,0 0-1,-1 0 1,1-1 0,0 0 0,-15 1-1,9-3-1206,1-1-1,0-1 0,-1 1 0,-17-8 0,17 6-741,12 3 1501,0 1-1,-1 0 1,1-1 0,-1 1-1,1 0 1,-1 0 0,0 0 0,1 0-1,-1 0 1,1 0 0,-1 0-1,1 1 1,-1-1 0,1 1-1,-1-1 1,1 1 0,0-1-1,-1 1 1,1 0 0,0 0-1,-1-1 1,1 1 0,-2 2-1,-2 4-2248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6:25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142 200 6560,'-5'-17'1427,"1"7"4186,3 37-2925,-7 44 0,-23 75 153,3-25-1821,-20 172 489,41-256-1279,4-26-93,1 1 0,0 0 0,1 0 0,0 0 0,1 0 0,1 17 0,0-25 345,0-5-282,1-13-261,0-4 11,38-178-660,4-22 295,-25-253 1372,-19 470-938,5 2 279,8 4-134,1-1-1,-1 0 1,1-1-1,0 0 1,0-1-1,0-1 1,0 0-1,19-2 1,1-1 39,-1-2-1,48-11 1,-46 7-114,108-24 323,-108 26-321,1 2 0,37 0-1,-70 4-66,0 0 0,-1 0 0,1 0 0,0 1 0,-1-1 0,1 1 0,-1 0 0,1 0 0,0 0 0,-1 0 0,0 0 0,1 1 0,-1-1 0,0 1-1,0-1 1,0 1 0,0 0 0,0 0 0,2 2 0,-1 0-10,0 1 0,0-1-1,-1 1 1,1 0 0,-1 0 0,0 0 0,-1 0-1,3 10 1,-2 2-4,-1 0-1,-1 0 1,0 1-1,-5 28 1,-2-17-36,6-23-496,-1 1 1,1 0-1,0 1 0,0 7 1,-5 69-13084,5-61 10517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6:26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3072,'0'-2'191,"0"-1"334,-1 0 1,1 0-1,0 1 1,0-1-1,1 0 1,-1 0-1,1 0 1,-1 0 0,1 0-1,0 1 1,0-1-1,0 0 1,0 1-1,1-1 1,-1 1-1,3-4 1,1-5 1864,-5 10-2147,0 0 1,0 1-1,0-1 1,1 0-1,-1 1 1,0-1-1,0 0 1,1 1-1,-1-1 1,0 1-1,1-1 1,-1 0-1,0 1 1,1-1 0,-1 1-1,1-1 1,-1 1-1,1-1 1,-1 1-1,2-1 1,-2 1-101,1 1 0,0-1 0,-1 1 0,0 0 0,1-1 0,-1 1 0,1-1 0,-1 1 0,0 0 0,1-1 0,-1 1 0,0 0 0,0 0 0,0-1 0,1 1 0,-1 0 0,0-1 0,0 1 0,0 1 0,0 1 495,2 11-334,0-1 0,-1 1 0,-1 0 0,0 0 0,-1 0 0,-4 24 0,4-21-157,2-4 954,0-14-1088,-1 0 0,0 1-1,1-1 1,-1 0-1,1 1 1,-1-1 0,0 1-1,1-1 1,-1 1 0,1-1-1,0 1 1,-1-1 0,1 1-1,-1-1 1,1 1 0,0 0-1,-1-1 1,1 1 0,0 0-1,-1-1 1,1 1 0,1 0-1,3-2 1,1-3-13,1 1 0,-1-1 0,0 0 0,8-10 0,9-7 0,-6 7 154,11-9 321,-28 24-454,0-1-1,1 1 1,-1 0-1,1 0 1,-1 0-1,1-1 1,-1 1-1,1 0 1,-1 0-1,1 0 1,-1 0-1,1 0 1,-1 0-1,0 0 1,1 0-1,-1 0 1,1 0-1,-1 0 1,1 0-1,-1 0 1,1 0-1,-1 0 1,1 1-1,-1-1 1,1 0-1,-1 0 1,0 1-1,2-1 1,-1 2 32,0-1 0,0 0-1,0 0 1,0 1 0,0-1 0,0 1-1,0-1 1,1 4 0,0 1 57,0 0 0,0 1 0,1 10 0,-2-10-256,-1-3-16,0 0-1,0 0 0,1 1 0,0-1 0,0 0 1,0 0-1,0 0 0,1 0 0,-1 0 1,5 6-1,28-28-19821,-12 5 15862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6:27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18 5312,'5'17'10016,"3"58"-5350,-8-46-3507,-1 0 0,-5 35 0,-1-2-439,6 1-113,1-41-478,-1 0-1,0 0 0,-7 31 0,6-48-96,2-5-13,0 1-1,0-1 1,-1 0 0,1 0-1,0 1 1,0-1-1,0 0 1,0 1-1,0-1 1,-1 0 0,1 0-1,0 1 1,0-1-1,0 0 1,0 1 0,0-1-1,0 0 1,0 1-1,0-1 1,0 0 0,0 1-1,0-1 1,0 0-1,0 0 1,0 1 0,1-1-1,-1 0 1,0 1-1,0-1 1,0 0 0,0 0-1,0 1 1,1-1-1,-1 1 1,1-24 930,-6-50-538,2 52-337,2-1 1,1-39 0,1 48-69,0-1 0,1 0 0,1 0 0,0 1-1,1-1 1,0 1 0,1 0 0,13-22 0,-9 19-55,1 1-1,24-26 1,-27 34 31,0 0 1,1 1-1,0-1 0,0 2 1,1-1-1,17-7 0,-15 8 38,0 1-1,0 0 1,0 0-1,1 2 1,19-3 0,-27 4-17,1 1 0,0 0 0,0 0 0,-1 0 0,1 1 0,0-1 0,-1 1 1,1 0-1,0 1 0,-1-1 0,1 1 0,-1 0 0,0 0 0,0 0 1,0 1-1,7 5 0,-9-7-9,0 1 0,0 1 0,0-1 0,0 0 0,0 0 0,-1 1 1,1-1-1,-1 1 0,0-1 0,1 1 0,-1 0 0,-1-1 0,1 1 0,0 0 0,-1 0 0,1 0 1,-1 0-1,0-1 0,0 1 0,0 0 0,0 0 0,-1 4 0,0-3 23,0 1 1,0-1-1,-1 0 0,0 0 0,0 0 0,0-1 1,0 1-1,0 0 0,-1-1 0,0 1 1,1-1-1,-1 0 0,-1 0 0,-4 4 0,-7 2 27,-1-1 0,0 0-1,0-1 1,-1-1 0,-22 5-1,37-10-33,-11 2-23,0 0 0,0-1-1,0 0 1,0-1 0,-19-1-1,31 0 7,1 0-1,-1 0 0,0 0 1,1 0-1,-1 0 0,0 0 0,1 0 1,-1 0-1,0 1 0,1-1 1,-1 0-1,0 0 0,1 1 0,-1-1 1,1 0-1,-1 1 0,1-1 0,-1 0 1,1 1-1,-1-1 0,1 1 1,-1-1-1,1 1 0,-1 0 0,1 0 16,-1 0 1,1 0-1,0 0 0,-1 0 0,1 0 0,0 0 0,0 0 0,0 0 0,0 0 0,0 1 0,0-1 0,1 0 0,-1 2 0,3 5 121,0 0 0,0 0-1,7 10 1,-7-12-68,10 15 99,0-2-1,1 0 0,1 0 0,1-2 1,0 0-1,31 25 0,-38-35-173,1-1-1,-1 1 1,1-2-1,0 1 1,13 4-1,2-1-2467,-1-2-3653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6:28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56 3072,'-8'8'15023,"13"-7"-13593,0 1-1299,-1 0 0,1 0 0,0-1 0,0 0 0,0 0 0,-1 0 0,1-1 0,0 1 0,7-1 0,5 0 105,52 6 266,104 4 404,205-30 347,-246 10-996,433-24 281,-565 34-537,728-26 468,22 25 304,-10 21 347,-512-10-809,232 7 215,537 18 1090,-388-42-2059,-595 7-573,23-6-1,-32 5 160,0 0 0,-1-1 1,1 1-1,-1-1 0,1 0 1,-1-1-1,0 1 0,4-4 1,1 0-1949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6:32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400 116 2720,'-5'-12'9781,"5"16"-9402,-1 0 0,0 0-1,0 0 1,0-1 0,0 1 0,0 0-1,-4 6 1,-16 25 1215,-21 22 52,11-16-903,11-15-306,-8 11 195,-24 44 0,23-20-213,-34 96 1,19-38 187,31-89-435,4-5 510,-23 40 0,41-129-362,37-126-288,-34 150-59,3 0 0,32-63 1,60-104 94,-25 45 56,-79 154-59,1 1 0,0 0 1,0 1-1,1-1 0,0 1 1,0-1-1,10-8 0,-14 14-50,0 0 1,0 1-1,0-1 0,0 1 1,-1-1-1,1 1 0,0 0 0,0-1 1,0 1-1,0 0 0,0 0 0,0 0 1,0 0-1,0 0 0,0 0 0,0 0 1,0 0-1,0 0 0,0 0 0,0 0 1,0 1-1,0-1 0,0 0 1,0 1-1,-1-1 0,1 0 0,0 1 1,0-1-1,0 1 0,0 0 0,-1-1 1,1 1-1,0 0 0,-1-1 0,1 1 1,0 0-1,-1 0 0,1 1 0,3 3 28,0 1 0,-1 0-1,0 0 1,3 8-1,-5-12-34,26 76 581,34 156-1,-56-211-527,17 72 317,-18-80-230,-1-6 242,5-19 91,68-111-215,46-64-618,-119 180 313,1 0 0,0 0 0,1 0 0,-1 1 0,7-4 0,-11 7 35,0 1 0,1 0 0,-1 0 0,0 0 0,1 0 0,-1 0 0,1 0 0,-1 0 0,0 0 0,1 0 0,-1 0 0,0 0 0,1 0 0,-1 0 0,1 0 0,-1 0 0,0 0 0,1 0 0,-1 1 0,0-1 0,1 0 0,-1 0 0,0 0 0,1 1 0,-1-1 0,0 0 0,0 0 0,1 1 0,-1-1 1,0 0-1,0 0 0,1 1 0,-1-1 0,0 0 0,0 1 0,0-1 0,1 1 0,6 16-54,-7-16 48,3 12-12,0 0 1,0 0-1,-2 0 0,1 1 1,-2 14-1,-5 73 280,2-69-98,-24 335 411,26-317-543,2-30 28,-2 0 1,-3 21-1,4-24-57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6:32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13 105 4224,'-13'-27'13914,"13"26"-13582,0 0-1,1 0 1,-1 0 0,0 0-1,1 0 1,-1 0-1,1 0 1,-1 0 0,1 0-1,-1 0 1,1 0-1,0 0 1,0 0 0,-1 0-1,1 0 1,0 1-1,0-1 1,0 0 0,1 0-1,27-16 482,-9 6 30,-10 5-630,1 1 0,17-7-1,-23 10-170,-1 1-1,1-1 0,-1 1 1,1 1-1,-1-1 0,1 1 1,0-1-1,-1 1 0,1 0 1,5 2-1,-9-2-41,0 0-1,0 0 1,0 1-1,0-1 0,0 0 1,-1 1-1,1-1 1,0 1-1,0-1 1,0 1-1,0-1 1,-1 1-1,1 0 1,0 0-1,-1-1 1,1 1-1,0 0 0,-1 0 1,1 0-1,-1-1 1,2 3-1,-2-1-1,1 1-1,-1-1 0,1 0 0,-1 1 1,0-1-1,0 1 0,0-1 0,0 0 0,-1 4 1,-1 5-12,-1 1 0,0-1-1,-5 13 1,4-15 9,-95 252 634,93-245-564,-11 32 547,17-47-572,0 0-1,-1 0 0,1 0 0,0 0 0,0 0 0,0 0 0,0 0 0,0 0 0,1 0 0,-1 0 0,0 0 0,0 0 0,0 0 0,1 0 0,-1 0 1,1 0-1,-1 0 0,1 0 0,-1 0 0,1-1 0,0 2 0,1 0 11,0-1 0,0 1 0,-1-1 0,1 1 0,0-1 0,1 0 0,-1 0 0,4 2 0,3 0-3,-1-1-1,1 0 0,0-1 0,11 1 1,61 3-660,-5-1-7009,-50-2 4598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4:53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31 7552,'-8'-9'1705,"7"8"-1272,0 0 0,0 0 1,0 0-1,0 0 0,0 0 1,0 0-1,0 0 0,1 0 1,-1-1-1,0 1 0,1 0 1,-1-3-1,1 4-387,0 0 0,0 0 0,0 0 0,0 0-1,0 0 1,0 0 0,0 0 0,0 0 0,0 0 0,1 0-1,-1 0 1,0 0 0,0 0 0,0 0 0,0 0 0,0-1-1,0 1 1,0 0 0,0 0 0,0 0 0,0 0 0,0 0-1,0 0 1,0 0 0,0 0 0,0 0 0,0 0-1,0 0 1,1-1 0,-1 1 0,0 0 0,0 0 0,0 0-1,0 0 1,0 0 0,0 0 0,0 0 0,-1 0 0,1 0-1,0-1 1,0 1 0,0 0 0,0 0 0,0 0 0,0 0-1,0 0 1,0 0 0,0 0 0,0 0 0,0 0 0,0 0-1,0 0 1,0-1 0,0 1 0,0 0 0,0 0 0,0 0-1,-1 0 1,1 0 0,0 0 0,0 0 0,0 0 0,-1 0 806,3 6 2267,3 0-2609,-4-5-460,0 0 1,0 0 0,0 1 0,-1-1 0,1 0 0,0 0 0,-1 1 0,1-1-1,0 3 1,9 39 635,-2 1 1,4 83-1,-13 92 343,-6-139-697,4-49-195,1 0-1,2 34 1,1 2 131,-1-41-14,3-10-228,-3-16-19,0 1 0,0-1 0,0 0 0,0 0 0,0 1 0,0-1 0,0 0 0,0 0 0,0 1-1,0-1 1,0 0 0,1 0 0,-1 1 0,0-1 0,0 0 0,0 0 0,0 0 0,1 1 0,-1-1 0,0 0 0,0 0 0,0 0 0,1 0 0,-1 0 0,0 1-1,0-1 1,0 0 0,1 0 0,-1 0 0,0 0 0,0 0 0,1 0 0,-1 0 0,0 0 0,0 0 0,1 0 0,-1 0 0,0 0 0,1 0 0,-1 0 0,0 0-1,0 0 1,1 0 0,-1 0 0,0 0 0,0 0 0,0 0 0,1-1 0,-1 1 0,0 0 0,0 0 0,1 0 0,-1 0 0,0 0 0,0-1 0,1 1-1,31-25 227,-6 6-322,13-12-15,2 1-1,59-32 0,-95 59 74,-1 1-1,1 0 1,-1 0 0,0 0-1,1 0 1,9-2 0,-12 4 39,0 0-1,0 0 1,0 0 0,0 0 0,0 0-1,0 1 1,0-1 0,0 1-1,-1-1 1,1 1 0,0 0 0,0 0-1,0 0 1,-1 0 0,1 0-1,0 0 1,2 3 0,-1-1 38,1 0-1,-1 1 1,0-1 0,1 1-1,-2 0 1,1 0 0,0 0-1,-1 0 1,0 1 0,0-1-1,0 1 1,1 5 0,1 5-2,-2 0 1,2 24 0,-1-9-32,-2-14-273,-3 25 0,1-9-4228,-1-62-10759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6:35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87 3072,'-8'-4'2657,"9"4"-2526,-1 0 1,1 0-1,-1 0 0,1 0 0,-1 0 0,1-1 0,-1 1 1,1 0-1,-1 0 0,16-15 13835,-15 16-13808,1 0 0,-1 0-1,0-1 1,0 1 0,1 1-1,-1-1 1,0 0 0,0 0 0,0 0-1,0 0 1,1 4 0,1-1 131,5 6-32,-1 0 1,0 0-1,0 1 1,-1 0-1,0 0 1,7 21-1,36 101 250,13 23 201,-39-103-387,-15-36-216,0 0 0,2-1 1,0 0-1,0 0 0,2-1 0,17 18 0,-18-19-122,-6-4 258,-5-10-150,14 1 997,-8-5-958,0 1 0,0-1 0,-1-1 0,1 1 0,-1-1 0,0 0 0,0 0 0,5-8 1,-10 12-124,19-25 128,-1-2 0,-2 0-1,24-57 1,-20 42-151,92-177-16,-13 52-427,-88 143-217,-9 19-4242,4 25-9796,2-4 11866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6:36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69 218 7648,'0'6'6327,"1"26"751,-1-9-6167,-1 0 0,-5 32 0,-10 33 918,15-79-1649,1-8-158,0-1-1,0 0 0,0 1 0,0-1 0,0 0 1,0 1-1,0-1 0,0 1 0,0-1 0,0 0 1,0 1-1,0-1 0,0 0 0,0 1 0,0-1 0,0 1 1,-1-1-1,1 0 0,0 1 0,0-1 0,0 0 1,-1 0-1,1 1 0,0-1 0,0 0 0,-1 1 1,1-1-1,0 0 0,-1 1 0,-9-11 849,10 10-872,3-1-17,-8-4 13,0-1 68,5 5-59,-1 0 1,1 1 0,0-1 0,-1 0 0,1 0 0,-1 0 0,1 1-1,-1-1 1,0 0 0,1 1 0,-1-1 0,0 0 0,1 1-1,-1-1 1,0 1 0,0-1 0,1 1 0,-1-1 0,-1 0-1,2 1 2,-1 0 0,1 0-1,0 0 1,0 0-1,0 0 1,0 0 0,0 0-1,0 0 1,-1 0-1,1 0 1,0 0 0,0 0-1,0 0 1,0 0-1,0 0 1,0 0 0,0-1-1,-1 1 1,1 0-1,0 0 1,0 0-1,0 0 1,0 0 0,0 0-1,0 0 1,0-1-1,0 1 1,0 0 0,0 0-1,0 0 1,0 0-1,0 0 1,0-1 0,0 1-1,0 0 1,0 0-1,0 0 1,0 0-1,0 0 1,0 0 0,0-1-1,0 1 1,0 0-1,0 0 1,0 0 0,0 0-1,0-1 1,2-5 110,-2 6-102,0 0 0,0 0 0,0 0 0,0-1 0,0 1 0,-1 0 0,1 0 0,0 0 0,0-1 0,0 1 0,0 0 0,-1 0 0,1 0 0,0 0 0,0-1 0,0 1 0,-1 0 0,1 0 0,0 0 0,0 0 0,0 0 0,-1 0 0,1 0 0,0 0 0,0 0 0,-1 0 0,1 0 0,0 0 0,0 0 0,-1 0 0,1 0-8,0 0 1,0 0-1,0 0 1,0 0-1,-1 0 1,1 0-1,0 0 0,0 0 1,0 0-1,0 0 1,-1 0-1,1 0 1,0 0-1,0 0 1,0 0-1,0 0 1,-1 0-1,1-1 1,0 1-1,0 0 0,0 0 1,0 0-1,0 0 1,0 0-1,-1 0 1,1 0-1,0 0 1,0-1-1,0 1 1,0 0-1,0 0 0,0 0 1,0 0-1,0 0 1,0 0-1,-1-1 1,1 1-1,0 0 1,0 0-1,0 0 1,0 0-1,0-1 1,0 1-1,0 0 0,0 0 1,0 0-1,0 0 1,0 0-1,0-1 1,0 1-1,0 0 1,1 0-1,-1 0 1,0 0-1,0-1 0,0 1 1,0 0-1,0 0 1,0 0-1,0 0 1,0 0-1,0 0 1,1-1-1,-1 1 1,0 0-1,1-1 66,-1-1 0,0 1 0,1-1 0,-1 0 0,0 1 1,0-1-1,0 1 0,0-1 0,0-2 0,0-7 87,26-60 210,-6-9-406,-10 36 36,26-70 0,-34 109 3,0 0 1,0 1 0,1-1-1,-1 1 1,1 0 0,0 0-1,0 0 1,1 0 0,-1 1 0,1-1-1,0 1 1,0 0 0,0 0-1,5-3 1,-6 4-8,1 1 0,-1 0 1,1 0-1,-1 0 0,1 0 0,0 0 0,-1 1 1,1-1-1,0 1 0,-1 0 0,1 0 1,0 1-1,0-1 0,-1 1 0,1-1 1,-1 1-1,1 1 0,0-1 0,-1 0 1,5 3-1,-1 0 4,-1 0 0,1 1 0,-1 0 1,1 0-1,-1 0 0,7 10 0,0 0-24,16 27 1,-27-40 23,0 0 0,-1 1 0,0-1 0,0 1 0,1 0 0,-1-1 0,-1 1 1,1 0-1,0 0 0,-1-1 0,1 1 0,-1 0 0,0 0 0,0 0 0,0 0 0,0-1 0,-1 1 1,1 0-1,-1 0 0,0-1 0,1 1 0,-1 0 0,-1-1 0,1 1 0,0 0 0,-3 3 0,-1 0 10,1-1-1,-1 1 0,-1-1 1,1 0-1,-1-1 0,0 1 0,0-1 1,0 0-1,-8 3 0,-7 3 77,0-1 0,-1-1 0,-32 8 0,46-16-240,16 2 221,13 10 318,1 0-1,29 11 0,-3-5 1,-11-4-311,0 1-1,42 25 0,-76-39-236,-1 1-1,1-1 1,-1 0 0,1 0-1,-1 0 1,4 0-1,-5-1 60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6:55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 53 3392,'13'1'23936,"-11"6"-27457,1 16 3821,-2-1 1,-1 1-1,0 0 0,-2 0 0,0-1 0,-9 34 1,-1-10 123,-2-1 0,-2 0 0,-30 58-1,43-97-332,-1 0 0,1 0-1,-1 0 1,0 0 0,0 0-1,-11 9 1,13-13-67,0-1-1,0 1 1,0-1 0,0 0-1,-1 1 1,1-1 0,0 0-1,-1 0 1,1 0 0,-1-1-1,0 1 1,1-1 0,-1 1-1,1-1 1,-1 0 0,0 0-1,1 0 1,-1 0 0,0 0-1,1-1 1,-1 1 0,-3-2-1,-1 0-24,1-1 0,-1 0-1,1 0 1,0 0 0,0-1-1,0 0 1,-5-5-1,-3-1-34,2-2 0,-1 1-1,2-2 1,-1 1-1,-14-23 1,25 33 40,-13-17-25,1 0 0,1 0 0,1-1-1,-14-37 1,23 51-1,0 0 1,0 0-1,1 0 0,0 0 0,1 1 1,-1-1-1,1-1 0,0 1 0,0 0 1,1 0-1,0 1 0,0-1 0,0 0 0,1 0 1,0 0-1,0 1 0,0-1 0,1 1 1,0-1-1,0 1 0,0 0 0,1 0 1,5-6-1,-1 3 3,0-1-1,0 1 1,1 1 0,0 0 0,0 0 0,1 1-1,0 0 1,0 1 0,0 0 0,1 0 0,-1 1-1,1 1 1,0-1 0,0 2 0,1 0 0,-1 0-1,1 1 1,-1 0 0,16 2 0,163 12 360,-170-13-323,158 2 298,-140-4-280,0-2 0,61-12 1,-89 13-71,-5 3-256,-1-1 0,1-1-1,-1 1 1,1-1 0,-1 1 0,1-1 0,-1-1 0,4-2 0,29-23-9065,-24 22 6401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6:57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21 4480,'1'-1'371,"-1"-1"-1,0 1 1,0 0 0,1 0 0,-1 0 0,0 0 0,1 0-1,-1 0 1,1 0 0,0 0 0,-1 0 0,1 0-1,0 0 1,-1 0 0,1 1 0,0-1 0,3-3 2269,-27 29 4280,-1 3-3397,-84 128-2559,98-141-930,1 1-1,1 0 1,1 1-1,0-1 1,1 1-1,0 1 0,2-1 1,0 1-1,1 0 1,-2 25-1,6-38-2,-1 0-1,1 0 0,0 0 1,0-1-1,1 1 1,-1 0-1,1-1 0,0 1 1,0-1-1,1 0 0,-1 0 1,1 0-1,0 0 1,0 0-1,0 0 0,6 4 1,2 2-78,1 0 0,0-1 0,1 0 1,14 6-1,-21-12-64,0 0 1,0 0-1,1-1 1,-1 0-1,13 2 1,-14-3-1078,0-1 0,0 1 0,0-1 0,10-1 0,-3 0-796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6:58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 7392,'-5'-4'8490,"10"17"-5269,-2-3-2777,-1 0 0,0 1 0,0-1 0,-1 1 0,0-1-1,-1 1 1,0-1 0,-3 17 0,3 9-402,1-15 364,31-45-38,31-39-496,-35 31 80,-22 24 41,0 0 0,11-9 0,-17 16 29,1 1 1,-1-1 0,1 1 0,-1 0-1,1-1 1,-1 1 0,1-1 0,-1 1-1,1 0 1,-1 0 0,1-1 0,-1 1 0,1 0-1,-1 0 1,1 0 0,0-1 0,-1 1-1,1 0 1,0 0 0,-1 0 0,1 0-1,-1 0 1,1 0 0,0 0 0,-1 1-1,1-1 1,-1 0 0,1 0 0,0 0 0,-1 1-1,1-1 1,-1 0 0,1 0 0,-1 1-1,1-1 1,-1 0 0,1 1 0,-1-1-1,1 1 1,-1-1 0,0 1 0,1-1 0,-1 1-1,0-1 1,1 1 0,-1-1 0,0 1-1,1 0 1,1 4 161,0 1-1,0-1 1,0 1-1,1 6 1,-1-3-89,1 3-6,-1 0 1,0 0 0,1 17 0,0 6 4,-3-31-539,3 9 235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6:58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6400,'0'0'2058,"2"0"-1267,0 0 0,0 0 0,0 0 0,0 0 0,0 0-1,5 2 1,-4-1-383,0 1-1,-1 0 0,1 0 1,0 0-1,-1 0 0,1 0 1,-1 1-1,0-1 0,0 1 1,0 0-1,0-1 0,0 1 1,-1 0-1,3 6 1,-2-5-91,-1 1 1,0-1 0,-1 1-1,1 0 1,-1-1 0,1 1-1,-2 0 1,1 0 0,0-1 0,-2 8-1,-2 7 163,-1 0-1,-1 0 0,-9 22 0,10-31-496,0 0 0,0-1 0,-1 0 0,0 0 0,0 0 0,-1-1 1,-12 12-1,16-17-255,1-1 1,-1 0-1,1 0 1,-1-1-1,0 1 1,0-1-1,-5 3 1,7-4-46,0 0 1,0 1-1,-1-1 1,1 0 0,0 0-1,0 0 1,-1 0 0,1 0-1,0 0 1,0 0-1,0 0 1,-1 0 0,1 0-1,0-1 1,0 1 0,0-1-1,0 1 1,-1-1 0,1 1-1,-1-2 1,-7-6-2297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6:59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 9056,'-4'-6'4758,"5"7"-4369,0 0 0,0-1 0,0 1 1,0 0-1,0 0 0,0 0 0,0 0 1,0 0-1,0 0 0,0 0 1,0 1-1,1 1-101,0 0 0,-1 1 0,0-1 0,1 0 0,-1 1 0,-1-1 1,1 1-1,0-1 0,-1 0 0,0 6 0,-4 35 1192,-1-2-620,9-25-497,-2-17-362,-1-1-1,1 1 1,0-1 0,-1 0 0,1 0 0,0 0 0,-1 0 0,1 0 0,-1 0 0,3-3 0,15-14-299,-15 14 294,27-27-304,-28 28 311,0 1 1,-1 0-1,1 0 1,0 0-1,1 0 1,-1 0-1,0 0 0,0 1 1,5-2-1,-7 3 33,1 0 0,-1 0 0,0 0-1,0 0 1,0 0 0,1 0 0,-1 0-1,0 0 1,0 1 0,0-1 0,0 0-1,0 1 1,0-1 0,1 1 0,-1-1-1,0 1 1,0 0 0,0-1 0,0 1-1,-1 0 1,1 0 0,0-1 0,0 1-1,1 2 1,1 1 52,-1 0 0,1 1 0,-1 0 0,3 6 0,0 0-94,11 43-1738,-15-53 1304,0 0 0,-1-1-1,1 1 1,0-1 0,0 0-1,0 1 1,-1-1 0,1 0-1,0 1 1,0-1 0,0 0-1,0 0 1,0 0 0,0 1-1,-1-1 1,1 0 0,0 0-1,2-1 1,6 1-3913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6:59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9792,'6'2'4917,"0"1"-4190,0 0 1,0 1-1,-1 0 1,8 6-1,8 8 442,8 8 1036,48 56 0,-56-55-1296,-1 0 1,24 47 0,-37-61-795,-1 1-1,0 0 1,-1 1-1,-1-1 1,0 1-1,-1 0 1,-1 0-1,1 18 0,-3 7-221,-1-1 0,-2 1-1,-16 73 1,11-85-1409,-14 38 0,7-38-2478,4-2 1204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7:01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12 169 8800,'-4'-13'14053,"-2"14"-12206,4-1-1058,6 0 233,6 0-798,18-1-53,0-1-1,37-8 1,56-18-14,-76 17-58,136-41-78,-31 5 257,-116 41-198,-23 7-2512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7:01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72 9152,'-16'0'2928,"16"0"-2796,0 0 1,0 0-1,-1 0 0,1 0 1,0 0-1,-1 0 1,1 0-1,0 0 1,-1 0-1,1 0 0,0 0 1,-1 0-1,1 0 1,0 0-1,0 1 1,-1-1-1,1 0 1,0 0-1,-1 0 0,1 1 1,0-1-1,0 0 1,0 0-1,-1 0 1,1 1-1,0-1 1,0 0-1,0 1 0,0-1 1,-1 0-1,1 0 1,0 1-1,0-1 1,0 0-1,0 1 0,0-1 1,0 0-1,0 1 1,0-1-1,0 0 1,0 1-1,25 4 3788,111-8-96,66-19-2560,-154 14-1232,0 0-515,65-18 1,-63 14-3662,-29 6 2122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4:53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757 1 9568,'-5'3'850,"0"1"1,0 0 0,1 0 0,-1 0 0,1 1-1,-4 5 1,3-4-296,0 0 0,-1-1 0,1 1 0,-1-1 0,-9 6 0,-174 100 4615,-12-12-3639,40-20-1262,108-54-290,7-5-1977,17-4-3727,43-20-4888,10-3 6059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7:03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19 236 6656,'-19'-3'5386,"25"-5"-319,35-26 15,-4 6-3983,34-25-315,-36 30-617,-8 5-106,0 1 0,0 2 0,36-15 0,-58 28-75,-1 1 1,1 0 0,-1 0-1,1 0 1,0 1 0,-1-1 0,1 1-1,0 0 1,-1 1 0,9 1 0,-11-2 3,1 1 1,-1-1 0,0 1 0,1 0 0,-1 0 0,0 0 0,0 0 0,0 1-1,0-1 1,0 0 0,0 1 0,0 0 0,0-1 0,0 1 0,-1 0 0,1 0 0,-1 0-1,1 0 1,-1 0 0,0 0 0,2 5 0,0 1 43,-1 1 1,-1 0-1,1 0 1,-1 0-1,-1 0 0,1 0 1,-2 0-1,-1 14 1,-1-6 39,0 1 1,-2 0-1,-7 20 1,6-24-20,0 0 1,-1-1 0,-1 0-1,0 0 1,-1 0-1,0-1 1,-14 13-1,-83 69 454,45-42-166,40-35-181,11-8-99,0-1 1,-15 19-1,25-27-63,-1 0 1,1 1 0,0-1-1,-1 0 1,1 1-1,0-1 1,-1 1-1,1-1 1,0 1-1,0-1 1,0 1 0,-1-1-1,1 1 1,0-1-1,0 1 1,0-1-1,0 1 1,0-1-1,0 1 1,0-1 0,0 1-1,0-1 1,0 1-1,0-1 1,0 1-1,1-1 1,-1 1 0,0-1-1,0 0 1,0 1-1,1 0 1,0 0 6,0 0 1,0-1-1,0 1 1,0 0-1,0-1 1,0 1-1,0-1 1,0 1-1,0-1 1,0 0-1,0 1 1,0-1-1,2 0 1,15 2 137,0-1 0,1-2 0,-1 1 0,0-2 0,21-5 0,-10 3-24,137-20-430,-146 22-4063,-6 6-6738,-2 2 7265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7:04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40 308 7872,'3'-18'3251,"-1"13"1146,7 92 125,-1 230-1178,-8-153-645,-2-248-2846,-14-100 0,-5 29 366,16 116-183,-12-167 493,16 201-472,1 0 1,1 0-1,-1 0 0,1 0 0,0 0 0,2-6 1,-3 10-37,1 0 1,-1-1 0,1 1-1,0 0 1,0-1 0,-1 1 0,1 0-1,0 0 1,0 0 0,0 0 0,0 0-1,1 0 1,-1 0 0,0 0-1,0 0 1,1 0 0,-1 1 0,0-1-1,1 0 1,-1 1 0,1 0 0,-1-1-1,0 1 1,1 0 0,2-1 0,40-1 238,-23 1-54,39-5-1,-35 0-109,-1 0 0,43-19 0,-29 8 76,1 2 0,1 1 0,59-13 0,-94 27-151,-1-1-1,1 1 0,-1-1 1,0 1-1,1 0 0,-1 1 1,1-1-1,-1 1 0,1 0 1,-1 0-1,0 1 0,0-1 1,1 1-1,-1 0 0,0 0 1,0 0-1,-1 0 0,1 1 1,4 3-1,-4-1-6,1-1-1,-1 1 1,0 0-1,-1 0 1,1 0 0,-1 0-1,0 0 1,0 1 0,-1 0-1,0-1 1,0 1-1,0 0 1,1 9 0,0 4-141,-1 1 0,0 35 0,-3-42-1479,0-1-1,-6 25 1,-5-5-4666,11-12 3446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7:05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87 5984,'-4'-19'1920,"4"12"-1174,12-17 1435,-8 17 330,0 0-1,1 1 1,8-11 0,-13 27-490,-5 32-843,0 56-1,2-26-817,3-71-355,-1 10 56,0 1-1,1-1 1,1 1 0,2 14 0,-3-25-41,0-1 0,0 1 0,0 0 0,0 0 0,0-1 0,0 1 0,1 0 0,-1-1 0,0 1 0,1 0 0,-1-1 0,0 1 0,1 0 0,-1-1 0,1 1 0,-1-1 0,1 1 0,-1-1 0,1 1 0,-1-1 0,1 1 0,0-1 0,-1 1 0,1-1 0,0 0 0,-1 1 0,1-1 0,0 0 0,0 0 0,-1 0 0,1 1 0,0-1 0,0 0 0,-1 0 0,1 0 0,0 0 0,0 0 0,-1 0 0,1 0 0,0-1 0,-1 1 0,2 0 0,2-2 20,0 1 0,0-1 1,0 0-1,-1 0 0,1 0 0,3-3 0,9-8-23,0 0 0,-1-1 0,19-24 0,10-10-95,-33 38 75,4-5-7,1 0 0,1 1 0,0 1 0,25-15 0,-39 26 36,-1 1 0,1 0 0,0-1 0,0 2 0,0-1 0,0 0 0,0 0 0,0 1 0,5-1 0,-7 2-12,1-1 0,0 0 0,-1 0 1,1 0-1,-1 1 0,1-1 0,-1 1 0,1 0 1,-1-1-1,1 1 0,-1 0 0,1 0 0,-1 0 0,0 0 1,0 0-1,1 0 0,-1 0 0,0 0 0,2 2 0,2 6 7,1-1-1,-2 1 0,1 0 1,-1 0-1,4 15 0,11 51-3704,-17-63 1876,2 0 21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7:05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17 286 6240,'-17'-11'7408,"18"10"-7188,-1 1 1,1-1-1,0 0 1,-1 1-1,1-1 1,-1 0-1,1 0 1,-1 0-1,0 1 1,1-1-1,-1 0 1,0 0-1,1 0 1,-1 0-1,0 0 1,0 0-1,0-1 1,1-8 4044,1 8-4059,0 1 0,1 0 0,-1-1-1,0 1 1,1 0 0,0 0 0,-1 1 0,1-1 0,4 0 0,46-3 167,85-2 246,107-19-246,331-55 70,198-7 207,-299 57-405,-470 30-250,38-1 89,27-3-3581,-64 4-721,-18 2-4694,2 5 4864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7:08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12 6048,'1'-12'11615,"3"25"-8901,0 15-1449,-2-7-688,-2 0 0,-3 33-1,1-11-274,-5 65 78,0 26-13,4 62 507,1-177-732,1-17-83,1 1 0,-1 0-1,1-1 1,0 1 0,0 0 0,0 0 0,0-1 0,1 6 0,0-8-58,-1 1 0,1-1 0,0 0 0,-1 0 0,1 0 0,0 0-1,-1 0 1,1 0 0,0 0 0,-1 0 0,1 0 0,0-1 0,-1 1 0,1 0 0,-1 0-1,1-1 1,0 1 0,-1 0 0,1-1 0,-1 1 0,1 0 0,0-1 0,0 0 0,3-2-7,3 0-12,0-1-1,-1-1 0,1 1 1,-1-1-1,0-1 1,0 1-1,-1-1 0,6-6 1,39-57-187,-42 56 199,1 0-8,-6 8 6,0 0-1,0 0 0,1 0 0,0 1 0,-1-1 0,2 1 1,-1 0-1,0 0 0,8-5 0,-12 9 19,1-1 0,0 1-1,0 0 1,0-1 0,0 1 0,0 0-1,0 0 1,0 0 0,0-1 0,0 1-1,0 0 1,0 0 0,0 0 0,0 1-1,0-1 1,0 0 0,0 0 0,0 0-1,0 1 1,0-1 0,-1 1 0,1-1-1,0 0 1,0 1 0,0-1 0,0 1-1,-1 0 1,1-1 0,0 1 0,0 0-1,-1-1 1,1 1 0,-1 0 0,1 0-1,-1 0 1,1 0 0,-1-1 0,1 3-1,2 2 46,-1 1-1,0-1 0,0 1 0,2 10 0,-1 2 68,-1-1-1,0 1 1,-1 0 0,-2-1 0,-2 23 0,2-13 5,-2 5-1561,-2-12-4006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7:08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454 0 7968,'-9'2'1096,"1"-1"1,-1 1-1,1 0 1,-1 1 0,1 0-1,0 0 1,-11 7-1,4-3 958,1 0-822,0 0 0,-19 14 0,5-2-357,-36 24-761,-99 87 1,146-119-1410,14-9 549,0 0 0,0 0 0,0 0 0,1 0-1,-1 1 1,0-1 0,-3 5 0,4 1-1632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7:09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7040,'-1'-2'8800,"8"13"-4113,-4-4-5465,4 28 2060,5 62-1,-8-55-751,1 30 232,-2-34-183,10 55 0,0-12 642,-9-66-685,-4-15-505,0 0 0,0 0-1,0 0 1,1 1 0,-1-1-1,0 0 1,0 0 0,0 0 0,1 0-1,-1 1 1,0-1 0,0 0-1,0 0 1,1 0 0,-1 0-1,0 0 1,0 0 0,1 0-1,-1 0 1,0 0 0,0 0-1,0 0 1,1 0 0,-1 0-1,0 0 1,0 0 0,1 0-1,-1 0 1,1 0 0,1-1 150,0-1 0,1 1 0,-1-1 1,0 0-1,0 1 0,0-1 1,3-3-1,-2 2-155,48-54 311,71-101 1,-27 31-1007,-19 36-1358,-25 33-2650,-29 37 2618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7:11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98 5472,'-22'-47'3152,"21"46"-2774,0-1 0,1 0 0,-1 0 1,1 0-1,-1 0 0,1 1 0,0-1 1,-1-3-1,0-10 3359,0 14-3402,1 0 1,0-1-1,0 1 1,-1 0 0,1 0-1,-1 0 1,1-1-1,-1 1 1,0 0-1,1 0 1,-2-1-1,2 1-263,-1 1 1,1 0-1,0 0 0,0 0 0,0 0 0,-1 0 1,1 0-1,0 0 0,0 0 0,0 0 0,-1 0 1,1 0-1,0 0 0,0 0 0,-1 0 0,1 0 0,0 0 1,0 0-1,-1 0 0,1 0 0,0 0 0,0 0 1,0 0-1,-1 0 0,1 0 0,0 0 0,-1 1 1,-8 9 455,-1 7-228,1 0 0,0 1 0,-8 26 0,-14 60 394,18-57-295,-1 8-105,-13 112-1,13 56 290,11-152-532,1-40-377,2 0-1,1 0 0,8 53 1,-8-79-909,-1 2-519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7:12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9 500 7712,'-8'0'3450,"10"0"-3028,-1 0-60,13 4 5478,20 3-5330,1-1 0,0-2 0,-1-1 0,37-3 0,142-15-372,-128 6 107,583-91 993,110-47-556,3 42-906,361 29 395,-947 71-152,814-14 527,-527 4 463,-349 9-743,1-5-533,-106 2-675,-18 4-1096,-56 3-10960,-4 2 9484,-16 0 447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7:13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1 246 4224,'7'-17'1365,"-7"16"-1302,0 1 0,0-1-1,1 1 1,-1-1 0,0 0-1,1 1 1,-1-1 0,0 1-1,1-1 1,-1 1 0,1-1 0,-1 1-1,1-1 1,-1 1 0,1 0-1,-1-1 1,1 1 0,-1 0-1,1-1 1,0 1 0,-1 0-1,1 0 1,0-1 0,-1 1 0,1 0-1,1 0 1801,-2 0-1707,1 1 0,-1-1 0,0 1 0,0-1 0,0 1 0,0-1 0,0 1 0,0-1 0,1 1 0,-1-1 0,0 1 0,1-1 0,-1 0-1,0 1 1,0-1 0,1 1 0,0 0 0,4 5 573,-1 6-95,1 0-1,-1 0 0,-1 1 1,-1 0-1,3 22 0,-2-10-129,24 298 2718,-13-109-2289,-10-177-630,2 26 1223,-6-64-1531,-6-390-1105,5 271 1369,-1-16-107,-2 95 11,2 20 148,1 0 1,1 0-1,2-22 0,-2 28 45,0 12-317,0 1 1,0 0-1,0 0 1,0 0-1,1 0 1,-1 0 0,1 0-1,-1 0 1,1 0-1,0 0 1,-1 0-1,1 0 1,0 0 0,2-3-1,5-3 19,0 0 0,0 1 0,1 0 0,0 0 1,0 0-1,0 2 0,18-10 0,4 2 51,41-14 0,-34 16 15,0 1 0,1 2 0,0 2 1,0 1-1,1 2 0,49 3 0,-84 0-74,0 1 0,1 0 0,-1 0-1,1 0 1,-1 0 0,0 1 0,0 0-1,0 0 1,10 6 0,-12-6-20,0 0 1,-1 0 0,1 1-1,0-1 1,-1 1-1,0 0 1,1 0-1,-1 0 1,0 0-1,-1 0 1,1 0 0,0 0-1,-1 0 1,0 1-1,2 5 1,1 14 150,-1 0-1,-1 29 1,0-11-57,0 90-116,-3-74-1599,1-57 1458,0 1 0,0-1 0,0 0 0,0 0 0,1 0 0,-1 1 0,0-1 0,0 0 0,0 0 0,0 0 0,0 0 0,0 1 0,1-1-798,0 1 798,-1-1 0,0 0 0,0 0 0,0 0 0,0 0 0,1 0 0,-1 0 0,0 0 0,0 0 0,0 0 0,1 0 0,-1 0 0,0 0 0,0 0 0,0 0 0,1 0 0,-1 0 0,0 0 0,0 0 0,0 0 0,1 0 0,-1 0 0,0 0 0,0-1 0,0 1 0,0 0 0,1 0 0,-1 0 0,1-1-798,-1 1 798,0-1 0,4 0-3326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4:54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30 163 6656,'-3'0'349,"1"0"0,0 0 0,0 0 0,0 0 0,0-1 0,-1 1 0,1-1 0,0 1 1,0-1-1,-2-1 0,0 0 1999,7 3-42,12 3 709,3-5-1927,0-1-1,21-4 1,-11 1-431,418-62 1823,130-1-2602,-559 66 94,112-7-944,-46 9-2824,-59 2 367,-6 5 1099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7:14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23 4576,'-25'-9'16369,"27"7"-16160,0 1 0,-1 0 0,1-1 0,0 1 0,0 0 0,0 0 0,0 0 0,0 1 0,0-1 0,0 0 0,0 1 0,0-1 0,3 1 0,5-1-42,1 1-151,-1 0-1,15 2 0,-23-1-12,1-1-1,-1 0 0,1 1 0,-1 0 0,0-1 1,0 1-1,1 0 0,-1 0 0,0 1 1,0-1-1,0 0 0,0 1 0,0-1 0,-1 1 1,1-1-1,2 4 0,-3-4 0,-1 1 0,1-1 0,-1 0-1,0 1 1,0-1 0,1 0 0,-1 1 0,0-1 0,0 1 0,0-1 0,-1 0-1,1 1 1,0-1 0,0 0 0,-1 1 0,1-1 0,-1 0 0,1 1 0,-1-1-1,0 0 1,1 0 0,-1 0 0,0 0 0,-1 2 0,-4 5 98,0-1 0,-9 9 0,0 0 47,0 0 0,1 1 0,1 0 0,-21 37 1,33-54-133,1 1 1,0-1 0,-1 1 0,1-1 0,0 1-1,0-1 1,-1 1 0,1-1 0,0 1 0,0 0-1,0-1 1,0 1 0,0-1 0,0 1 0,0-1-1,0 1 1,0 0 0,0-1 0,0 1 0,0-1-1,0 1 1,1-1 0,-1 1 0,0 0 0,0-1-1,0 1 1,1-1 0,-1 1 0,0-1 0,1 1-1,-1-1 1,1 0 0,-1 1 0,0-1 0,1 1-1,-1-1 1,1 0 0,-1 1 0,1-1 0,-1 0-1,2 1 1,2 0 50,-1 0 0,1 0 0,0 0 0,0-1 0,5 1 0,-4 0-80,87 5 22,22 4-1179,-40 4-4795,-63-11 4236,13 4-685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7:14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40 5472,'0'-2'307,"0"1"-1,0-1 1,1 0 0,-1 1-1,0-1 1,1 1 0,-1-1-1,1 1 1,-1 0 0,1-1-1,0 1 1,0 0 0,-1-1-1,1 1 1,0 0 0,0 0-1,0-1 1,1 1 0,-1 0-1,0 0 1,0 0 0,2 0-1,6-7 4528,-8 8-4772,-1 0-1,0 0 0,0 0 0,0 0 0,1 0 0,-1 0 0,0 0 0,0 0 0,0 0 0,1 0 0,-1 0 1,0 0-1,0 0 0,0 1 0,0-1 0,1 0 0,-1 0 0,0 0 0,0 0 0,0 0 0,0 1 0,0-1 0,1 0 1,-1 0-1,0 0 0,0 1 0,0-1 0,0 0 0,0 0 0,0 0 0,0 1 0,0-1 0,0 0 0,0 0 1,0 0-1,0 1 0,0-1 0,0 0 0,0 0 0,0 0 0,0 1 0,0-1 0,2 15 902,-6 56 786,-12 75 1,-2 9-1143,16-33-360,3-67-1982,-3-48-461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7:15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43 8480,'-1'0'99,"1"-1"0,-1 1 0,1 0 1,0 0-1,-1-1 0,1 1 0,0 0 0,0-1 1,-1 1-1,1 0 0,0-1 0,0 1 1,-1 0-1,1-1 0,0 1 0,0-1 0,0 1 1,0 0-1,-1-1 0,1 1 0,0-1 0,0 1 1,0-1-1,0 1 0,0-1 0,0 1 1,0 0-1,0-1 0,0 1 0,1-1 0,-1 1 1,0-1-1,0 1 0,0 0 0,0-1 0,1 1 1,-1-1-1,0 1 0,0 0 0,1-1 1,-1 1-1,0 0 0,1-1 0,-1 1 0,0 0 1,1 0-1,-1-1 0,0 1 0,1 0 0,-1 0 1,0 0-1,1-1 0,-1 1 0,1 0 0,-1 0 1,1 0-1,-1 0 0,0 0 0,1 0 1,-1 0-1,1 0 0,0 0 0,107-3 5806,1-5-3506,58-1-1210,-130 7-1292,64 0 173,-35 6-4053,-49-2 2047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7:16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384 18 3232,'21'-17'13407,"-32"30"-11508,-41 38 1114,25-24-2162,-25 30 0,9 2-490,3 2 0,2 1 1,-34 80-1,57-110-241,2 2-1,-14 52 1,22-66-15,2 0 1,0 0-1,1 1 1,1-1-1,3 39 1,5-6 4,3 0 0,1-1 1,3 0-1,3-1 0,28 62 0,-34-89-11,17 26 0,-22-41-172,0 0 0,0 0 0,1-1 0,0 0 0,14 11 0,-20-18-140,1 1 0,-1-1 0,0 0 0,1-1 0,-1 1-1,1 0 1,-1 0 0,1-1 0,0 1 0,-1-1 0,1 1 0,0-1 0,-1 1-1,1-1 1,0 0 0,-1 0 0,1 0 0,0 0 0,0 0 0,-1-1-1,1 1 1,0 0 0,-1-1 0,1 1 0,0-1 0,2-1 0,10-2-1809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7:16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479 387 5824,'-5'-9'8144,"-2"9"-3382,-76 6-157,-41 16-2941,93-16-1208,-3 1-239,-39 13 1,61-16-180,1 1 0,-1 0 1,1 1-1,0 0 0,1 0 1,-1 1-1,-10 10 1,19-16-36,0 1 0,0 1 0,0-1 0,1 0 0,-1 0 0,0 1 0,1-1 0,-1 1 0,1-1 0,0 1 0,0-1 0,0 1 0,0 0 0,1 0 0,-1 0 0,0 4 0,1-2-9,1-1-1,-1 1 1,1-1 0,0 0 0,0 1 0,0-1-1,0 0 1,1 0 0,0 0 0,2 4 0,1 2 29,2-1 1,-1 0-1,1 0 0,0-1 1,1 0-1,0 0 1,17 12-1,-8-9 57,0 0 0,0-2 0,1 0 0,1-2 0,-1 1 0,1-2 0,0-1 0,33 6 0,-46-11-31,0 1 0,1-1 0,-1 0 0,0 0 0,0 0 0,1-1 0,-1 0 0,0 0 0,0-1 0,0 0 0,6-2 0,-8 1 1,1 1-1,-1-1 0,0 0 1,-1 1-1,1-2 0,0 1 1,-1 0-1,1-1 0,-1 0 1,0 1-1,-1-1 0,1 0 1,0-1-1,3-8 0,-3 6-22,0-1-1,-1 0 1,0 1 0,0-1-1,-1 0 1,0 0 0,0 0-1,-1-1 1,1 1 0,-2 0-1,0 0 1,0 0 0,0 0-1,-1 0 1,0 0 0,-3-7-1,-2-1 1,-1 1 0,-1 0-1,0 0 1,-1 1 0,-19-21-1,-71-80 177,83 94-204,1-1-1,-26-46 1,37 58-31,0 0 0,1 0 0,0 0 0,1-1-1,0 1 1,0-1 0,1 0 0,1 0 0,0 0 0,0-14 0,1 22 17,1 0 0,-1 0 1,1 0-1,0 0 0,-1 0 0,1 0 1,1 1-1,-1-1 0,0 0 1,1 0-1,0 1 0,-1-1 0,1 1 1,0-1-1,0 1 0,0 0 1,1 0-1,-1 0 0,0 0 0,1 0 1,0 1-1,-1-1 0,1 1 1,0-1-1,0 1 0,0 0 0,-1 0 1,6-1-1,3 0 27,0 0 0,0 1 1,0 0-1,0 1 0,0 0 0,18 3 0,0 1 124,0 1 0,47 15-1,-61-15-422,0 1-1,-1 0 1,1 2 0,-1-1-1,-1 2 1,23 17-1,-16-4-3673,-9-4-2504,-6-7 3564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7:17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8 7968,'-1'-7'4095,"7"15"-905,-3 3-2447,0 1 0,0-1 0,-2 1 0,1 0 0,-2-1 0,0 18 0,0-23-579,-1 29 621,-2 0 0,-1 0 0,-2-1 1,-10 37-1,-53 129 718,49-129-1112,5-19 360,15-51-733,0-1 1,0 0-1,0 0 1,0 1 0,0-1-1,0 0 1,0 0-1,-1 1 1,1-1 0,0 0-1,0 1 1,0-1-1,0 0 1,0 0 0,1 1-1,-1-1 1,0 0-1,0 0 1,0 1 0,0-1-1,0 0 1,0 0 0,0 1-1,0-1 1,1 0-1,-1 0 1,0 1 0,0-1-1,0 0 1,1 0-1,9 2 241,18-9-103,-21 5-38,34-9-87,199-44 226,-159 43-519,-72 10-203,-8 2 286,0-1 0,0 1 1,0 0-1,-1 0 0,1-1 0,0 1 1,0 0-1,0 0 0,0 0 1,0 0-1,0 0 0,0 1 0,0-1 1,0 0-1,0 0 0,1 1 1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7:17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47 8384,'-7'-5'4108,"20"7"1639,0-3-4459,0 0 0,-1-2 0,17-3 0,-12 1-648,9-2-380,0 0 0,1 2 0,51-3 0,-53 10-1098,-1-1-5865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7:18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26 162 9792,'-22'-14'3173,"22"14"-3131,-1 0-1,1 0 1,0 0 0,0 0-1,0-1 1,-1 1 0,1 0-1,0 0 1,0 0 0,0 0-1,0 0 1,-1-1 0,1 1-1,0 0 1,0 0 0,0 0-1,0 0 1,0-1 0,0 1-1,-1 0 1,1 0 0,0 0-1,0-1 1,0 1 0,0 0-1,0 0 1,0-1 0,0 1-1,0 0 1,0 0 0,0 0-1,0-1 1,0 1 0,0 0-1,0 0 1,0-1 0,0 1-1,1 0 1,-1 0 0,0 0-1,0-1 1,0 1 0,0 0-1,0 0 1,0 0 0,1-1-1,-1 1 1,0 0 0,0 0-1,0 0 1,0 0 0,1 0-1,-1 0 1,0-1 0,0 1-1,10-5 1492,237-63 5735,-60 20-7352,-127 33-5457,-51 14 3451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7:18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 7392,'-2'0'436,"2"0"-355,0 0 0,-1 0-1,1 0 1,0 0 0,0 0 0,-1 1-1,1-1 1,0 0 0,0 0 0,-1 0-1,1 0 1,0 0 0,0 0-1,0-1 1,-1 1 0,1 0 0,0 0-1,0 0 1,-1 0 0,1 0 0,0 0-1,0 0 1,0 0 0,-1 0-1,1-1 1,0 1 0,0 0 0,0 0-1,0 0 1,-1 0 0,1-1 0,0 1-1,0 0 1,0 0 0,0 0-1,0-1 1,0 1 0,0 0 0,-1 0-1,1-1 1,0 1 0,0 0 0,0 0-1,0-1 1,15 6 6109,21 7-4156,-22-6-1709,0 0 0,-1 1 0,0 1 0,0 0 0,0 1 0,-1 0 0,0 1 0,-1 0 0,0 1 0,-1 0 0,0 1 0,-1 0 0,0 0 0,-1 1 0,8 17 0,8 21 209,-2 0 0,-3 2 1,-2 1-1,12 65 0,-25-95-424,-2 0 0,0 0 0,-2 1 0,0-1 0,-2 0 0,-1 0 0,0 0-1,-9 26 1,-2-2 9,-2-1-1,-42 86 0,42-103-81,-36 53 0,39-66-895,0-1-1,-2 0 1,1-1-1,-22 17 1,33-30 500,2 0-7,0-1 0,-1 0 0,1 0 0,0 0 0,0 0 0,-1 0 0,1-1 0,0 1 0,-1 0 0,1-1 0,-1 1 0,1-1 0,-1 1 0,0-1 0,1 0 0,-1 1 0,-1-1 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7:19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44 7808,'-4'-2'517,"4"2"-422,0 0 0,-1 0 0,1 0-1,0 0 1,0 0 0,-1 0-1,1 0 1,0-1 0,-1 1-1,1 0 1,0 0 0,-1 0-1,1 0 1,0-1 0,0 1-1,-1 0 1,1 0 0,0 0 0,0-1-1,0 1 1,-1 0 0,1-1-1,0 1 1,0 0 0,0 0-1,0-1 1,-1 1 0,1 0-1,0-1 1,0 1 0,0 0-1,0-1 1,0 1 0,0 0 0,0-1-1,0 1 1,0 0 0,0-1-1,0 1 1,0-1 0,10-4 6528,12 0-4499,21-4-957,14 2 31,0 3 0,70 3 1,-120 1-1126,0 1 0,0 0 0,0 1 1,-1-1-1,1 1 0,7 3 1,-13-4-57,1 0 1,0 0-1,-1 0 1,1 0-1,0 0 1,-1 0-1,1 0 1,-1 1 0,0-1-1,1 1 1,-1-1-1,1 2 1,-1-1-11,-1-1 1,1 0 0,-1 0 0,0 0-1,1 0 1,-1 1 0,0-1 0,0 0 0,0 0-1,0 0 1,0 1 0,0-1 0,0 0-1,0 0 1,-1 0 0,1 1 0,0-1-1,-1 0 1,1 0 0,-1 0 0,0 1 0,-4 6 55,0-2 1,0 1 0,-1-1 0,0 0 0,0 0 0,-1 0 0,1-1 0,-12 7 0,-11 9 96,14-9-24,2-1 55,-21 20-1,31-29-158,1 0 1,0 1-1,-1 0 1,1 0-1,0-1 0,1 1 1,-1 0-1,1 1 1,-1-1-1,1 0 0,0 0 1,0 0-1,0 1 1,0 5-1,1-7-18,0-1-1,0 0 1,1 1-1,-1-1 1,0 0-1,1 1 1,-1-1-1,1 0 1,0 0-1,-1 1 1,1-1 0,0 0-1,0 0 1,0 0-1,0 0 1,0 0-1,0 0 1,0 0-1,0-1 1,0 1-1,0 0 1,0 0-1,0-1 1,1 1-1,-1-1 1,0 1 0,2 0-1,4 1 7,0-1 0,0 1 0,13 0 0,-7-1-356,0 0 1,-1-1 0,1-1-1,0 0 1,-1-1 0,1 0 0,16-6-1,-2 0-1008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4:54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8736,'0'-1'12254,"5"7"-12610,0 3 894,-1 1-1,1-1 1,-2 1-1,1 0 1,-1 0-1,-1 0 1,3 17 0,-1-6-87,21 149 1557,0 3-1963,-13-127-3645,-1-60-7205,-8 2 7723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7:22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2 226 3648,'-1'0'62,"1"0"-1,0 0 1,0 0-1,0 0 1,0 0 0,-1 1-1,1-1 1,0 0 0,2 7 6668,-2-20 1744,6 1-8136,0 0 1,0 1-1,1-1 0,1 1 0,0 1 0,0-1 0,1 1 0,0 1 0,1 0 0,21-16 0,-12 12-314,1 1 0,0 1-1,0 1 1,1 1 0,34-11 0,-43 17 0,-1 0 0,1 0 0,0 1 0,0 1 0,0 0-1,0 1 1,0 0 0,24 3 0,-32-2-5,0 0-1,1 0 0,-1 0 0,0 1 0,0-1 0,0 1 0,0 0 0,0 0 0,0 1 0,-1-1 0,1 1 0,-1 0 0,1-1 1,-1 2-1,0-1 0,0 0 0,-1 0 0,1 1 0,-1 0 0,1-1 0,-1 1 0,0 0 0,-1 0 0,1 0 0,-1 1 1,2 7-1,-2-5 2,0 0 1,-1 0 0,0 0 0,0 0 0,0 0-1,-1 0 1,0 0 0,-1 0 0,0 0 0,0 0-1,0 0 1,-1-1 0,1 1 0,-2-1 0,1 0 0,-1 0-1,0 0 1,-7 8 0,-9 8 51,-1-1 0,0-1-1,-31 22 1,12-10 184,-8 11 128,1 1 0,3 3 0,-62 85 0,107-131-149,6-2-72,11-4 8,-17 5-164,44-14 224,74-19 93,-112 32-478,27-7 410,0 3 0,35-2 0,-57 7-493,0 0 1,0 1-1,21 4 0,-26-3-427,0 0 1,0 0-1,0 1 0,0 0 0,-1 0 1,1 1-1,6 4 0,4 7-6919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7:22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9 10208,'0'0'276,"-5"-9"5121,10 10-585,-4 0-4697,-1-1 1,1 1 0,-1-1-1,1 1 1,-1-1 0,1 1-1,-1-1 1,1 1-1,-1-1 1,1 1 0,-1 0-1,0-1 1,0 1 0,1-1-1,-1 1 1,0 0 0,0 0-1,0-1 1,1 1 0,-1 0-1,0 0 1,1 19 829,-1-17-690,-1 11 73,-1 1 0,0-1 0,-1 0 1,-5 14-1,-2 10-44,-18 128-10,11-61-4265,17-92 767,0-13 3119,0 1 0,0-1-1,0 0 1,0 0-1,0 0 1,0 1-1,0-1 1,0 0-1,0 0 1,0 0-1,0 1 1,0-1-1,0 0 1,0 0-1,1 0 1,-1 0 0,0 1-1,0-1 1,0 0-1,0 0 1,0 0-1,1 0 1,-1 0-1,0 1 1,0-1-1,0 0 1,0 0-1,1 0 1,-1 0 0,0 0-1,0 0 1,0 0-1,1 0 1,-1 0-1,0 0 1,0 0-1,0 0 1,1 0-1,-1 0 1,0 0-1,0 0 1,0 0 0,1 0-1,-1 0 1,0 0-1,0 0 1,0 0-1,0 0 1,1 0-1,-1 0 1,0 0-1,0 0 1,0-1-1,1 1 1,10-13-5228,6-7 1781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7:23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29 8480,'18'-28'8698,"-16"37"-4528,-2-7-4031,1-1-1,-1 0 0,1 0 0,-1 0 1,0 0-1,0 0 0,0 1 0,0-1 1,0 0-1,0 0 0,0 2 0,-23 173 2582,15-119-2855,-4 26-153,0-31-2873,5-39-523,7-12 3509,0-1 1,0 0 0,-1 0-1,1 0 1,0 1 0,0-1-1,0 0 1,-1 0 0,1 0-1,0 0 1,0 1 0,-1-1-1,1 0 1,0 0 0,-1 0-1,1 0 1,0 0 0,0 0-1,-1 0 1,1 0 0,0 0-1,-1 0 1,1 0 0,0 0-1,0 0 1,-1 0 0,1 0-1,0 0 1,-1 0 0,1 0-1,0-1 1,0 1 0,-1 0-1,1 0 1,-5-5-2935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7:23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13 165 6304,'-11'-7'2032,"11"7"-1993,-1 0 0,1 0 0,0 0 0,0 0 0,0-1 0,0 1 0,0 0 1,0 0-1,0 0 0,0-1 0,0 1 0,-1 0 0,1 0 0,0-1 0,0 1 0,0 0 0,0 0 0,0 0 1,0-1-1,0 1 0,0 0 0,1 0 0,-1-1 0,0 1 0,0 0 0,0 0 0,0 0 0,0-1 1,0 1-1,0 0 0,0 0 0,0 0 0,1 0 0,-1-1 0,0 1 0,0 0 0,0 0 0,0 0 0,1 0 1,-1 0-1,0-1 0,0 1 0,0 0 0,1 0 0,-1 0 0,1-2 2029,2 1-1686,-1 0-1,0 0 1,0 0 0,1-1-1,-1 1 1,0 0-1,0-1 1,0 1-1,2-4 1,4-1 399,15-9 258,2 2-1,0 1 1,0 0-1,33-9 0,-30 12-496,1-2 265,1 1 0,44-8 0,-65 16-639,1 1 0,-1 0-1,0 1 1,1 0 0,-1 0 0,0 1-1,0 0 1,1 0 0,-1 1 0,0 1 0,0-1-1,16 9 1,20 15 270,-24-13-200,0-2 0,32 14 0,-49-24-499,0 1-1,0-1 1,1 0 0,-1-1 0,0 1-1,0-1 1,1 0 0,-1 0-1,0 0 1,0 0 0,6-2-1,-3 0-451,-1 0 0,1 0 0,0-1 0,-1 0 0,1 0 0,5-5-1,6-1-2038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7:26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59 4480,'0'-1'88,"-1"0"0,1 1 0,0-1 0,-1 0 0,1 0 0,0 1 0,-1-1 0,1 0 0,0 0 0,0 0 0,0 1 0,0-1 0,0 0 0,0 0 0,0 0 0,0 1 0,0-1 0,0 0 0,0 0 0,1 0 0,-1 1 0,0-1 0,0 0 0,1 0 1,-1 1-1,1-1 0,-1 0 0,1 0 0,-1 1 0,1-1 0,-1 1 0,1-1 0,-1 0 0,2 0 0,3-5 1017,16-17 5290,-21 23-6326,0 0 1,0 0-1,0 0 0,0 0 1,0 0-1,0-1 0,0 1 1,1-1 901,-1 1-902,0 0 0,0 0 1,0 0-1,1 0 0,-1 0 1,0 0-1,0 0 1,0 0-1,0 0 0,0 0 1,0 0-1,0 0 0,0 0 1,1 0-1,-1 0 0,0 0 1,0 0-1,0 0 0,0 0 1,0 0-1,0 0 0,1 1 902,-1-1-901,1 0-1,0 10 1613,-1 24-1548,0-21 385,-9 393 1726,-7-208-1466,-5 136 111,20-325-728,1 1-1,0-1 0,1 13 1,-1-21-136,0-1 0,0 0 0,0 1 0,0-1 0,0 1 0,1-1 0,-1 1 0,0-1 0,0 1 0,0-1 0,0 1 0,1-1 0,-1 0 0,0 1 0,0-1 0,1 0 0,-1 1 0,1 0 0,5-4 96,3-14-240,-8 15 137,28-64-132,12-23-43,-33 75 126,0 0 0,1 0 0,20-23 0,-16 24 33,0 0 0,0 0 0,1 1 0,1 1 0,0 0 0,19-9 0,-31 19 25,0-1 1,0 1-1,1 0 0,-1 0 1,0 0-1,1 1 0,-1-1 1,1 1-1,-1 0 1,1 0-1,-1 0 0,1 0 1,-1 0-1,7 3 0,-7-3 10,-1 1 0,1 0-1,-1 1 1,1-1 0,-1 0-1,0 1 1,0-1 0,1 1-1,-1 0 1,0 0 0,0 0-1,-1 0 1,1 0 0,0 0-1,-1 0 1,1 1 0,-1-1-1,2 5 1,0 2 27,0-1-1,-1 1 1,0 0 0,-1 0-1,1 0 1,-2 16-1,-1 2 17,-4 28-1,-9 24-75,11-64-1431,-9 21 0,12-35 1233,0 0 1,0-1-1,0 1 1,-1 0 0,1 0-1,0-1 1,-1 1 0,1-1-1,0 1 1,-1 0 0,1-1-1,-1 1 1,1-1 0,-1 1-1,1-1 1,-1 1 0,0-1-1,1 1 1,-1-1-1,1 0 1,-1 1 0,0-1-1,1 0 1,-1 0 0,0 1-1,0-1 1,1 0 0,-1 0-1,0 0 1,0 0 0,1 0-1,-1 0 1,0 0 0,1 0-1,-3 0 1,2-1-259,0 1 0,0-1 0,0 0 0,0 1 0,0-1 0,0 0 0,0 0 0,0 0 1,0 1-1,0-1 0,1 0 0,-1 0 0,0 0 0,1 0 0,-1 0 0,0-1 0,1 1 0,-1 0 0,1 0 0,-1-2 0,0-17-3399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7:26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607 2 7808,'-6'-1'801,"0"1"0,1-1 0,-1 1 1,1 0-1,-1 1 0,0-1 0,-9 3 1,-38 13 2576,53-16-3353,-19 7 625,0 1 0,0 1 0,1 0 0,0 2 1,-25 19-1,-77 74 310,64-53-952,51-46-90,-93 81-425,34-29-3005,44-37 1890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7:27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77 3648,'-11'-10'1173,"11"10"-1098,0 0 0,0 0 0,-1 0 0,1 0-1,0-1 1,0 1 0,-1 0 0,1 0 0,0 0-1,0-1 1,0 1 0,0 0 0,-1 0 0,1-1 0,0 1-1,0 0 1,0 0 0,0-1 0,0 1 0,0 0 0,0-1-1,0 1 1,0 0 0,0 0 0,0-1 0,0 1 0,0 0-1,2-3 2231,2 0-1447,0 0 0,0 1-1,0 0 1,0-1 0,7-1 0,14-6 760,1 1 0,46-9 1,-65 17-1515,0 0-1,0 0 1,0 0 0,0 1-1,0 0 1,0 1 0,0-1 0,0 1-1,0 1 1,0-1 0,0 1-1,-1 0 1,1 1 0,-1 0 0,1 0-1,6 5 1,-11-7-66,0 1-1,0 0 1,0 0-1,0 0 1,-1 0-1,1 0 1,-1 0-1,1 0 1,-1 1-1,0-1 1,0 0-1,0 1 1,0-1 0,0 1-1,-1-1 1,1 1-1,-1-1 1,1 1-1,-1 0 1,0-1-1,0 1 1,-1 2-1,0 6 121,-1 0 0,0-1 0,-8 21 0,10-30-138,-5 11 61,0 0 1,-1 0 0,0-1-1,-1 0 1,-9 12 0,-44 47 93,52-60-211,7-10 14,0 1 1,1 0-1,-1-1 1,1 1-1,-1-1 0,1 1 1,0 0-1,-1-1 0,1 1 1,0 0-1,-1-1 1,1 1-1,0 0 0,0 0 1,-1-1-1,1 1 1,0 0-1,0 0 0,0 0 1,0-1-1,0 1 0,0 0 1,0 0-1,1-1 1,-1 1-1,0 0 0,0 0 1,1-1-1,-1 1 1,0 0-1,1-1 0,-1 1 1,0 0-1,1-1 1,-1 1-1,1 0 0,-1-1 1,1 1-1,0-1 0,-1 1 1,1-1-1,0 1 1,0 0-1,5 2-72,0 1 1,0-1-1,1 0 1,6 2-1,-2-1 78,13 6 464,31 19 0,-53-28-352,-1 1 1,1-1-1,0 0 0,-1 1 0,1-1 0,0 1 0,-1-1 0,2 3 1,-3-3-42,1-1 1,-1 1 0,0 0-1,1-1 1,-1 1 0,0 0-1,0 0 1,1-1 0,-1 1-1,0 0 1,0-1 0,0 1 0,0 0-1,0 0 1,0-1 0,0 1-1,-1 1 1,0 0 11,0-1 0,0 1 0,0 0 0,0-1 0,0 1 0,0-1 1,-1 1-1,1-1 0,0 0 0,-1 0 0,0 1 0,1-1 0,-1 0 0,0 0 0,1-1 0,-4 2 0,-5 3-98,0-2 0,0 1 0,0-1 0,0-1 0,-21 3 0,23-4-847,0-1-1,0-1 1,0 1 0,1-1 0,-10-2-1,16 3 341,-1-1 0,1 1 0,-1 0-1,1 0 1,0-1 0,-1 1 0,1 0-1,-1 1 1,1-1 0,-1 0-1,1 0 1,-1 1 0,-2 0 0,-1 9-2726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7:28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21 176 6880,'-10'-12'3717,"11"12"-3655,-1 0 1,1 0-1,-1 0 1,1 0-1,-1 1 1,1-1-1,-1 0 1,0 0-1,1 1 1,-1-1-1,1 0 1,-1 1-1,0-1 1,1 0-1,-1 1 1,0-1-1,1 0 1,-1 1-1,0-1 1,0 1-1,1-1 1,-1 1-1,0-1 1,0 1-1,0-1 1,0 1-1,0-1 1,0 1-1,0-1 1,0 1-1,0 0 1,3 18 996,-1 23-1,-11 235 3423,1-108-2535,4-105-1366,2-39-94,0 1-1,4 45 1,0-53 351,-3-37-805,2 0-234,1 0-1,6-27 0,3-19-101,9-218 309,-17-5 1145,-3 245-843,0 42-302,0 0 0,0 0 0,0 0 0,1 0 0,-1 1 0,0-1 1,1 0-1,-1 0 0,1 0 0,-1 0 0,0 1 0,1-1 0,0 0 0,-1 0 1,1 1-1,0-1 0,-1 0 0,1 1 0,0-1 0,-1 1 0,1-1 0,2 0 1,21-8 62,-16 6-41,21-6 143,1 2 0,1 1 0,49-4 0,-16 2 222,-63 8-386,257-33 847,-247 32-714,0 0 0,0 1 1,-1 0-1,22 4 1,-28-4-107,-1 1 0,0 0 0,1 1 0,-1-1 1,0 0-1,1 1 0,-1 0 0,0-1 0,0 1 1,-1 1-1,1-1 0,0 0 0,-1 1 0,1-1 1,-1 1-1,0 0 0,0 0 0,3 4 0,1 6 34,-1-1-1,-1 1 1,0-1-1,-1 1 0,0 1 1,-1-1-1,0 0 0,-1 14 1,1-3-223,2 85-1944,-2-96-968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7:29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4064,'4'-6'1888,"0"0"1,0 1-1,1-1 1,0 1-1,8-7 0,-1 1 4077,-12 11-5915,0 0 0,0 0 0,0 0-1,0 0 1,0 0 0,0 0-1,0 0 1,0 0 0,0-1 0,0 1-1,1 0 1,-1 0 0,0 0-1,0 0 1,0 0 0,0 0 0,0 0-1,0 0 1,0 0 0,0 0 0,1 0-1,-1 0 1,0 0 0,0 0-1,0 0 1,0 0 0,0 0 0,0 0-1,0 0 1,1 0 0,-1 0-1,0 0 1,0 0 0,0 0 0,0 0-1,0 0 1,0 0 0,0 0 0,0 0-1,1 0 1,-1 1 0,0-1-1,0 0 1,0 0 0,0 0 0,0 0-1,0 0 1,0 0 0,0 0 0,0 0-1,0 0 1,0 1 0,0-1-1,0 0 1,0 0 0,0 0 0,1 0-1,-1 0 1,0 0 0,0 1-1,1 13 689,-7 61 11,1-31-559,-13 107 412,18-150-601,-3 18 302,3-19-299,0 0 0,0 0-1,0 0 1,0 0 0,0 0 0,0 0 0,0 0-1,1 0 1,-1 0 0,0 0 0,0 0 0,0 1-1,0-1 1,0 0 0,0 0 0,0 0 0,0 0-1,0 0 1,0 0 0,0 0 0,0 0 0,0 0 0,0 0-1,0 0 1,0 0 0,0 0 0,0 0 0,0 0-1,0 0 1,0 0 0,0 0 0,0 0 0,1 0-1,-1 0 1,0 0 0,0 0 0,0 0 0,0 0-1,0 0 1,0 0 0,0 0 0,0 0 0,0 0-1,0 0 1,0 0 0,0 0 0,0 0 0,0 0-1,0 0 1,0 0 0,1 0 0,-1 0 0,0 0-1,0 0 1,0 0 0,0 0 0,0 0 0,0 0-1,0 0 1,0 0 0,0 0 0,0 0 0,0 0-1,0 0 1,0-1 0,0 1 0,0 0 0,7-11 238,0-3-262,8-30-1,-4 11 41,-1 6-18,6-18-227,33-64 0,-46 104 208,1-1 0,-1 1 0,1 0 0,0 0 0,0 0 0,8-7 0,-11 12 37,0-1 1,0 0-1,1 0 1,-1 0-1,0 0 1,0 1 0,0-1-1,1 1 1,-1-1-1,0 1 1,1-1-1,-1 1 1,0 0-1,1 0 1,-1-1-1,0 1 1,1 0 0,-1 0-1,1 0 1,-1 1-1,0-1 1,1 0-1,-1 0 1,0 1-1,1-1 1,-1 1-1,0-1 1,0 1 0,1 0-1,-1-1 1,0 1-1,0 0 1,0 0-1,0 0 1,0 0-1,0 0 1,1 2 0,3 2 73,-1 1 0,0 0 0,-1 0 0,1 1 0,-1-1 0,-1 1 1,1 0-1,-1-1 0,3 15 0,-1 6-59,1 36 0,0 0-1361,-4-38-1507,-2-15-3331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7:30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88 6304,'0'-46'3525,"1"40"-1565,2 7 83,3 13 413,-3 0-1843,0 0 0,-1 0 0,0 27 1,-5 45 831,-2-27-559,-3 0 1,-3 0-1,-1-1 1,-24 62-1,3-15-319,24-71-377,5-23 18,0 1 0,-10 18 0,13-29-191,-7 11 426,8-12-433,0 0 0,0 1-1,0-1 1,0 0 0,-1 0-1,1 0 1,0 0 0,0 0-1,0 0 1,0 0 0,0 0-1,0 0 1,0 0 0,0 0-1,-1 0 1,1 0-1,0 0 1,0 0 0,0 0-1,0 0 1,0 0 0,0 0-1,-1 0 1,1 0 0,0 0-1,0 0 1,0 0 0,0 0-1,0 0 1,0 0 0,-1 0-1,1 0 1,0 0-1,0 0 1,0 0 0,0 0-1,0 0 1,0-1 0,-3-9 454,2-14-607,1 1-1,1-1 0,1 0 0,2 1 0,0-1 0,10-31 0,57-138-133,-48 134 170,-12 32 55,42-99-310,-42 104 300,1 0 0,0 1 0,24-29 0,-31 44 95,0 1 0,0-1 0,1 1 0,0 0 0,0 1 0,0-1 0,9-4 0,-13 8-8,-1 0-1,1 0 1,0 1-1,0-1 1,0 0-1,0 1 0,1-1 1,-1 1-1,0-1 1,0 1-1,0 0 1,0 0-1,0 0 1,1 0-1,-1 0 0,0 1 1,0-1-1,0 1 1,0-1-1,0 1 1,0 0-1,0 0 0,0 0 1,0 0-1,0 0 1,-1 0-1,1 0 1,0 1-1,2 2 1,0 1 4,0 0 0,0 1 1,-1-1-1,0 1 1,0 0-1,-1 0 1,0 0-1,0 1 1,0-1-1,0 0 0,-1 1 1,0-1-1,0 12 1,-1 5-13,-1 0 0,-6 34 1,4-36-78,-1 0 1,-12 35 0,13-48 70,0 0 1,-1 0 0,0-1 0,0 1 0,-1-1 0,0 0 0,0 0 0,0 0 0,-9 7 0,3-5 71,-10 10 42,21-19-121,-1 1 0,1 0 0,-1 0 0,1 0 0,-1 0-1,1 0 1,-1 0 0,1 0 0,0 0 0,-1 0 0,1 0 0,0 0 0,0 0 0,0 0 0,0 0 0,0 0 0,0 0 0,0 0 0,0 0 0,0 0 0,1 0 0,-1 1 0,10 19 157,0 0 0,1-1 0,2-1 0,0 0 0,16 19 0,0 1-205,-21-30-363,-1-1 0,1 1 0,10 8 1,-4-4-3180,1 1-3334,-7-3 2766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4:55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15 449 9312,'-15'-5'4160,"21"3"-199,7-9-3046,-12 9-544,43-41 1442,32-29 534,-57 57-1909,1 1 0,0 0 1,1 1-1,1 2 0,0 0 0,34-12 0,-42 19-263,0 0 1,0 1 0,0 1-1,0 0 1,1 0-1,-1 2 1,1 0 0,-1 0-1,1 1 1,-1 1-1,1 1 1,14 4-1,21 11 605,-36-12-485,1-1 0,0 0 1,24 4-1,-33-8-266,-1-1-1,0 0 1,0 0-1,1 0 1,-1-1-1,0 1 1,1-1 0,-1-1-1,0 1 1,0-1-1,0 0 1,0 0 0,0 0-1,6-5 1,19-13-333,46-45 0,-33 28-1862,42-36-5561,-40 36 4121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7:31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9 208 5408,'-9'-5'14026,"18"10"-13322,6-1-448,0 0 1,0-1-1,1 0 0,21 0 0,1 0-156,68 6 167,137-7 0,83-22-150,-303 18-117,204-19 27,-59 2 102,589-61 158,-417 52-181,754-11 1105,-104 56 90,-717-11-858,443-10 341,-677 2-790,146-14-1071,-166 10-498,-19 6 1520,0 0 0,0 0 0,1 0 0,-1 0 0,0 0 0,0 0 0,0 0-1,1 0 1,-1 0 0,0-1 0,0 1 0,1 0 0,-1 0 0,0 0 0,0 0 0,0 0 0,1-1 0,-1 1 0,0 0 0,0 0-1,0 0 1,0-1 0,0 1 0,1 0 0,-1 0 0,0-1 0,0 1 0,0 0 0,0 0 0,0 0 0,0-1 0,0 1 0,0 0-1,0 0 1,0-1 0,0 1 0,0 0 0,0 0 0,0-1 0,0 1 0,0 0 0,0 0 0,0-1 0,0 1 0,0 0 0,-1 0-1,1-1 1,0 1 0,0 0 0,0 0 0,0 0 0,0-1 0,-1 1 0,1 0 0,0 0 0,-1 0 0,-1-2-597,-1 0-1,-1 1 1,1 0 0,0 0 0,0 0 0,-4-1 0,-28-3-2484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7:32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38 7040,'-4'-18'8042,"18"11"-6111,-5 5-987,1-1 1,-1 2-1,15-2 1,0 1 146,-21 1-951,0 1-1,0 0 1,0 0-1,0 0 1,0 0 0,0 0-1,0 1 1,0-1-1,0 1 1,3 1 0,-5-2-100,0 1 1,0-1 0,0 1-1,0-1 1,0 1 0,0 0 0,-1 0-1,1-1 1,0 1 0,0 0-1,-1 0 1,1 0 0,0 0 0,-1 0-1,1 0 1,-1 0 0,1 0 0,-1 0-1,0 0 1,1 0 0,-1 0-1,0 0 1,0 0 0,0 0 0,1 1-1,-1-1 1,0 0 0,-1 0 0,1 2-1,-2 8 46,-1 0 1,0 1-1,-1-1 0,0-1 0,-1 1 1,0 0-1,-8 12 0,4-7 199,-12 30-1,16-35-151,2-3 60,1 0-1,-1 0 0,1 0 0,-1 11 1,2-17-162,1 0 1,0 0 0,0 0-1,0 0 1,1 0 0,-1 0 0,0 0-1,1 0 1,-1 0 0,1 0-1,0 0 1,-1 0 0,1 0 0,0-1-1,0 1 1,0 0 0,1-1-1,-1 1 1,0-1 0,1 1 0,-1-1-1,1 1 1,1 0 0,7 4-250,1-1-1,-1 0 1,1-1 0,0 0-1,0 0 1,0-1 0,15 1 0,25 8-4564,-16 1 2243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7:33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4 197 7232,'-4'-13'2314,"5"9"-1396,1 1-361,-1 1-1,1 0 1,1 0 0,-1 0 0,0 0 0,0 0 0,1 0 0,2-1 0,-4 2-411,0 1 0,0-1 0,0 1 0,0 0 0,0-1 0,0 1 0,0 0 0,0 0 0,0 0 0,0 0 0,0 0 0,0 0 0,0 0 0,0 0 0,0 0 0,0 0 0,0 1 0,0-1 0,0 0 0,0 1 0,-1-1 0,1 1 0,0-1 0,0 1 0,0-1 1,0 1-1,-1-1 0,1 1 0,0 0 0,0 0 0,0 1 0,2 2 197,0 0 0,0 0 0,-1 0 0,1 1 1,-1-1-1,0 1 0,2 8 0,7 38 331,-8-29-429,8 33 226,24 156 935,-8-53-703,-8-61 162,-19-96-844,0-1-1,0 1 1,0 0 0,0-1 0,0 1-1,0-1 1,0 1 0,0-1 0,0 1-1,0-1 1,1 1 0,-1 0 0,0-1-1,0 1 1,1-1 0,-1 1 0,0-1-1,1 0 1,-1 1 0,0-1 0,1 1-1,-1-1 1,1 0 0,-1 1 0,1-1-1,-1 0 1,1 1 0,-1-1 0,1 0-1,-1 0 1,1 1 0,-1-1 0,1 0-1,-1 0 1,1 0 0,0 0 0,-1 0-1,1 0 1,-1 0 0,1 0 0,-1 0-1,1 0 1,0 0 0,-1 0 0,1 0-1,-1 0 1,1-1 0,-1 1 0,1 0-1,-1 0 1,1-1 0,-1 1 0,1 0-1,-1-1 1,1 1 0,-1 0 0,1-1-1,-1 1 1,0-1 0,1 1 0,-1-1-1,0 1 1,1-2 0,10-11 221,-1-1 0,14-26 1,-9 14-133,49-67-61,-19 31-77,139-215-100,-65 87-3173,-90 137-655,-17 17-4066,-7 30 5025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7:34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9 6720,'-5'-8'5594,"6"17"-2378,1 5-2654,-1 0 0,0 0 0,-1 0 0,0 0-1,-3 22 1,1-18-168,-4 30 891,-22 79 0,23-104-1071,-19 52 516,8-25-180,14-44-389,0 1 0,0-1 0,-1 0 0,1 0 0,-5 7 0,69-96-359,-14 5 192,54-77-261,-83 129 318,2 1 0,0 1 0,41-35 0,-59 56-24,5-4 125,0 1 0,1-1 0,11-5 0,-18 11-115,0 0 0,0 0 0,0 0-1,0 1 1,0-1 0,0 0 0,0 1 0,0-1 0,0 1 0,0 0-1,0 0 1,0 0 0,0 0 0,1 0 0,-1 0 0,0 0-1,0 1 1,0-1 0,0 1 0,0 0 0,0-1 0,3 3 0,-4-3-18,0 1 1,0 0-1,0 0 1,0 0 0,-1 0-1,1 0 1,0 1 0,0-1-1,-1 0 1,1 0-1,0 0 1,-1 1 0,1-1-1,-1 0 1,0 1-1,1-1 1,-1 0 0,0 1-1,0-1 1,0 1 0,0-1-1,0 0 1,0 1-1,0-1 1,-1 2 0,0 4-19,-1 0 1,0-1 0,-5 12 0,-1-4 30,0 0 1,-1-1-1,0 0 1,-1-1 0,0 0-1,-1-1 1,-1 0-1,1 0 1,-15 8-1,24-18-4,1 0-1,-1 0 1,1 1-1,0-1 1,0 0-1,-1 0 1,1 1-1,0-1 0,0 1 1,0-1-1,1 1 1,-1-1-1,-1 3 1,2-2-3,0-1 1,0 0 0,0 0-1,0 0 1,0 1 0,0-1-1,0 0 1,1 0-1,-1 0 1,0 1 0,1-1-1,-1 0 1,1 0 0,-1 0-1,1 0 1,-1 0-1,1 0 1,0 0 0,0 0-1,1 1 1,16 17 260,1-1 0,39 28-1,1 1-2507,-40-33-2172,-10-10-2017,-4-1 2987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7:38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1 933 3488,'0'0'55,"0"-1"-1,0 1 1,0 0 0,0 0 0,0 0 0,0 0-1,0 0 1,0 0 0,0-1 0,0 1 0,1 0 0,-1 0-1,0 0 1,0 0 0,0 0 0,0 0 0,0 0-1,1 0 1,-1 0 0,0 0 0,0 0 0,0 0-1,0 0 1,0 0 0,1 0 0,-1-1 0,0 1-1,0 1 1,0-1 0,0 0 0,1 0 0,-1 0-1,0 0 1,0 0 0,0 0 0,0 0 0,0 0-1,1 0 1,-1 0 0,0 0 0,0 0 0,0 0-1,0 0 1,0 1 0,0-1 0,0 0 0,1 0-1,-1 0 1,0 0 0,0 0 0,0 0 0,0 0-1,0 1 1,0-1 0,0 0 0,0 0 0,0 0-1,0 0 1,0 1 0,0-1 0,0 0 0,0 0-1,0 0 1,0 0 0,0 1 0,-2 12 10023,12-10-7464,-8-6-2192,1 0 0,0-1 0,-1 1 1,0-1-1,3-4 0,-5 7-379,20-44 970,-8 14-672,0 5-63,27-57 634,41-126 0,-51 104-592,41-123 21,-64 210-288,2 1 1,0 0-1,1 0 0,0 0 1,1 2-1,1-1 0,16-17 1,-24 30-164,-3 3 110,0 0-1,0 0 1,0 0-1,0 0 0,0 0 1,0 0-1,0 0 1,0 0-1,0 0 0,0 1 1,0-1-1,0 0 1,0 0-1,0 0 0,0 0 1,0 0-1,0 0 0,0 0 1,0 0-1,0 0 1,0 0-1,0 0 0,1 0 1,-1 0-1,0 0 1,0 0-1,0 0 0,0 0 1,0 0-1,0 0 1,0 0-1,0 0 0,0 0 1,0 0-1,0 0 0,0 0 1,0 0-1,1 0 1,-1 0-1,0 0 0,0 0 1,0 0-1,0 0 1,0 0-1,0 0 0,0 0 1,0 0-1,0 0 1,0 0-1,0 0 0,0 0 1,0 0-1,0 0 0,0-1 1,0 1-1,0 0 1,0 0-1,0 0 0,1 0 1,-1 0-1,0 0 1,0 0-1,0 0 0,0 0 1,0 0-1,0 1 103,1-1-96,0 0 0,0 0 0,0 0 1,0 1-1,0-1 0,1 1 1,-1-1-1,0 1 0,0-1 0,0 1 1,0 0-1,-1-1 0,1 1 1,0 0-1,0 0 0,0 0 0,0 0 1,-1 0-1,2 1 0,12 22-98,-11-17 133,54 124-109,-13-23 70,-33-86 34,0-1 1,26 35-1,-31-49 6,-1 0 0,1-1 0,1 0-1,-1-1 1,1 1 0,11 6 0,-16-12-21,0 0 0,0 1 1,0-1-1,0 0 0,0 0 0,0 0 0,0 0 0,0-1 0,1 1 1,-1 0-1,0-1 0,0 0 0,0 1 0,-1-1 0,4-1 0,0 0 62,-3 1-70,0 0 0,-1 0 0,1 0 0,0 0-1,-1-1 1,1 1 0,-1 0 0,1-1-1,-1 1 1,1-1 0,-1 1 0,0-1-1,0 0 1,0 1 0,2-5 0,11-33 185,-13 35-195,31-118-78,2 14 316,-18 64-258,23-67-186,-33 96 203,-2 22 46,-2-6-31,-1 1 0,0 0 0,0 0 0,0 0 0,0 0 0,0 0 0,0 3 0,1 4-14,1 1 48,0 1 0,-1-1 0,1 21 0,0 38 50,14 82 0,-8-88-68,-4-23 99,2-1-1,3 1 0,0-1 0,33 74 0,-36-98-316,-4-6 115,0-1 0,1-1 0,0 1 0,1 0 0,8 10 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7:43.9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25 4160,'-6'-13'1843,"6"12"-1408,-1 1 1,1-1-1,0 1 0,0-1 0,0 1 0,0-1 0,0 0 1,0 1-1,0-1 0,0 1 0,0-1 0,0 1 1,0-1-1,0 0 0,1 1 0,-1-1 0,0 1 0,1-2 1,7 3 286,0-1 1,0 1-1,-1 0 1,1 1 0,8 2-1,0 2-507,0 0-1,0 1 0,-1 1 1,0 1-1,-1 0 0,0 1 1,0 0-1,-1 1 0,0 1 0,21 24 1,-26-27-150,2 2 59,-1-1 0,0 1-1,-1 1 1,0-1 0,0 2 0,-1-1 0,9 25 0,-10-17-5,-2 1 1,0 0 0,-1 0 0,-1 0-1,-2 25 1,-1-12 147,-2 1 0,-10 47 1,1-31-56,-2-2 0,-3 0 0,-30 65 0,33-85-97,7-12-65,-1 0-1,-1 0 1,-15 20 0,16-24-783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7:44.5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494 30 5216,'0'-1'242,"0"-1"0,0 0 0,0 0 0,0 0-1,0 1 1,-1-1 0,1 0 0,-2-2 0,2 3-92,-1 0-1,1 0 1,-1 1-1,1-1 1,-1 0-1,0 1 1,1-1-1,-1 1 1,0-1-1,0 1 1,1-1-1,-1 1 1,0-1-1,0 1 1,0 0-1,0-1 1,0 1-1,0 0 1,1 0-1,-1 0 1,-1 0-1,-4-1 229,0 1 0,1 0 0,-1 0 0,1 1-1,-1 0 1,1 0 0,-1 0 0,1 1 0,-6 1-1,-9 5 373,-18 11 1,34-16-579,-28 15 453,2 1-1,0 1 1,1 2 0,1 1 0,2 1-1,-32 36 1,48-47-483,0 1 1,0 0-1,1 0 0,1 1 0,1 0 1,0 1-1,1-1 0,-5 20 1,-2 18 147,-6 62-1,16-99-224,0 21 11,2 0 0,1 0 0,2 0-1,8 46 1,-7-67-80,0 0 0,2 0-1,8 20 1,-2-4-3227,-9-27-59,2-1 1034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7:45.0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1 148 5888,'1'-3'13008,"8"1"-10267,14-1-2693,-13 2 191,239-26 2726,-182 16-2439,111-32 0,-42 2-334,-107 31-564,-12 3-3096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7:49.9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375 118 2912,'21'-11'1707,"-4"5"2391,-16 6-3605,0-1 1,1 1-1,-1 0 0,1-1 1,-1 1-1,0-1 0,1 0 1,-1 1-1,0-1 0,2-1 1,1-11 3965,-3 8-3883,0-1 1,-1 0 0,0 0 0,0 1 0,-2-11-1,1 15-525,0 0 0,0 0 0,0 0 0,0-1 0,0 1 0,0 0 0,0 0 0,0 1 0,0-1 0,-1 0 0,1 0-1,0 1 1,-1-1 0,1 0 0,0 1 0,-1-1 0,-1 1 0,-7-5 179,2 2-122,-1 0 0,1 0 0,-1 1 1,0 0-1,0 0 0,0 1 0,-15 0 0,-67 7-30,88-6-61,-9 2 4,1 0 0,0 0 0,0 1 0,0 0 0,1 1 0,-1 0 0,1 1 0,-15 9 0,17-9 6,1 0 0,0 0 0,0 1 0,1 0 0,0 1 0,0-1-1,0 1 1,1 0 0,0 1 0,0-1 0,-6 14 0,6-8 38,0 0 0,0 0 1,1 1-1,1 0 0,0-1 0,1 1 0,0 24 1,2-31-15,0-1 0,1 1 1,0 0-1,0 0 0,0 0 1,1 0-1,0-1 0,1 1 0,-1-1 1,1 0-1,1 1 0,-1-1 1,1-1-1,0 1 0,0 0 1,1-1-1,9 9 0,-3-5 20,1-1-1,0 0 1,1-1 0,0 0-1,0 0 1,1-2 0,-1 0-1,1 0 1,25 4 0,-1-3 20,0-2 1,60 0 0,-91-4-294,69-2 84,-65 1-2400,0-1 1,16-4 0,-25 6 1502,-1-1 1,1 1-1,0-1 1,0 0-1,-1 0 1,1 1-1,0-1 1,2-2-1,4-4-2947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7:50.9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346 80 3968,'0'-1'153,"0"0"-1,1 0 1,-1 0-1,0 0 1,0 0 0,0 0-1,1 0 1,-1 0 0,1 0-1,-1 0 1,1 0-1,-1 0 1,1 1 0,-1-1-1,1 0 1,0 0 0,-1 0-1,1 1 1,0-1-1,0 0 1,0 1 0,1-2-1,-1 1 168,0 1-1,0-1 1,1 0-1,-1-1 1,0 1-1,0 0 0,0 0 1,0 0-1,-1-1 1,1 1-1,1-3 1,-1 1 477,3-13 3113,-4 15-3812,0 1-1,0-1 1,0 1-1,0-1 1,0 0-1,-1 1 1,1-1-1,0 0 1,-1 1-1,1-1 1,0 1-1,-1-1 1,1 1-1,-1-1 1,1 1-1,-1-1 1,1 1-1,-1-1 1,1 1-1,-1-1 1,1 1-1,-1 0 1,1 0-1,-1-1 1,0 1-1,-6-2 192,0 0 0,1 0 0,-1 1 0,0-1 0,0 2 1,0-1-1,1 1 0,-1 0 0,-10 2 0,0 0-77,1 1 0,0 0 0,-18 7 0,23-6-174,0 1 0,0 0 1,0 1-1,1 0 1,0 0-1,0 1 0,1 1 1,0-1-1,0 2 1,0-1-1,1 1 0,1 0 1,-1 1-1,2 0 1,-1 0-1,1 0 0,1 1 1,0 0-1,-7 21 1,5-9-7,0 0 0,1 1 0,2-1 0,-3 39 0,7-56 20,0-1 1,1 1-1,0 0 0,0-1 1,0 1-1,0-1 1,1 0-1,0 1 1,0-1-1,1 0 1,0 0-1,0 0 1,0-1-1,0 1 1,0-1-1,1 1 1,0-1-1,0 0 0,0-1 1,1 1-1,-1-1 1,1 1-1,0-1 1,-1-1-1,2 1 1,-1-1-1,0 0 1,0 0-1,1 0 1,-1-1-1,1 0 0,-1 0 1,1 0-1,-1-1 1,1 0-1,0 0 1,-1 0-1,1-1 1,-1 1-1,1-1 1,0-1-1,6-2 1,-2 0-15,0-1 0,-1 0 0,0 0 1,0-1-1,-1 0 0,1-1 0,-1 0 0,0 0 1,-1 0-1,0-1 0,0-1 0,-1 1 1,0-1-1,9-18 0,2-9 44,-2 0 0,17-65 0,-21 67-96,-8 23-180,0 0 0,-1 0-1,0 0 1,1-17 0,-3 23 10,-2 5 58,-2 9-1,2 7 161,0 0 1,2 1-1,-1-1 1,2 1-1,0-1 1,6 27-1,0-12 161,1 0 0,19 43 1,-22-63-116,0 1 1,0-1-1,2-1 1,-1 1-1,1-1 1,1 0 0,-1-1-1,12 11 1,-18-19-147,1 0 0,0 1-1,0-1 1,0 0 0,0 0 0,0-1 0,0 1 0,3 1-1,-4-2-251,0 0 0,0 0 0,0 1 0,0-1-1,0 0 1,0 0 0,0 0 0,0-1-1,0 1 1,0 0 0,0 0 0,0-1 0,1 1-1,7-4-1729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2:17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5472,'0'0'7162,"2"1"-6239,16 3-159,0 0 1,0-2-1,0 0 1,0-1-1,21-1 1,4 1-350,243 0 1542,-152-2-1711,130-8 879,-250 7-1171,-14 2-16,1 0 0,-1-1 0,0 1 0,0 0 0,0 0 0,0 0 0,0 0 0,0 0 0,0 0 0,0-1 0,0 1 0,0 0 0,0 0 0,0 0 0,0 0 0,0 0 0,0 0 0,0-1 0,0 1 0,0 0 0,0 0 0,0 0 0,0 0 0,0 0 0,-1 0 0,1 0 0,0-1 0,0 1 0,0 0 0,0 0 0,0 0 0,0 0 0,0 0 0,0 0 0,0 0 0,0 0 0,-1 0 0,1 0 0,0 0 0,0 0 0,0-1 0,0 1 0,0 0 0,0 0 0,-1 0 0,1 0 0,0 0 0,-2-1-1098,-1 0 0,1 0 0,0 1-1,-1-1 1,1 0 0,-1 1 0,-4-1 0,-11 3-3144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5:54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0 896,'-3'5'10366,"-4"6"-7922,-6 10-2102,-72 138 3001,66-121-3162,-6 9-36,10-24-103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7:51.4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121 1 8128,'-8'8'9270,"-20"14"-7319,14-12-949,13-9-970,-10 8 550,-1 0 0,-11 14 1,20-20-537,1-1-1,0 0 1,0 1 0,0-1 0,0 1 0,1 0-1,-1-1 1,1 1 0,0 0 0,0 0-1,0 0 1,0 0 0,0 0 0,0 0 0,1 1-1,0-1 1,-1 5 0,2-6 3,-1-1 1,1 1-1,-1-1 1,1 0-1,-1 1 0,1-1 1,0 1-1,0-1 1,-1 0-1,1 0 0,0 1 1,0-1-1,0 0 1,1 0-1,-1 0 0,0 0 1,0 0-1,1-1 1,-1 1-1,0 0 1,1 0-1,-1-1 0,2 1 1,4 2 93,1-1 1,-1-1 0,12 2-1,-16-3-95,17 1 160,-1 0 0,0-2 0,1 0 0,-1-2 0,0 0 0,0-1 0,0-1 0,-1 0 0,32-15 0,-44 17-104,1-1 0,-1 0 0,1 0 0,-1-1 0,-1 0 1,1 0-1,8-9 0,-12 11-78,0 1 0,-1-1-1,1 1 1,-1-1 0,1 1 0,-1-1 0,0 0 0,0 0-1,0 1 1,0-5 0,0 6-34,-1-1 1,0 0-1,0 1 1,0-1-1,-1 0 1,1 1-1,0-1 0,0 0 1,-1 1-1,1-1 1,-1 1-1,0-1 0,1 1 1,-1-1-1,0 1 1,0-1-1,0 1 0,0 0 1,-2-2-1,1 1-25,0 0-1,0 0 0,-1 1 1,1-1-1,-1 1 1,1-1-1,-1 1 1,0 0-1,1 0 1,-1 0-1,0 1 0,0-1 1,0 1-1,0-1 1,1 1-1,-7 0 1,-2 1-158,0 0 0,0 0 1,-17 6-1,-84 29-1801,40-5-2816,51-19 2829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7:53.7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 50 4320,'-4'-24'2770,"3"1"4364,1 23-7105,0 0 0,0 0 1,0 0-1,0 0 1,0 0-1,0 0 1,0 1-1,0-1 0,0 0 1,-1 0-1,1 0 1,0 0-1,0 0 1,0 0-1,0 0 0,0 0 1,0 0-1,0 0 1,0 0-1,0 0 1,0 0-1,-1 0 0,1 0 1,0 0-1,0 0 1,0 0-1,0 0 0,0 0 1,0 0-1,0 0 1,0 0-1,0 0 1,-1-1-1,1 1 0,0 0 1,0 0-1,0 0 1,0 0-1,0 0 1,0 0-1,0 0 0,0 0 1,0 0-1,0 0 1,0 0-1,0 0 1,0 0-1,0-1 0,0 1 1,0 0-1,0 0 1,0 0-1,0 0 1,0 0-1,0 0 0,0 0 1,0 0-1,0 0 1,0-1-1,0 1 1,0 0-1,0 0 0,0 0 1,0 0-1,0 0 1,0 0-1,0 0 1,0 0-1,0-1 0,-4 8 503,1 5-203,0 1 0,1 0-1,0 13 1,1-13-198,-3 211 1379,14 4-402,88 922 2439,-97-1140-3499,0-3-511,0 1 1,0-1-1,5 14 0,1-4-657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7:54.5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61 68 3072,'2'-4'226,"0"1"-1,0-1 1,0 1 0,0-1 0,1 1-1,-1 0 1,1 0 0,0 0 0,0 1-1,0-1 1,0 0 0,0 1 0,1 0 0,4-3-1,3 1 727,-1 0-1,0 0 1,1 1-1,11-2 1,-21 5-845,0-1 0,1 1-1,-1 0 1,0 0 0,1 1 0,-1-1 0,0 0 0,1 0 0,-1 1 0,0-1 0,0 1 0,1-1 0,-1 1 0,0-1-1,0 1 1,0 0 0,0-1 0,0 1 0,0 0 0,0 0 0,0 0 0,0 0 0,0 0 0,0 0 0,0 0 0,-1 0-1,1 0 1,0 0 0,-1 1 0,1 1 0,2 3 108,0 2 0,-1-1 0,0 0 0,2 11 0,-1 7 427,0-1 0,-2 49 1,-13 59 848,-32 168 433,36-253-1672,-52 330 1498,-38 384-1564,97-740-1625,1-10-1087,20-31-7855,2-8 6072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7:55.17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91 17 5472,'-19'-7'1760,"18"7"-1710,0 0 1,1 0 0,-1-1 0,0 1-1,0 0 1,1 0 0,-1 0-1,0 0 1,0 0 0,0 0 0,0 0-1,1 0 1,-1 0 0,0 0 0,0 1-1,0-1 1,1 0 0,-1 0-1,0 1 1,-1 0 0,0 0 249,-14 2 2744,12-3-2237,0 0 1,0 1-1,0 0 1,0 0-1,1 0 1,-1 1-1,-4 0 2699,19-6-2759,50-3 551,-18 1-834,-1 2 1,1 2 0,49 3 0,-85 0-453,0 0 0,0 0-1,0 1 1,0 0 0,0 0 0,0 1-1,0-1 1,11 8 0,-16-8-4,1-1 0,-1 1-1,0 0 1,1 0 0,-1 0 0,0 0 0,-1 1 0,1-1-1,0 0 1,-1 1 0,1-1 0,-1 1 0,0 0 0,0-1-1,0 1 1,0 0 0,0 0 0,0 0 0,-1 0 0,0-1-1,1 1 1,-1 0 0,0 0 0,0 0 0,-1 5 0,-2 7 48,-1 1 0,0-1 0,-1 0 0,0 0 0,-1-1 0,-9 16 0,-54 77 704,17-30-184,50-74-544,0 1 1,1-1-1,-1 0 1,1 1 0,0-1-1,0 1 1,0-1-1,0 1 1,1 0 0,-1 3-1,1-5-6,0 0-1,0 0 1,0 0 0,1-1-1,-1 1 1,0 0 0,1 0-1,-1 0 1,1-1 0,0 1-1,0 0 1,0-1-1,0 1 1,0-1 0,0 1-1,0-1 1,0 1 0,0-1-1,1 0 1,-1 1 0,3 0-1,3 3 52,1-1 1,0 0-1,0-1 0,0 0 0,16 4 1,-3-3-99,23 3-1,-30-6-431,0 0-1,15-2 1,9-3-3754,-10 0 1625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7:57.5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41 1472,'0'0'70,"0"-1"-1,-1 1 1,1 0 0,0 0 0,0-1-1,-1 1 1,1 0 0,0-1-1,0 1 1,0 0 0,-1-1 0,1 1-1,0 0 1,0-1 0,0 1 0,0 0-1,0-1 1,0 1 0,0 0-1,0-1 1,0 1 0,0 0 0,0-1-1,0 1 1,0 0 0,0-1-1,0 1 1,0-1 0,0 1 0,0 0-1,1-1 1,-1 1 0,0 0 0,0 0-1,0-1 1,1 1 0,-1 0-1,0-1 1,0 1 0,1 0 0,-1 0-1,0-1 1,0 1 0,1 0 0,-1 0-1,7-7 942,-5 5-462,0 0 0,-1 0 0,1 0 0,0 0-1,0 0 1,0 1 0,1-1 0,-1 1 0,3-2-1,-5 27 1122,-8 8-981,5-22-527,0 1-1,-1 17 0,2 6 130,1-1 0,5 38 0,14 67 194,-18-137-483,2 13 81,1-1 0,0 1-1,1-1 1,0 0 0,1 0 0,1-1 0,11 21 0,-11-24 32,1 0 0,0 0 0,1-1 0,0 0 0,0 0 0,0-1 0,1 0 0,0 0 0,17 8 0,-4-4 118,0-1 0,1-1 0,0-2 0,0 0 1,44 7-1,124 2 395,-145-16-442,1-2 1,55-10 0,96-8 90,-163 14-306,134-22 341,-132 20-156,0-2 1,52-21-1,-86 29-164,68-28-6,125-37-1,-190 66 15,216-51 63,5 17-52,-181 31-52,1 3 1,51 6-1,92 18 65,-154-18-27,2 1 7,0 3 0,-1 1 0,0 1 0,-1 3 0,0 0 0,-1 3 0,35 22 0,-57-32 125,-1 2-1,0-1 1,-1 2-1,0-1 1,0 1 0,-1 1-1,-1 0 1,15 22-1,-22-31-104,-1 0 0,0 1 0,0-1 0,-1 0 0,1 1 0,0-1 0,-1 1 0,0 0 0,1-1 0,-1 1 0,0-1-1,0 1 1,0-1 0,-1 1 0,1 0 0,-1-1 0,-1 4 0,0 2 36,-2-1-1,1 0 0,-9 13 1,7-12 61,5-8-98,0 0-3,0 0 0,0 1-1,0-1 1,0 0 0,-1 0-1,1 0 1,0 1 0,0-1-1,-1 0 1,1 0 0,0 0-1,0 0 1,-1 0 0,1 0-1,0 0 1,0 1 0,-1-1-1,1 0 1,0 0 0,0 0-1,-1 0 1,1 0 0,0 0-1,0 0 1,-1 0 0,1 0-1,0 0 1,-1-1 0,1 1-1,0 0 1,0 0 0,-1 0 0,1 0-1,0 0 1,0 0 0,-1-1-1,1 1 1,0 0 0,-1 0-1,1-3 50,0 1 0,0-1-1,0 1 1,0-1 0,0 1 0,1 0-1,-1-1 1,2-4 0,2 3-61,0-1 0,0 1 0,0 0 0,1 0-1,-1 0 1,1 0 0,0 1 0,0 0 0,1 0 0,-1 0 0,1 1 0,6-3 0,10-2-41,40-8 0,-54 14 33,172-24-250,-18 23 619,-86 3-546,-58 0 105,-1 1 1,35 8-1,5 1 84,37 5 55,143 44-1,-232-58-63,74 22 206,156 26 1,49-28 324,-212-22-348,-1-2 1,78-15-1,-101 9-39,317-58 645,-330 57-726,0-2 1,-1-2 0,0 0-1,-1-3 1,-1-1 0,35-24 0,-8 0-17,-3-3 1,58-58-1,-3-18-92,-60 60-2358,-5 5-5275,-28 33 4001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8:00.47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45 1084 4320,'-26'0'9648,"22"-5"-6379,1 0-2897,1 0 1,0 0 0,0 0-1,1 0 1,-1-1-1,1 1 1,1-1-1,-1 1 1,1-1-1,0-9 1,1-5 93,6-28 1,-6 43-394,5-28-11,1 0 0,21-58 0,-14 57-113,2 0-1,34-52 1,-37 67 71,1 0 1,0 1-1,2 1 0,0 0 1,24-17-1,134-91-131,-52 39 334,-72 51-181,2 1 0,1 3-1,1 3 1,97-37-1,-130 57 12,151-47-353,-148 49 287,1 2 0,-1 0 0,1 1 0,0 2 0,28 1 0,-36 3 71,1 0 1,-1 1-1,1 1 1,-1 1-1,0 1 1,22 12-1,16 5-291,28 8 394,166 71 302,-221-91-311,0-2 0,0-2 0,60 11 0,-41-13 30,0-3 0,74-3 0,-49-1-72,89-10 111,-78 3 65,-82 8-284,14-1 49,-1-1 0,24-5 0,-33 6-33,-1-1 0,1 1 0,-1-1 0,0 0 0,0-1 0,0 1 0,0 0 0,0-1 0,0 0 0,-1 0 0,0 0 0,6-7 0,2-4 126,0-2 0,-2 1 0,1-1 0,13-35 0,11-15-5,-28 55-40,-5 9-112,0 0 0,0 0 0,0 0 0,-1 0 0,1 0 0,0 0 0,-1 0 1,1 0-1,-1 0 0,0-4 0,-12 44 274,5-3-278,2-16-8,2 1-1,-3 37 1,6-52 22,0 0 1,0 1-1,1-1 0,-1 1 0,1-1 0,1 0 0,-1 0 0,1 0 1,0 1-1,0-1 0,0-1 0,1 1 0,0 0 0,0-1 0,5 7 1,-5-8 13,0 0 1,0-1 0,1 1 0,-1-1 0,1 1 0,0-1 0,0 0 0,0-1 0,7 3 0,42 8 161,-32-8-151,34 4 62,0-2 1,1-3-1,0-2 0,67-7 1,-71-1 54,55-14 0,-14 3-33,44 0-62,1 1 13,-61 5-45,108-21 98,102-28 273,-59 14-99,-154 29-272,-23 5 17,98-12-1,-70 22-96,107 11 0,-114-3 130,55 7-20,236 53 1,-302-51-17,0 3-1,-1 3 1,0 2 0,103 55-1,-138-60 95,0 0 1,-1 2-1,-1 1 0,-1 0 0,-1 2 1,0 0-1,-2 2 0,-1 0 0,-1 1 1,20 38-1,-35-59-630,1 0 1,0 0-1,-1-1 1,1 1-1,1-1 1,-1 0 0,0 0-1,8 5 1,-7-5-1794,2 0 0,-1 0 0,9 3 0,9 3-2854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8:59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14 174 5632,'-13'-11'9328,"13"144"-4920,0 66-3421,0-41-223,20 67 20,-18-211-720,16 92 2454,-18-353-1510,13-171-1270,-2 301 24,-7 90 56,1 1 0,12-35 0,-16 58 142,0 0 0,0 0 0,0 1 0,0-1 0,4-4 0,-5 7 34,0-1 0,1 1 0,-1 0 0,0-1 0,1 1 0,-1 0 0,0 0 0,1-1 0,-1 1 0,0 0 0,1 0-1,-1-1 1,0 1 0,1 0 0,-1 0 0,1 0 0,-1 0 0,1 0 0,-1 0 0,0-1 0,1 1 0,-1 0 0,1 0 0,-1 0 0,1 0 0,-1 1 0,0-1 0,1 0 0,-1 0 0,1 0 0,-1 0 0,0 0 0,1 0 0,-1 1 0,1-1 0,-1 0 0,0 0 0,1 1 0,-1-1 0,0 0 0,1 1 0,-1-1 0,0 0 0,0 1 0,1 0 0,18 22 194,-1 2 0,26 46 1,19 61 169,4 64-231,-44-123 89,44 97 1,-62-160-47,1 0 1,1 0 0,0-1-1,0 0 1,1 0 0,0-1-1,17 14 1,-4-7-208,24 24 335,-46-40-260,1 1-1,0-1 1,0 0 0,0 0-1,0 0 1,0 1-1,0-1 1,0 0 0,0 0-1,0 1 1,0-1-1,1 0 1,-1 0 0,0 0-1,0 1 1,1-1-1,-1 0 1,1 1 0,-1-1-1,0 0 1,1 1-1,0-2 1,5-9 142,1-13-12,-1 1-1,3-30 0,45-211 142,49-32-486,-32 103-782,-70 189 731,0 1 0,1-1 1,-1 1-1,1 0 0,2-5 0,-3 8 149,-1-1 0,0 1 0,1 0 0,-1-1 0,0 1 0,1 0 0,-1-1-1,1 1 1,-1 0 0,0-1 0,1 1 0,-1 0 0,1 0 0,-1-1 0,1 1 0,-1 0 0,1 0 0,-1 0 0,1 0 0,-1 0 0,1-1-1,-1 1 1,1 0 0,0 0 0,-1 1 0,1-1 0,-1 0 0,1 0 0,-1 0 0,1 0 0,-1 0 0,1 0 0,-1 1 0,1-1 0,-1 0-1,1 1 1,-1-1 0,0 0 0,1 0 0,-1 1 0,1-1 0,-1 1 0,0-1 0,1 0 0,-1 1 0,0-1 0,1 1 0,8 12-1859,0 0 0,-1 0 0,-1 1 0,0 0 0,0 0 0,-2 1 0,5 16 0,0-3-515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9:00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3 228 4384,'-1'0'76,"1"1"0,0-1 1,0 0-1,0 0 0,-1 1 0,1-1 1,0 0-1,0 1 0,0-1 0,0 0 0,0 1 1,0-1-1,-1 0 0,1 1 0,0-1 1,0 0-1,0 1 0,0-1 0,0 0 1,0 1-1,0-1 0,1 0 0,-1 1 1,0-1-1,0 0 0,0 1 0,0-1 1,7 15 2489,11 8 1047,-16-20-3365,0-1-1,0 0 0,1 1 1,-1-1-1,1 0 1,-1-1-1,1 1 0,0 0 1,0-1-1,0 0 0,0 1 1,0-1-1,0 0 1,0 0-1,0-1 0,0 1 1,1-1-1,-1 0 1,0 1-1,0-1 0,0-1 1,1 1-1,-1 0 0,0-1 1,0 0-1,0 0 1,0 0-1,0 0 0,0 0 1,6-3-1,-5 1-133,0 0-1,1 0 0,-1 0 1,0-1-1,0 0 1,-1 0-1,1 0 0,-1 0 1,0 0-1,0-1 1,0 1-1,0-1 1,-1 0-1,0 1 0,0-1 1,0 0-1,-1-1 1,2-6-1,-2-7-4,-1-1 0,0 0 0,-2 0 0,0 0 0,-1 0 0,-6-20 0,8 36-105,0 0 1,0 0 0,-1 0 0,0 1-1,1-1 1,-1 1 0,0-1 0,-3-3-1,4 6-17,1 1 1,-1-1-1,1 1 0,0-1 0,-1 1 0,1-1 1,-1 1-1,1-1 0,-1 1 0,1-1 0,-1 1 0,1 0 1,-1-1-1,0 1 0,1 0 0,-1 0 0,1-1 0,-1 1 1,0 0-1,1 0 0,-1 0 0,0 0 0,1 0 0,-1 0 1,0 0-1,1 0 0,-1 0 0,0 0 0,1 0 1,-1 0-1,0 0 0,1 1 0,-1-1 0,0 0 0,1 1 1,-1-1-1,1 0 0,-1 1 0,1-1 0,-1 0 0,1 1 1,-1-1-1,1 1 0,-1 0 0,-2 2-28,1 0 1,-1 1-1,1-1 0,0 0 1,-2 7-1,-2 2 126,1 0 1,1 0-1,0 0 0,1 1 1,0 0-1,1 0 0,0 0 1,1 0-1,1 0 0,0 0 1,1 0-1,0 0 0,1 0 1,0 0-1,8 21 0,-9-31-18,0 0 0,0 0-1,1 0 1,-1 0 0,1-1 0,0 1-1,-1-1 1,1 1 0,1-1 0,-1 1-1,0-1 1,0 0 0,1 0 0,-1 0-1,1-1 1,0 1 0,0-1-1,-1 1 1,1-1 0,6 2 0,-4-2 14,1 0 0,0-1 0,-1 1 0,1-1 0,0-1 0,-1 1 0,1-1 0,0 1 0,-1-2 0,1 1 0,5-3 0,21-7 125,-1-2 1,0-1-1,35-23 1,83-63-226,-145 97 17,3-2-17,0 0 1,0 1-1,1 0 1,-1 0-1,10-3 0,-15 6 18,1 1 0,-1-1 0,0 1 0,0-1 0,0 1 0,0 0 0,1 0 0,-1 0 0,0 0 0,0 0-1,0 0 1,1 1 0,-1-1 0,0 1 0,0 0 0,0-1 0,0 1 0,0 0 0,0 0 0,0 0 0,0 1-1,0-1 1,-1 0 0,3 3 0,6 8 114,0 0-1,-1 1 1,-1 0-1,0 0 1,8 23 0,13 19 155,-24-47-210,9 15 108,21 26-1,-7-13-474,-26-36-351,0 0-1,-1 0 0,1 0 1,0 0-1,-1 0 1,1 0-1,0-1 1,-1 1-1,1 0 1,0-1-1,-1 0 1,1 1-1,2-2 0,-3 0-48,1 1 0,-1 0-1,0-1 1,0 1 0,0-1-1,0 1 1,0-1-1,0 0 1,-1 1 0,1-1-1,-1 0 1,2-3-1,0-2-995,6-9-839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9:00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68 4640,'3'-12'564,"-3"9"-394,1 0 1,0 0-1,0 1 0,0-1 0,0 0 0,1 1 0,-1-1 1,3-3-1,0-1-1039,3-13 10206,-18 33-6195,-68 116 31,3-4-1839,57-97-1137,-2 0 0,-30 31 1,-19 6-33,-9 10-3632,69-61 1233,6-7-1841,11 0 1313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9:01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4 994 4480,'0'0'124,"0"1"0,0-1 0,-1 0 0,1 0 1,0 0-1,0 1 0,-1-1 0,1 0 0,0 0 0,0 1 0,0-1 1,0 0-1,-1 0 0,1 1 0,0-1 0,0 0 0,0 0 0,0 1 1,0-1-1,0 0 0,0 1 0,0-1 0,0 0 0,0 0 0,0 1 1,0-1-1,0 0 0,0 1 0,0-1 0,0 0 0,0 0 0,0 1 0,0-1 1,0 0-1,1 0 0,-1 1 0,0-1 0,0 0 0,0 0 0,0 1 1,1-1-1,-1 0 0,0 0 0,1 1 0,-1-1 112,1 0 1,-1 0-1,1 1 0,0-1 0,-1 0 0,1 0 0,-1 0 1,1 0-1,0 0 0,-1 0 0,1 0 0,0 0 0,-1 0 1,1 0-1,0 0 0,-1 0 0,1 0 0,-1-1 1,1 1-1,0 0 0,-1 0 0,2-1 0,41-24 3443,-22 13-2599,31-21 1,-27 12-388,42-46 1,-64 64-652,39-45 487,52-77 0,23-60 140,-92 144-497,-6 9-29,-2-1-1,0-1 1,10-35 0,-10 20 463,-3 0 0,9-54 0,-20 85-429,0 7 15,-1-1-1,0-18 1,-3 26-129,-2 10-119,-3 17-47,-11 61 159,-6 107 0,17-84-36,4 0-1,24 211 1,-19-289-474,0 8-1448,3-15-2739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5:58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1663 2496,'-8'0'14698,"17"3"-14026,5-1-157,1-1-1,-1 0 1,1-1-1,0 0 1,0-1-1,21-5 1,87-28 870,-56 14-959,-39 12-258,180-55 888,-151 43-604,94-49 0,26-42-253,-116 70 45,192-126 759,-174 114-775,193-122 498,-243 158-683,147-92 54,-9-13 35,4-31-118,-52 44 143,-98 91-146,1 2 1,45-26 0,52-19 23,-57 31 33,-21 12-105,-23 10 69,27-16 0,-23 10 96,41-33 0,-31 11-400,-28 32 265,0 1 0,-1-1 0,1 1 0,-1-1 0,0 0 0,0 0 0,-1 0 0,1-1 0,-1 1 0,0-1 0,0 1 0,2-7 0,-1-1 193,-1 6-764,-11 13 74,-5 7 461,0-1-1,-1 0 1,0-1-1,-1-1 1,-33 18-1,-102 33 116,-4 1-101,-57 40 200,210-102-171,-6 4-23,0-1 0,-1 0-1,0-1 1,0 0 0,1 0 0,-2-1 0,1-1 0,-10 2 0,31-4 26,1 0 0,-1 0 1,0-2-1,23-6 0,49-23 16,-18 7-33,120-31 334,54-19-198,-214 64-79,46-28 0,-57 31 44,8-8-121,-28 48-78,2-20 135,-1 0-1,0 0 1,0-1 0,-1 0-1,-1 0 1,0 0-1,-7 10 1,-9 15 25,19-31-30,-1 1-1,1-1 1,-1 1-1,-1-1 0,1 0 1,-1-1-1,0 1 0,0-1 1,0 0-1,-1 0 1,0 0-1,1-1 0,-1 0 1,0 0-1,0-1 0,-1 0 1,-8 3-1,-10 0 88,0-1 0,0-1 0,-34-1 0,29-1-54,-61 2 304,-127-13 0,206 8-406,0 0 0,-18-5 0,11-1-2559,19 8 2573,-4-2-3117,20 0-6278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9:01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77 11392,'-18'-12'5151,"31"12"-4479,-3 0 1056,8 0-1088,27-5 1696,5 5-1312,26-3 160,4 3-736,10-3-128,-9-2-192,4-4-224,-12 6 32,3-9-2016,-9 4 1152,1-3-5343,-10 6 3487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9:04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1315 6048,'-13'12'6714,"31"-20"-2900,-13 6-3483,0 0-1,1 0 1,-1-1-1,-1 0 1,1 0 0,6-6-1,1-3 137,0 0-1,-1-1 1,19-29 0,124-204 2130,-142 227-2474,156-256 853,-126 191-880,-4-2 0,43-139 0,-22 40 234,-47 135-133,-11 46-207,-1-1 0,0 1 0,1 0 0,-1 0 0,0-1 0,-1 1 0,1 0 0,-2-6 0,2 10 6,0 0 0,-1 0 0,1 0 1,0 0-1,0-1 0,0 1 0,0 0 0,0 0 1,0 0-1,0 0 0,-1 0 0,1 0 0,0 0 0,0 0 1,0 0-1,0-1 0,0 1 0,-1 0 0,1 0 1,0 0-1,0 0 0,0 0 0,0 0 0,0 0 0,-1 0 1,1 0-1,0 0 0,0 0 0,0 0 0,0 0 1,-1 0-1,1 0 0,0 0 0,0 1 0,0-1 1,0 0-1,0 0 0,-1 0 0,1 0 0,0 0 0,0 0 1,0 0-1,0 0 0,0 0 0,0 1 0,0-1 1,0 0-1,-1 0 0,1 0 0,0 0 0,0 1 0,-7 7-64,1 0 55,1 0 1,0 0-1,1 1 0,0-1 0,-5 16 1,2-6 8,-64 189 10,30-82 106,21-70 56,3 1 1,-15 93 0,14 13-133,16-126 7,2-1 0,8 59 1,-6-82 61,0 1 0,1-1 0,1 0 0,0-1 0,1 1 0,0-1 0,1 0 0,0 0 0,9 12 1,-12-19-54,0 0 0,0 0 0,1 0 1,0-1-1,-1 1 0,1-1 0,0 0 1,1 0-1,-1 0 0,0 0 0,1-1 1,0 0-1,-1 0 0,1 0 0,0-1 1,0 1-1,0-1 0,0 0 0,0-1 1,0 1-1,1-1 0,-1 0 0,0 0 1,6-2-1,-5 1-17,0-1 0,-1 0 0,1 0 0,-1 0 0,1-1 0,-1 1 0,0-1 0,0-1 0,0 1 0,-1-1 0,6-4 0,1-4 42,0 0-1,16-23 1,-17 20-64,0-1 0,-1 0 0,9-23 0,15-55 154,-30 83-260,-1 0-1,0-1 1,-1 1 0,0 0-1,-1-17 1,1 28 79,-1-1 1,0 1-1,0-1 0,0 1 0,0-1 1,0 1-1,0-1 0,-1 1 0,1-1 1,0 1-1,0-1 0,0 1 1,0-1-1,-1 1 0,1-1 0,0 1 1,0-1-1,-1 1 0,1-1 0,0 1 1,-1-1-1,1 1 0,0 0 0,-1-1 1,1 1-1,-1 0 0,1-1 0,-2 1 1,3-1-138,11-1 60,5-2 72,1 1 1,-1 1-1,1 1 0,-1 0 1,1 1-1,0 1 0,30 6 1,-44-6 5,1 0-1,-1 0 1,1 1 0,-1 0-1,1 0 1,-1 0 0,0 0-1,0 0 1,0 1 0,0 0-1,0 0 1,0 0 0,-1 0-1,0 1 1,1-1 0,4 8-1,-5-5 13,1 0-1,-1 0 1,-1 0-1,1 1 0,-1-1 1,0 1-1,0 0 1,-1-1-1,0 1 1,0 0-1,0 10 1,-6 60 183,-1 3-234,6-69 104,1 0 0,0-1 0,1 1 0,0 0 0,3 11 0,-4-18-22,1-1-1,-1 0 1,1 0-1,-1 0 1,1 0-1,0-1 1,0 1-1,0 0 1,1-1 0,-1 1-1,1-1 1,-1 0-1,1 0 1,0 0-1,0 0 1,-1 0-1,2-1 1,-1 1-1,0-1 1,0 0-1,0 0 1,0 0 0,1 0-1,-1-1 1,1 1-1,-1-1 1,5 0-1,0 0 36,0 0-1,-1-1 0,1 1 1,0-2-1,-1 1 1,1-1-1,-1-1 0,1 1 1,-1-1-1,0 0 1,9-6-1,-5 1-36,0 0 1,0-1-1,-1 0 0,0-1 1,0 0-1,-1-1 0,15-22 0,-2-5 59,21-48-1,-38 76-85,5-14-68,-6 13 6,1 1 0,7-13-1,-17 91-594,3-41 599,-1 59-5,4-74 103,0 0-1,1 0 0,0 0 0,0 0 1,6 13-1,-7-23-22,0 0 0,0 0 0,0 0 0,0-1 0,0 1 0,0 0 0,1 0 0,-1-1 0,1 1 0,-1-1 0,1 1 0,-1-1 0,1 0 0,0 0 0,0 1 0,0-1 0,0 0 0,0-1 0,0 1-1,0 0 1,0-1 0,0 1 0,0-1 0,0 1 0,0-1 0,0 0 0,4 0 0,3 0 3,0-1 0,0 0 0,0-1 0,0 0 0,9-3 0,33-11 15,-1-3-1,59-30 1,-77 32-40,0-2-1,-1-1 1,-1-1 0,29-28 0,-50 40 28,-1 2 11,0 0-1,12-16 1,-20 23-39,1 0 0,-1 0 1,0 0-1,0-1 0,0 1 0,0 0 1,1 0-1,-1 0 0,0-1 1,0 1-1,0 0 0,0 0 0,0 0 1,0-1-1,0 1 0,0 0 1,0 0-1,0-1 0,0 1 0,0 0 1,0 0-1,0-1 0,0 1 1,0 0-1,0 0 0,0 0 0,0-1 1,0 1-1,0 0 0,0 0 0,0-1 1,-1 1-7,1 0 1,0 0-1,0 0 0,-1 0 1,1 0-1,0 0 0,0 0 1,0 0-1,-1 0 1,1 0-1,0 1 0,0-1 1,-1 0-1,1 0 1,0 0-1,0 0 0,0 0 1,-1 0-1,1 1 0,0-1 1,0 0-1,0 0 1,0 0-1,-1 0 0,1 1 1,0-1-1,0 0 1,0 0-1,0 0 0,0 1 1,0-1-1,-12 20-47,2 0-1,-11 25 1,18-36 46,0 0 0,1 0 0,0 0 0,0 0 0,1 0-1,0 0 1,0 1 0,1 10 0,1-15 38,0 0-1,1 0 1,-1 0-1,1 0 1,0-1-1,0 1 1,0 0-1,1-1 1,0 0-1,0 1 1,0-1-1,0 0 1,1-1-1,-1 1 1,1-1-1,0 1 1,0-1-1,0 0 1,1 0-1,-1-1 1,1 1-1,-1-1 1,1 0-1,0-1 1,0 1-1,0-1 1,0 0-1,0 0 1,0 0-1,0-1 1,0 1 0,0-1-1,0-1 1,11 0-1,-7-3 5,0 1 0,-1-1 0,1 0 0,-1-1 0,1 0 0,-1 0 0,-1-1 1,1 0-1,-1 0 0,11-12 0,6-10 58,29-45 0,-32 43-102,21-29-9,112-152-68,-130 179 99,0-1 0,-2-1 1,20-42-1,-23 35-142,-2 0-1,20-74 1,-35 102-97,-2 13 224,0 0 1,0-1 0,0 1 0,0 0-1,0 0 1,0 0 0,0 0-1,0 0 1,0 0 0,0 0 0,0 0-1,0 0 1,0 0 0,0 0 0,0 0-1,0 0 1,0 0 0,-1 0 0,1-1-1,0 1 1,0 0 0,0 0 0,0 0-1,0 0 1,0 0 0,0 0 0,0 0-1,0 0 1,0 0 0,0 0 0,0 0-1,0 0 1,0 0 0,0 0 0,-1 0-1,1 0 1,0 0 0,0 0 0,0 0-1,0 0 1,0 0 0,0 0 0,0 0-1,0 0 1,0 0 0,0 0 0,0 0-1,0 0 1,0 0 0,0 0-1,0 0 1,-1 0 0,1 1 0,0-1-1,0 0 1,0 0 0,0 0 0,0 0-1,0 0 1,0 0 0,0 0 0,0 0-1,0 0 1,0 0 0,0 0 0,0 0-1,0 0 1,0 0 0,-12 20-415,-26 43 187,6-12 231,1 5 111,3 1 1,2 1-1,-29 100 0,25-40 198,-20 164 0,50-279-348,-1 10 514,3-12-154,2-7-206,21-27-40,1 1-29,39-69-158,-33 50 101,59-75 1,6 28-323,-83 85 249,-13 11 69,0 1-1,1-1 0,-1 1 1,1-1-1,-1 1 1,1 0-1,-1-1 1,1 1-1,0 0 1,0 0-1,0 0 0,0 0 1,0 1-1,0-1 1,0 1-1,0-1 1,0 1-1,0-1 1,0 1-1,0 0 0,0 0 1,0 0-1,3 1 1,-5-1 10,1 0 0,-1 0 0,0 0 0,1 0 0,-1 0 0,0 1 0,1-1 0,-1 0 0,0 0 1,1 0-1,-1 1 0,0-1 0,0 0 0,0 0 0,1 1 0,-1-1 0,0 0 0,0 1 0,0-1 0,1 0 0,-1 1 1,0-1-1,0 0 0,0 1 0,0-1 0,0 0 0,0 1 0,0-1 0,-1 16-70,-8 17-40,-11 15 99,-1-2 1,-35 58-1,53-99 36,0-1 0,1 1 0,-1 0 1,1 0-1,0 0 0,1 0 0,0 0 1,-1 0-1,1 0 0,1 1 0,-1 7 1,1-9-14,1 0 0,0-1 1,0 1-1,0-1 0,0 1 1,0-1-1,0 0 0,1 1 1,0-1-1,0 0 0,0 0 0,0 0 1,0 0-1,0 0 0,1-1 1,0 1-1,2 1 0,1 1 49,1 0 0,-1-1 1,1 0-1,0 0 0,-1-1 0,2 1 0,-1-2 0,0 1 0,1-1 0,-1 0 0,1-1 0,0 0 0,-1 0 0,17 0 0,-18-2-18,0 1-1,1-1 1,-1-1 0,0 1 0,0-1-1,0 0 1,0 0 0,0-1-1,0 0 1,0 0 0,9-7-1,3-3 48,-1-2 0,18-19 0,48-66 113,-54 61-93,106-136-231,-135 174 120,0 1 0,1 0 1,-1-1-1,0 1 0,0-1 0,1 1 0,-1 0 0,0-1 0,1 1 1,-1 0-1,0 0 0,1-1 0,-1 1 0,0 0 0,1 0 1,-1-1-1,1 1 0,-1 0 0,0 0 0,1 0 0,-1 0 1,1 0-1,-1-1 0,1 1 0,0 1-6,-1 0 0,1 0 0,-1-1 0,0 1 0,0 0 0,1 0 0,-1 0 0,0 0 0,0-1 0,0 1 0,0 0 0,0 0 0,0 0 0,0 0 0,0 0 0,0-1 0,-1 2 0,-2 17-38,-1 0 0,0 0 0,-1-1 1,-13 28-1,-39 69 247,42-88-119,-2 0 0,0-1-1,-2 0 1,-39 40 0,47-51 200,11-15-272,0 0 1,0 0-1,0 0 0,0 0 1,-1 0-1,1 0 1,0 0-1,0 0 0,0 0 1,0 0-1,0 1 0,0-1 1,0 0-1,0 0 1,0 0-1,0 0 0,0 0 1,0 0-1,0 0 1,0 0-1,0 0 0,0 0 1,0 1-1,1-1 0,-1 0 1,0 0-1,0 0 1,0 0-1,0 0 0,0 0 1,0 0-1,0 0 1,0 0-1,0 0 0,0 0 1,0 0-1,0 0 0,0 1 1,0-1-1,0 0 1,1 0-1,-1 0 0,0 0 1,0 0-1,0 0 0,0 0 1,0 0-1,10-2 38,17-8-162,83-30-208,-38 10-4264,-68 29 3872,-1 0-1,0-1 1,-1 0 0,1 1 0,0-1 0,3-3-1,-5 4 523,-1 1 0,0 0-1,1-1 1,-1 1 0,0-1-1,1 1 1,-1-1-1,0 1 1,0-1 0,1 1-1,-1-1 1,0 0-1,0 1 1,0-1 0,0 1-1,0-1 1,0 1 0,0-1-1,0 1 1,0-1-1,0 0 1,0 1 0,0-1-1,0 1 1,0-1 0,-1 1-1,1-1 1,0 1-1,0-1 1,-1 1 0,1-1-1,0 1 1,-1-1-1,1 1 1,0 0 0,-1-1-1,1 1 1,-1-1 0,-12-9-3610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9:04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12 10880,'-5'-4'4928,"23"4"-4289,-5-5-191,1 5-384,9-3-224,-1 6 64,-4-3-3071,5 0 1759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9:05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19 162 11552,'-18'-8'5215,"23"8"-4511,13-5 672,4 5-896,64-9 1568,7 3-1152,78-14 0,5 3-544,17-11-96,-22 5-160,14-2-1312,-33 5 640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9:13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38 104 3808,'0'0'1227,"0"-2"-742,9-13 12260,-9 36-12072,1 13 129,10 55-1,-1-20-399,0 166 407,-7-75-156,-1-117-369,-2 0 1,-6 46-1,5-83-33,0-2 342,1-8-93,-2-8-281,-8-41-123,-3-72-399,10 79 275,-3-21-4,-22-190-112,26 243 51,-9-81-104,10 83 61,1-1 1,0 1-1,1 0 0,0 0 1,5-20-1,-5 30 111,0-1 1,1 1 0,-1 0-1,0 0 1,1-1-1,0 1 1,-1 0-1,1 0 1,0 0-1,0 0 1,0 1-1,0-1 1,0 1-1,1-1 1,-1 1-1,0 0 1,1-1-1,-1 1 1,1 1-1,0-1 1,4-1-1,4 0 163,0 0-1,0 1 0,21-1 1,41 4 216,33-1-31,1-5 109,171-27 0,-222 21-408,50-11 208,-104 20-235,20-3 457,-22 4-432,1 0 0,0 0 0,-1 0 0,1 0 0,0 0 0,0 0 1,-1 0-1,1 0 0,0 0 0,0 1 0,-1-1 0,1 0 0,0 0 0,-1 1 0,1-1 0,0 0 0,-1 1 0,1-1 0,-1 1 0,1-1 0,0 1 0,-1-1 0,1 1 0,-1 0 1,6 9 203,-5-9-200,0 1-1,0-1 0,0 1 1,0-1-1,0 1 0,0 0 1,-1 0-1,1-1 0,-1 1 1,0 0-1,1 0 0,-1 0 1,0 3-1,-2 39 282,-14 84-1,16-120-759,-3 1-1488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9:14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1 149 3072,'0'-6'536,"-1"2"-288,1-1 0,0 1 1,1-1-1,-1 1 0,1 0 1,0-1-1,2-6 0,46-90 13027,-49 101-13227,0 0 1,0 0-1,0 0 1,1 0-1,-1 0 0,0 0 1,0 0-1,0 0 1,0 0-1,0 0 1,0 0-1,0 0 1,0 0-1,0 0 0,0 0 1,0 0-1,0 0 1,0 0-1,0 0 1,1 0-1,-1 0 1,1 12 991,-1 19-362,-8 54 453,-6 131-70,19-169-501,-4-50-469,0 1 0,0-1 0,1 1 0,-1-1 1,1 1-1,3-4 0,1-2-31,8-15-50,-1-1 0,-2 0 1,17-47-1,8-18-131,-28 73 88,13-21-1,-18 33 40,0 0 0,0 0 1,0 0-1,1 1 0,-1-1 0,1 1 0,0 0 1,0 0-1,8-4 0,-11 6 7,0 1 0,0-1 0,0 1 0,0-1 0,0 1-1,1 0 1,-1 0 0,0-1 0,0 1 0,1 0 0,-1 0 0,0 0 0,0 0 0,1 0 0,-1 1 0,0-1 0,0 0-1,1 1 1,-1-1 0,1 1 0,0 0 17,0 0 0,-1 0 0,1 1 0,-1-1-1,1 0 1,-1 1 0,0 0 0,1-1 0,-1 1 0,0-1 0,1 4-1,2 3 66,-1 0 0,0 0 0,0 1 0,2 13 0,0 13 38,0 64 0,-2-30-180,-2-22-2042,-1-29-3577,11-31-3534,6-7 5158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9:15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87 2912,'-4'-6'935,"4"5"-805,0 1 1,0 0 0,0-1-1,0 1 1,-1 0 0,1-1-1,0 1 1,0 0-1,0 0 1,-1-1 0,1 1-1,0 0 1,0-1-1,-1 1 1,1 0 0,0 0-1,0 0 1,-1-1-1,1 1 1,0 0 0,-1 0-1,1 0 1,0 0-1,-1 0 1,1 0 0,0 0-1,-1-1 1,0 1 27,1 0 0,0 0 1,-1 0-1,1 0 0,-1 0 1,1 0-1,0 0 0,-1 0 0,1 0 1,0 0-1,-1-1 0,1 1 1,0 0-1,-1 0 0,1 0 1,0-1-1,-1 1 0,1 0 1,0 0-1,0-1 0,-1 1 0,1 0 1,0-1-1,0 1 0,-1 0 1,1-1-1,0 1 0,0 0 1,0-1-1,0 1 0,0 0 0,0-1 1,0 1-1,-1-1 0,1 1 1,0 0-1,0-1 0,0 1 1,1-1-1,-1 1 0,0 0 0,0-1 1,0 1-1,0 0 0,0-1 1,0 1-1,0 0 0,1-1 1,-1 1-1,1-8 3302,9 7 152,20-2-2485,-24 2-842,120-10 723,-65 1-848,3-1-8,104-4 0,-161 15-249,-1 0 0,0 1 0,1 0 0,9 3 0,-15-4-980,-10 2-2801,-14 11-2900,-43 17-1,33-18 3697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9:16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7808,'0'2'2863,"0"-2"-2790,15 1 2126,35-5 1042,-20 2-935,190-18 3661,-4 1-5913,-197 17-186,-10 1-841,0 0 0,0 1 0,0 0 0,10 2 0,-9-1-3187,-4-1 1350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9:17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28 281 3072,'0'-29'3487,"0"7"5495,-2 141-4158,-14 156-2971,9-199-1322,4 137-1,4-125 1977,-1-96-2412,1 0 1,-1 0-1,3-9 1,1-3-153,3-42-365,-2-87 1,-4 92 315,1-106 63,6-160-245,-7 294 250,6-60-308,-7 79 209,2-4 65,-1 14 78,-1-1 1,0 1-1,0 0 1,1-1-1,-1 1 1,0 0-1,1 0 1,-1 0-1,0-1 0,1 1 1,-1 0-1,0 0 1,1 0-1,-1 0 1,1 0-1,-1 0 1,0 0-1,1 0 1,-1 0-1,1 0 1,-1 0-1,0 0 1,1 0-1,-1 0 1,1 0-1,-1 0 1,0 0-1,1 0 1,-1 0-1,0 0 0,1 1 1,-1-1-1,1 0 1,31 16 266,-24-11-193,0-1 0,0 0-1,1 0 1,10 2 0,21 3 113,0-2 1,0-2-1,1-1 1,62-3-1,-37-5-98,1-3 1,66-16-1,77-42 413,-199 61-413,7 1 51,-18 3-138,1 0 0,-1 0 0,0 0 1,1 0-1,-1 0 0,1 0 0,-1 0 0,0 1 0,1-1 0,-1 0 0,0 0 0,1 0 0,-1 1 1,0-1-1,1 0 0,-1 1 0,0-1 0,1 0 0,-1 0 0,0 1 0,0-1 0,1 1 0,-1 1 27,1 1-1,-1-1 0,0 0 0,0 1 0,0-1 1,0 0-1,0 1 0,0-1 0,-2 3 0,1 7 33,-4 20 104,-13 45 0,5-24-28,8-16-26,4-28-992,0-1 1,-1 1 0,-4 15-1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9:20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3808,'0'0'3573,"0"-11"5280,1 23-4320,5 57-3130,-4 121 0,-3-100-1030,2-75-226,-1 0-1,2 0 1,4 21 0,-5-25 335,1-14-148,2 0-307,-1-1 0,0 0 1,0 0-1,0 0 0,-1-1 0,1 1 1,-1-1-1,2-6 0,13-43 17,-15 45-24,-1 7-21,52-164-383,-46 149 374,0 1-1,1 0 0,1 1 1,0 0-1,2 0 1,-1 1-1,20-20 1,-29 32 34,1 0 0,0 1 0,-1-1 0,1 1 1,0 0-1,0-1 0,0 1 0,0 0 1,0 0-1,0 0 0,0 0 0,0 1 1,1-1-1,-1 1 0,0-1 0,0 1 0,1 0 1,-1 0-1,0 0 0,0 0 0,1 0 1,-1 0-1,0 0 0,0 1 0,1-1 1,-1 1-1,0 0 0,0 0 0,0 0 1,0 0-1,0 0 0,0 0 0,0 0 0,0 1 1,-1-1-1,1 1 0,0-1 0,-1 1 1,1 0-1,-1-1 0,0 1 0,1 0 1,-1 0-1,0 0 0,1 3 0,4 7 122,-1 1 0,-1 0 0,0 0-1,-1 0 1,3 20 0,1 71 52,-5-56-39,-1-40-312,1 21 171,-3 40 1,-6-31-2847,7-38 2709,1 0 0,-1 1 1,0-1-1,0 0 0,0 0 0,0 0 0,0 0 0,0 0 0,0 1 0,0-1 0,0 0 0,0 0 0,0 0 0,0 0 1,0 1-1,0-1 0,-1 0 0,1 0 0,0 0 0,0 0 0,0 0 0,-3 2-2735,4-10-1697,7-4 1405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7:53.56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0 373 1824,'7'0'244,"0"1"1,0 0-1,0 1 1,0-1-1,7 4 0,-7-3 11,0 0-1,-1 0 0,1-1 0,0 1 1,8-1-1,128-12 2001,-28 1-1913,140-4 373,-50-8-276,27-1-124,-172 20-348,114 10 0,-10 5 1009,-97-9-842,75-7 1,-57 0-255,360-6-88,-283 6 328,183 20 0,141 11-109,-299-21 138,0 0 315,-15-5-494,190-3-4,-112-15 256,7 0-92,70 0-3,-83 1 151,-187 15-129,48-4 422,-77 4-42,-7 0 642,-40-2-407,-118 1-402,75 3-281,-787-4 106,358-3 37,345 4-395,-867 5-272,936 0 320,-114 6-100,170-8 183,2 1-1520,44 2 568,474 30 443,-496-34 548,446 11 26,4 1 164,-74-6 96,-176-4-181,1103 10 211,-820-20 53,-339 1-196,205-11 168,0-21 220,-225 19-471,192-36 158,-240 33 163,-71 18-426,-7 0-167,-2 4 166,0 1-1,1 0 0,-1-1 0,0 1 0,0-1 1,0 1-1,0 0 0,0 0 0,1 0 0,-1-1 1,0 1-1,0 0 0,0 0 0,0 0 1,0 0-1,0 1 0,0-1 0,1 0 0,-2 0 1,-61 10-226,-28 5 411,10 4-139,-324 60 294,371-76-321,23-3-142,0 1 1,-21 4 0,49-2-981,50-2 867,117-14 1,-78 3 5,210 4 294,-225 7 914,-127-8-166,-266-29-733,116 15 196,-384-63 1160,481 69-1105,-476-89 260,537 100-698,21 3-86,-1 0 0,0-1 0,1 0 1,-11-4-1,18 6 201,-1 0 0,1 0-1,0 0 1,0 0 0,0 0 0,0 0 0,-1 0 0,1 0 0,0 0-1,0 0 1,0 0 0,0 0 0,-1 0 0,1 0 0,0-1-1,0 1 1,0 0 0,0 0 0,-1 0 0,1 0 0,0 0 0,0 0-1,0 0 1,0-1 0,0 1 0,0 0 0,-1 0 0,1 0 0,0 0-1,0 0 1,0-1 0,0 1 0,0 0 0,0 0 0,0 0-1,0 0 1,0-1 0,0 1 0,0 0 0,0 0 0,0 0 0,0-1-1,0 1 1,0 0 0,0 0 0,0 0 0,0 0 0,0-1 0,0 1-1,0 0 1,0 0 0,0 0 0,1 0 0,-1-1 0,0 1-1,0 0 1,0 0 0,0 0 0,0 0 0,0 0 0,1-1 0,2 0-83,1 0 1,-1 0 0,1 1 0,-1-1 0,1 1-1,4 0 1,44-1-195,1 2 0,52 10 0,113 24 244,-111-17 73,226 42-724,-156-24-3060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9:21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89 5728,'-4'-5'3611,"8"22"938,-2-10-3961,0 0 1,0 0-1,-1 0 1,0 0 0,0 0-1,-1 14 1,-7 44 764,3-33-981,-12 195 1142,12-186-1372,2-14 307,-10 48 0,12-73-411,-1-1-13,1-1 0,0 1 0,0 0 0,0-1 0,-1 1 1,1 0-1,0-1 0,0 1 0,0 0 0,0-1 0,0 1 0,0 0 0,0-1 0,0 1 0,1 0 0,-1-1 0,0 1 0,0 0 0,1 0 0,0 1 338,-5-11 335,1-3-634,1 0-1,1 0 1,0-1-1,0 1 1,1 0 0,4-23-1,-2 2-60,1-18-16,1 1-1,3 0 0,16-61 0,-17 93-69,0 0 0,1 0-1,1 0 1,19-30 0,-20 38 5,1 0 1,0 0 0,0 1-1,1 0 1,0 1-1,0 0 1,1 0 0,16-10-1,-18 14 56,0 0-1,0 1 0,1-1 1,-1 2-1,1-1 1,0 1-1,-1 1 0,1-1 1,0 1-1,0 1 1,11 0-1,-17 0 39,1 0 0,-1 1 0,1-1 0,-1 1 0,1 0 0,-1 0 0,0 0 0,1 0 0,-1 1 0,0-1 0,0 1 0,0 0 0,0 0 0,0 0 0,0 0 0,-1 0 0,1 1 0,-1-1 0,0 1 0,1 0-1,-1-1 1,0 1 0,0 0 0,-1 0 0,1 0 0,-1 1 0,0-1 0,1 0 0,-1 1 0,0 4 0,0-4-10,-1 0-1,0 0 1,-1 0-1,1 0 1,0 0-1,-1 0 1,0 0-1,0 0 1,0-1-1,-1 1 1,1 0-1,-1-1 1,0 1-1,0-1 1,0 1-1,-1-1 1,1 0-1,-1 0 1,0 0-1,-5 5 1,-6 4 64,0-1-1,-1 0 1,-19 10 0,8-5 56,-33 13-1,48-24-32,-1-1-1,0 0 0,0 0 1,-1-2-1,-16 3 0,-22-2 180,51-4-275,0 1 1,0 0-1,0 0 0,-1 0 0,1 0 1,0 0-1,0 0 0,-1 0 0,1 0 1,0 0-1,0 0 0,-1 0 0,1 0 1,0 0-1,0 0 0,-1 1 0,1-1 1,0 0-1,0 0 0,0 0 0,-1 0 1,1 0-1,0 0 0,0 1 0,0-1 1,-1 0-1,1 0 0,0 0 0,0 0 1,0 1-1,0-1 0,0 0 0,-1 0 1,1 1-1,0-1 0,0 0 0,0 0 1,0 0-1,0 1 0,0-1 0,0 0 1,0 0-1,0 1 0,0-1 0,0 0 1,0 0-1,0 1 0,0-1 0,0 0 1,0 0-1,0 1 0,0-1 0,0 0 1,0 0-1,1 0 0,-1 1 0,0-1 1,0 0-1,11 16 244,-7-11-154,63 80 753,81 80 0,-115-135-1041,-22-20-417,-1-1 0,0 1 0,-1 1 0,9 12 0,-16-20 31,1 3-1173,-4 0-3007,0 2 1583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9:24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64 3552,'-5'-8'304,"4"7"-71,1 0 0,-1 0 0,0 0 0,0 0 0,1 0 0,-1 0 0,1 0 0,-1-1 0,1 1 0,-1 0 0,1 0 0,0-1 0,0 1 0,0 0 0,0 0 0,0-1 0,0 1 0,0 0 0,0-1 0,0 1 0,0 0 0,1 0 0,-1-1 0,0 1 0,1-1 0,9-22 8524,-2 28-7597,-7-4-1104,0 0 1,0 1 0,0-1 0,0 0 0,0 1 0,0-1 0,-1 1 0,1-1-1,0 1 1,0 0 0,0-1 0,-1 1 0,1 0 0,0 0 0,1 1 0,11 23 339,0 1 0,-1 0-1,10 33 1,3 7-107,5 10 263,40 89 634,-62-145-1079,-2-8 36,-1 1-1,2-1 1,10 17 0,-11-17-40,-5-11-83,-1-1-1,0 1 1,0 0-1,0-1 1,1 1-1,-1 0 1,0-1-1,1 1 1,-1 0-1,0-1 1,1 1-1,-1-1 1,1 1-1,-1-1 0,1 1 1,0-1-1,-1 1 1,1-1-1,-1 1 1,1-1-1,0 0 1,-1 1-1,1-1 1,0 0-1,-1 0 1,1 0-1,0 1 1,-1-1-1,3 0 609,-2-2-528,0 0-1,0 0 1,0 0 0,0 1 0,1-1 0,-1 0 0,3-1 0,3-6 98,19-33 22,-2-2 0,28-68 0,11-23-502,7 13-816,-18 48-5718,-38 60 4565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9:24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19 236 4992,'-15'-4'1589,"15"4"-1510,0 0 0,-1 0-1,1 0 1,0-1 0,0 1 0,-1 0 0,1 0-1,0 0 1,0-1 0,0 1 0,-1 0 0,1 0-1,0-1 1,0 1 0,0 0 0,0 0 0,0-1-1,0 1 1,0 0 0,0 0 0,-1-1-1,1 1 1,0 0 0,0-1 0,0 1 0,1-2 1139,-1 6 1622,13-4 1014,-10 0-3399,35 2 1831,-19-1-1309,30-2 0,86-16 703,108-29-390,-70 12-815,341-50-256,68 36-177,-449 47-1905,-84 1-2247,-30 0 1939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9:26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6 158 3968,'-1'-3'404,"0"2"-214,0 0 0,1 0-1,-1 0 1,1-1 0,0 1 0,-1 0-1,1 0 1,0 0 0,0-1-1,0 1 1,0 0 0,0-1 0,0 1-1,0 0 1,0 0 0,0-1-1,1 1 1,-1 0 0,0 0 0,1 0-1,-1-1 1,2 0 0,3-4 3836,-5 6-3691,1 0 0,-1-1 0,1 1 0,-1 0 0,0 0 0,1-1 0,-1 1 0,1 0 0,-1 0 0,1 0 0,0 0-180,0 1 1,0-1-1,0 1 1,0-1 0,0 1-1,0-1 1,0 1-1,0 0 1,-1 0-1,1-1 1,0 1-1,0 1 1,2 1 48,-1 0 0,0 1 0,0-1 0,0 1 0,0-1-1,-1 1 1,1-1 0,0 6 0,7 35 632,-3-17-473,-4-17-289,43 150 953,-37-135-856,2-1 1,1-1-1,1 0 0,21 32 1,-20-37-15,1-1 0,0 0 1,1-1-1,1 0 0,34 25 1,-43-35-100,-6-5 44,17 2 890,-11-6-840,-1-1 0,0-1 0,0 1 1,0-1-1,0 0 0,-1 0 0,8-10 1,-5 6-43,1-1-62,-1-1 0,0 0 0,6-12 0,-3 7-27,16-33 7,-2-2 1,35-97 0,11-25-195,-27 72-202,-27 60-4859,-18 51-2372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9:27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62 7296,'2'-2'3460,"3"6"-1562,2 10 1325,-4 11-1799,-1-1-1,-3 36 1,0-16-698,1 2 0,1 26 532,-16 132 1,14-195-952,0-4 254,-5-11-112,5 4-448,0 0 1,-1 0-1,1 0 1,0 0-1,0-1 0,0 1 1,0-1-1,0 1 1,1 0-1,-1-1 0,1 0 1,0 1-1,-1-1 1,1 1-1,1-3 0,-1-7-42,2 1 0,3-14 0,-1 6 19,3-23 13,14-67-94,-17 95 119,0 1 0,1-1 0,1 1 0,0-1 0,0 2 0,2-1 0,-1 1 0,2 0 0,-1 0 0,2 1 0,0 1 0,0-1 0,1 2 0,0-1 0,18-11 0,74-39 269,-87 51-154,1 2 0,1 0-1,-1 1 1,26-5 0,-41 11-87,1-1-1,0 1 1,-1 0 0,1-1 0,0 1 0,-1 1 0,1-1-1,4 1 1,-7-1-30,1 0-1,0 1 1,-1-1-1,1 0 1,0 1-1,-1-1 1,1 1-1,0-1 1,-1 0-1,1 1 1,-1-1-1,1 1 1,-1 0-1,1-1 1,-1 1-1,0-1 1,1 1-1,-1 0 1,0-1-1,1 1 1,-1 0-1,0-1 1,0 1-1,1 0 1,-1 0-1,0-1 1,0 1-1,0 0 1,0 0-1,0-1 1,0 1-1,0 0 1,-1 1-1,0 2-8,0 0 0,0-1 0,-1 1 0,1 0-1,-1-1 1,0 1 0,0-1 0,-1 1 0,1-1 0,-3 3-1,-31 30 39,9-12-69,-2 0-1,-47 28 0,58-43-35,12-7 73,1 1-1,1-1 0,-1 1 0,0 0 0,1 0 1,-1 0-1,-3 5 0,7-7 7,0 0 0,0 1 0,1-1 0,-1 0-1,0 1 1,1-1 0,-1 1 0,1-1 0,-1 1 0,1-1 0,0 1 0,-1-1 0,1 1 0,0-1 0,0 1-1,0-1 1,1 1 0,-1-1 0,0 1 0,0-1 0,1 1 0,-1-1 0,1 1 0,-1-1 0,1 1 0,0-1 0,-1 0-1,1 1 1,0-1 0,2 2 0,4 8 199,2-1 0,0 1 0,0-2 0,1 1-1,15 11 1,59 38 399,-72-52-568,45 33-154,26 16 89,-67-47-2775,26 11 0,-38-17 435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9:28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680 26 4224,'-4'-17'1365,"6"9"447,-2 8-1764,0 0 0,0 0 0,0 0 0,0 0 0,0 0 0,0 0 0,0 0 0,0 0 0,0 1 0,0-1 0,0 0 0,0 0 0,0 0 0,0 0 0,0 0 0,0 0 0,0 0 97,0 0-97,0 0 0,0 0 0,0 0 0,1 0 0,-1 0 0,0 0 0,0 0 0,0 1 0,0-1 0,0 0 0,0 0 0,0 0 0,0 0 0,0 0 0,0 0 0,0 0 0,0 0 0,1 0 0,-1 0 0,0 0 0,0 0 0,0 0 0,0 0 0,0 0 0,0 0 0,0-1 0,-3 20 3456,-9 9-2433,10-22-723,-7 9 121,0-1 1,0 0 0,-2 0-1,1-1 1,-2 0-1,-21 18 1,-14 16 493,-13 18 579,-94 135-1,125-152-1193,2 0-1,-20 53 1,-28 111 465,36-75 187,-36 237 0,65-265-552,4 0 0,16 199 0,-3-223-295,4-1 1,4 0-1,46 147 0,-42-178-188,3-1 1,2-1-1,2-1 0,3-2 1,45 61-1,122 130-4850,-187-229 3989,0 0 0,1 0 0,0-1 0,1 0 0,0-1 0,0 0 0,1-1 0,12 6 0,23 4-2570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9:29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39 5728,'-9'-24'1840,"9"24"-1824,0 0 0,0 0-1,0 0 1,0 0 0,0 0 0,0-1 0,0 1 0,-1 0 0,1 0 0,0 0-1,0 0 1,0 0 0,0 0 0,0-1 0,0 1 0,0 0 0,0 0 0,0 0 0,0 0-1,0-1 1,0 1 0,0 0 0,0 0 0,0 0 0,0 0 0,0 0 0,0-1 0,0 1-1,0 0 1,0 0 0,0 0 0,0 0 0,0 0 0,0-1 0,1 1 0,-1 0-1,0 0 1,0 0 0,0 0 0,0 0 0,0 0 0,0 0 0,0-1 0,1 1 0,-1 0-1,3-1 216,0-1 0,-1 1 0,1 0 0,0 0 0,0 1 0,1-1 0,-1 0 0,0 1 0,0 0 0,0 0 0,0 0 0,0 0 0,0 0 0,0 1-1,5 0 1,6 3 476,0 0 0,14 7 0,-23-9-507,10 4 179,-1 1-1,-1 1 1,1 0-1,-1 1 1,13 11 0,55 57 1274,-57-48-1111,0 0 0,34 57 0,-47-69-392,41 65 563,-3 3 0,60 144 0,-68-118 176,-5 2 0,35 190 0,-56-207-472,-4 0 0,-5 1 1,-9 163-1,-9-155-79,-4-1-1,-58 199 1,33-182-229,-6-2-1,-81 150 0,33-105-1235,75-135-182,-1-1 0,-1-1 1,-31 30-1,7-15-830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9:37.9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10 619 1984,'-10'0'12874,"10"-6"-10255,1 5-2533,-1-1 1,0 1-1,0-1 1,1 1 0,-1 0-1,1 0 1,-1-1-1,1 1 1,-1 0-1,1 0 1,0-1-1,0 1 1,-1 0-1,1 0 1,2-2 0,22-16 272,-2 5-192,0 1 0,29-11 0,265-86 313,156-23 226,-362 104-607,-76 20-35,120-29-211,-130 34 176,0 1-1,0 0 0,0 2 1,29 2-1,-49-1 43,1 1 0,0 0 0,-1 0-1,1 1 1,-1-1 0,1 1 0,9 5 0,-13-6-12,0 0 0,0 1 1,0-1-1,0 1 0,0 0 1,0-1-1,-1 1 1,1 0-1,-1 0 0,1 0 1,-1 0-1,0 0 0,0 0 1,0 1-1,0-1 0,0 0 1,0 1-1,-1-1 1,1 0-1,0 4 0,-1 6 192,0-10-215,0-1-1,0 1 1,0 0-1,0-1 1,0 1-1,0 0 1,0-1 0,1 1-1,-1 0 1,1-1-1,-1 1 1,1-1-1,-1 1 1,1-1-1,0 1 1,0-1-1,0 1 1,0-1 0,0 0-1,2 2 1,2 0 46,1 0 1,-1-1 0,1 1-1,-1-1 1,1-1 0,0 1-1,0-1 1,0 0 0,10 0-1,29 1 366,73-8 0,316-63 560,84-47-805,-31 20-987,-409 81-1115,8-1-4997,-78 16 2907,-5 3 1339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9:42.2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407 536 4384,'45'-20'12815,"-45"20"-12700,-1 0 0,1 0-1,0-1 1,-1 1 0,1 0-1,0 0 1,-1-1 0,1 1-1,-1 0 1,1 0 0,0 0-1,-1-1 1,1 1 0,-1 0-1,1 0 1,-1 0-1,1 0 1,0 0 0,-1 0-1,1 0 1,-1 0 0,1 0-1,-1 0 1,1 0 0,0 1-1,-1-1 1,1 0 0,-1 0-1,0 1 1,-1-1 349,-11 3-103,0 0 0,1 1 0,-1 0 0,1 1 0,-15 8 0,0 2-185,-27 21 0,21-12-19,1 2 1,1 1 0,2 1 0,-42 53 0,61-69-114,1 1 0,1 0 0,0 0 1,0 1-1,2 0 0,-10 27 0,15-38-17,0 0-1,0 0 0,1 0 1,-1 0-1,1 0 0,0 0 1,0 0-1,0 1 0,0-1 1,0 0-1,1 0 0,-1 0 1,1 0-1,0 0 0,0 0 1,0 0-1,1 0 0,-1-1 1,0 1-1,1 0 0,3 4 1,-2-5 19,-1 1 1,1-1 0,-1 0 0,1 0 0,0-1-1,-1 1 1,1 0 0,0-1 0,0 0 0,1 1 0,-1-1-1,0-1 1,0 1 0,0 0 0,1-1 0,-1 1 0,0-1-1,1 0 1,-1 0 0,6-1 0,2-1-91,-1 0 0,1-1 0,-1 0 1,0-1-1,0 1 0,0-2 0,0 0 0,-1 0 1,0-1-1,0 0 0,0 0 0,-1-1 0,12-11 1,-2-5 1,0-1 1,-2 0 0,0-1 0,11-27 0,-5 11-36,-22 40 85,17-24-290,-16 24 267,-1 0 0,1 1 1,0-1-1,-1 0 0,1 1 0,0-1 0,0 1 0,0-1 1,-1 1-1,1-1 0,0 1 0,1-1 0,-2 1 15,1 0 0,-1 0 0,0 0 0,1 0 0,-1 0 0,1 0 0,-1 1 0,0-1 0,1 0-1,-1 0 1,0 0 0,1 0 0,-1 0 0,0 1 0,1-1 0,-1 0 0,0 0 0,1 1 0,-1-1 0,0 0 0,0 0-1,1 1 1,-1-1 0,0 0 0,0 1 0,0-1 0,1 0 0,-1 1 0,0-1 0,0 1 0,10 23 311,-2 0 1,-1 1 0,6 35 0,-8-32-32,2-1 0,0-1 0,13 29 0,-11-34-56,-4-7 9,1-1 0,10 16 0,-15-28-206,0 0 0,0 0 0,0 0 0,0 0 0,0 0 0,0 0 0,0 0 0,0 0 0,0 0 0,0 0-1,1-1 1,-1 1 0,0 0 0,0-1 0,1 1 0,-1-1 0,1 0 0,-1 1 0,0-1 0,1 0 0,-1 0 0,1 0 0,-1 0 0,1 0 0,-1 0-1,0 0 1,1 0 0,-1-1 0,1 1 0,-1-1 0,0 1 0,1-1 0,-1 1 0,0-1 0,0 0 0,1 1 0,-1-1 0,0 0 0,0 0 0,0 0 0,0 0-1,0 0 1,0 0 0,0 0 0,0-1 0,-1 1 0,1 0 0,0 0 0,-1-1 0,1 1 0,-1 0 0,1-1 0,-1 1 0,0-1 0,1 1 0,-1 0 0,0-1-1,0-1 1,0-7 24,1 0 0,0 0-1,3-15 1,-1 17-71,0-1-1,0 1 1,1 0-1,0 0 1,1 1-1,6-10 0,-3 6-11,3-5 7,1 0 0,1 1 0,0 1 0,26-21 0,-13 14-24,0 2 0,31-17 0,-35 24 4,0 1 1,0 0-1,1 2 0,1 0 1,-1 2-1,2 1 0,43-6 1,-60 11 37,0 1 1,0 1 0,0-1-1,0 1 1,0 1-1,-1-1 1,1 1 0,0 1-1,-1-1 1,1 1-1,-1 1 1,0-1 0,0 1-1,0 1 1,0-1-1,-1 1 1,0 0 0,0 1-1,7 7 1,-7-8 169,-9-11-179,-8-13-195,8 16 180,0-1 0,0 1 0,0 0 0,0 0 1,-1 0-1,1 0 0,-6-3 0,7 5 24,0-1 1,0 1-1,0 1 0,-1-1 0,1 0 1,0 0-1,0 1 0,-1 0 0,1-1 1,0 1-1,-1 0 0,1 0 0,-1 0 1,1 0-1,0 1 0,-1-1 1,-1 1-1,-3 2-25,0 0 0,0 0 1,1 0-1,0 1 0,-1 0 1,1 0-1,1 1 0,-10 8 1,-40 48 77,39-42-53,0-1-15,1 1 0,-14 25-1,25-38 40,1 0 1,0 0-1,0 1 0,0-1 0,1 1 0,0 0 0,1 0 1,-1 0-1,1 0 0,1 0 0,-1 14 0,2-18-6,-1 0 0,1 0 0,0 0 0,0 0 0,0 0 0,0 0 0,1 0 0,-1 0-1,1 0 1,0 0 0,0-1 0,0 1 0,0-1 0,0 0 0,0 1 0,1-1 0,-1 0 0,1 0 0,0 0 0,4 2 0,5 2 68,1 0 0,0-1 0,18 6 0,-30-11-76,8 2 50,-1 0 0,1-1 0,0 0 0,0-1 0,0 1-1,0-2 1,0 1 0,13-4 0,72-19 140,-74 17-184,34-10-15,57-25 1,-86 29 28,0-1 1,-1 0-1,0-2 1,28-24-1,-19 10-53,-2-1 0,-1-2 0,-1-1 0,-2-2-1,38-63 1,-29 38-26,27-64 0,-39 61-93,-4-1-1,-2-2 1,13-95 0,-30 155 33,-1 0-1,1 1 1,-1-1 0,-1-9-1,1 15 113,0 0-1,0 0 0,0 0 0,0 0 0,0 0 0,0 1 0,0-1 0,0 0 0,0 0 0,0 0 0,0 0 0,0 0 0,-1 0 1,1 0-1,0 0 0,0 0 0,0 0 0,0 0 0,0 1 0,0-1 0,0 0 0,0 0 0,0 0 0,0 0 0,0 0 1,0 0-1,0 0 0,-1 0 0,1 0 0,0 0 0,0 0 0,0 0 0,0 0 0,0 0 0,0 0 0,0 0 0,0 0 0,0 0 1,0 0-1,-1 0 0,1 0 0,0 0 0,0 0 0,0 0 0,0 0 0,0 0 0,0 0 0,0 0 0,0 0 0,0 0 0,0 0 1,0 0-1,-1-1 0,1 1 0,0 0 0,0 0 0,0 0 0,0 0 0,0 0 0,0 0 0,0 0 0,0 0 0,0 0 0,0 0 1,0 0-1,0 0 0,0-1 0,0 1 0,-5 10-77,-38 128-175,27-80 226,-6 24 149,-20 154 0,36-182 17,4 1-1,1-1 0,13 105 0,-10-150-90,-1 0-1,1 0 0,1-1 0,4 12 0,-5-17-6,-1 1 1,1-1-1,0 0 0,0 0 0,0 0 0,1 0 0,-1 0 0,1-1 1,-1 1-1,1-1 0,0 0 0,5 4 0,-6-5-16,0 0 0,1-1-1,-1 1 1,0-1 0,0 1 0,1-1 0,-1 0-1,0 1 1,0-1 0,1-1 0,-1 1-1,0 0 1,1 0 0,-1-1 0,0 1 0,0-1-1,0 0 1,0 0 0,3-1 0,3-2 3,0 0 0,0-1 0,10-8 0,-2-1-26,-1-1 0,-1 0 0,-1-1 1,0 0-1,20-34 0,-7 10-99,-5 10 30,20-29 38,-37 51-13,1 1 0,-2-1 1,1 0-1,-1 0 0,4-17 0,-7 25 35,0-1 0,0 1 0,0 0 0,1-1 0,-1 1 0,0-1-1,0 1 1,0 0 0,0-1 0,0 1 0,0-1 0,0 1 0,0 0-1,0-1 1,0 1 0,0-1 0,0 1 0,0 0 0,0-1 0,-1 1-1,1-1 1,0 1 0,0 0 0,0-1 0,-1 1 0,1 0 0,0-1-1,0 1 1,-1 0 0,1-1 0,0 1 0,-1-1 0,0 1 5,1 1 0,-1-1 0,0 0 0,1 0 0,-1 1 0,0-1 1,1 0-1,-1 1 0,1-1 0,-1 1 0,1-1 0,-1 1 0,1-1 0,-1 1 1,1-1-1,-1 1 0,1-1 0,-1 1 0,1 1 0,-8 10 3,2 1-1,0 0 1,1 0-1,-8 27 1,6-9 3,-4 37 1,10-59 18,1 1 1,-1 0-1,2 0 0,-1 0 0,2 0 1,-1 0-1,1 0 0,1 0 0,-1-1 1,6 12-1,-6-17 9,0 0 1,0 0-1,0-1 1,0 0-1,0 1 0,1-1 1,0 0-1,-1 0 1,1 0-1,0 0 1,1-1-1,-1 1 1,0-1-1,1 0 0,-1 0 1,1 0-1,0 0 1,-1-1-1,1 1 1,0-1-1,0 0 0,0 0 1,0-1-1,0 1 1,0-1-1,0 0 1,7 0-1,-1-1 30,-1 0-1,1-1 1,-1 0 0,1 0-1,-1-1 1,0 0 0,0-1-1,0 0 1,0 0 0,-1-1-1,0 0 1,0 0 0,0-1-1,-1 0 1,12-12 0,-7 3-61,0 0 1,19-32 0,16-42-151,-28 49 94,49-92-133,-70 147 106,1-1-1,1 0 1,2 24-1,-2-22 76,1 38 67,-1-18-23,9 63 0,-5-73 1,-3-16 6,0-1-1,1 0 0,-1 0 0,2-1 0,0 1 0,0 0 0,7 14 0,-9-21-14,0-1-1,1 1 1,-1-1 0,0 1-1,1 0 1,-1-1 0,1 0-1,-1 1 1,1-1-1,0 0 1,0 0 0,-1 0-1,1 0 1,0 0 0,0-1-1,0 1 1,0 0-1,0-1 1,0 0 0,0 1-1,0-1 1,0 0 0,3 0-1,2-1 35,0 0-1,-1-1 1,1 0-1,-1 0 1,11-5-1,-11 4-56,13-6 42,0-1 0,0-1 0,-1-1 0,-1 0 0,30-27-1,70-86-113,-79 82-80,-5 5 48,42-43-33,-66 73 95,0 0-1,0 0 1,1 2-1,0-1 1,0 1 0,0 0-1,13-4 1,-22 9 33,1 1 0,0-1 0,0 1 0,0-1 0,0 1 0,0 0 0,0 0 0,0 0 0,0 0 0,0 0 0,0 0 0,0 0 0,0 1 0,0-1 0,0 1 0,-1-1 0,1 1 0,2 1 0,1 1-28,0 0 1,-1 1-1,0-1 0,8 9 1,2 1 116,-11-11-92,0 1 1,-1 0-1,1 0 1,0 0-1,-1 0 1,0 0-1,0 0 1,0 1-1,0-1 1,0 1-1,-1-1 0,1 1 1,0 6-1,-2-9 10,0-1 1,-1 0-1,1 1 0,-1-1 0,1 0 0,-1 1 0,1-1 0,-1 0 0,1 0 0,-1 1 0,1-1 0,-1 0 0,1 0 1,-1 0-1,1 0 0,-1 0 0,1 0 0,-1 0 0,1 0 0,-1 0 0,1 0 0,-1 0 0,0 0 0,1 0 1,-1 0-1,1-1 0,-1 1 0,1 0 0,-1 0 0,-22-7-131,5-1 105,13 5-6,0 0 1,0 1-1,-1 0 1,1 0-1,-1 0 1,0 1-1,1 0 1,-1 0 0,-8 0-1,3 2 24,0 0-1,0 0 1,0 1 0,1 1-1,-1 0 1,1 1-1,0 0 1,-12 6 0,0 2-56,1 0 0,-32 25 0,42-28 68,0 0 0,1 0 0,1 1 0,0 1 0,0-1 0,1 2 0,0-1 0,1 1 0,0 0 0,1 0 0,-6 18 0,10-27 12,1 1 0,0-1 0,1 1 0,-1 0 0,0 0 0,1-1 0,0 1 0,0 0 0,0 0 0,1-1 0,-1 1 0,1 0 0,0 0 0,0-1 0,0 1 0,0-1 0,1 1 0,-1-1 0,1 1 0,0-1 0,0 0 0,0 0 0,1 0 0,-1 0 0,1 0 0,-1-1 0,6 5 0,-3-3 31,0-1 1,0 0-1,0-1 0,0 1 0,1-1 0,-1 0 0,1 0 0,-1-1 0,1 0 0,0 0 1,-1 0-1,1 0 0,0-1 0,0 0 0,0 0 0,-1-1 0,10-1 0,-6-1-21,0 0-1,0 0 0,0-1 0,0 0 0,0 0 0,-1-1 0,0 0 1,0-1-1,0 0 0,-1 0 0,0-1 0,0 1 0,-1-2 1,7-7-1,4-10-122,-1 0 0,-2-1 0,15-33 0,-18 29-66,-8 23 99,-1 0 1,1 1 0,4-8 0,-7 14 57,0 0 1,0-1-1,0 1 1,0 0-1,0 0 0,0 0 1,0 0-1,1 0 1,-1 0-1,0 0 1,0 0-1,0 0 1,0 0-1,0 0 0,0 0 1,0 0-1,0 0 1,0 0-1,0 0 1,1 0-1,-1 0 1,0 0-1,0 0 1,0 0-1,0 0 0,0 0 1,0 0-1,0 0 1,0 0-1,0 0 1,0 1-1,0-1 1,1 0-1,-1 0 0,0 0 1,0 0-1,0 0 1,0 0-1,0 0 1,0 0-1,0 0 1,0 0-1,0 0 1,0 0-1,0 0 0,0 1 1,0-1-1,0 0 1,0 0-1,0 0 1,0 0-1,0 0 1,0 0-1,0 0 0,0 0 1,0 0-1,0 0 1,0 1-1,0-1 1,2 7-57,-3 5-32,-1 0 1,-3 16-1,-3 14 44,6-17 134,0-1-1,2 1 0,1 0 0,6 39 0,-7-60-96,1 0 0,0 0 0,1 0-1,-1 0 1,1-1 0,3 8 0,-4-10 20,0 1 0,0-1 1,0 1-1,1-1 1,-1 0-1,0 0 0,0 1 1,1-1-1,-1 0 1,1 0-1,-1 0 1,1-1-1,0 1 0,-1 0 1,1 0-1,0-1 1,-1 1-1,4-1 0,2 1 24,0-1 0,0 0 1,0 0-1,0-1 0,0 0 0,0 0 0,-1-1 0,1 0 0,0 0 0,9-5 0,-1 0 3,0-2 1,-1 0 0,17-12-1,-3-1 27,-2-2-1,34-37 1,38-58 54,-78 95-113,14-19 3,-3-1 1,52-94-1,-62 92-88,29-93 1,1-53-180,-48 179 180,0-1-1,-1 1 0,0-20 1,-4 18-41,2 15 119,0 0-1,0-1 1,0 1 0,0 0 0,0 0 0,0 0 0,0 0 0,-1-1 0,1 1-1,0 0 1,0 0 0,0 0 0,0 0 0,0 0 0,0 0 0,-1-1 0,1 1-1,0 0 1,0 0 0,0 0 0,0 0 0,-1 0 0,1 0 0,0 0 0,0 0-1,0 0 1,-1 0 0,1 0 0,0 0 0,0 0 0,0 0 0,0 0 0,-1 0-1,1 0 1,0 0 0,0 0 0,-1 0 0,0 1-11,-1 1 1,1-1 0,-1 1-1,1 0 1,-1-1-1,1 1 1,0 0-1,-1 0 1,1 0-1,0 0 1,-1 3-1,-128 302 373,120-278-320,2 2 0,2-1 0,0 1-1,-1 41 1,6-26 38,1 1-1,9 53 1,-6-75-48,12 42 0,-12-58-108,0 1 0,0-1-1,1 0 1,1-1-1,-1 1 1,1-1 0,8 11-1,-10-16-306,0 0 1,0 0-1,0 0 0,1 0 0,-1-1 0,8 5 1,-10-7 166,-1 1-1,1-1 1,0 1 0,0-1 0,0 0 0,0 1 0,0-1 0,0 0 0,0 0 0,0 1 0,0-1 0,0 0 0,0 0 0,0 0 0,0 0 0,0-1 0,0 1 0,0 0 0,0 0 0,0-1 0,0 1 0,0 0 0,0-1 0,0 1 0,0-1 0,0 1-1,-1-1 1,1 1 0,0-1 0,0 0 0,0 1 0,-1-1 0,1 0 0,0 0 0,0-1 0,13-34-5790,4-10 1962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9:42.5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68 10304,'-18'-8'4672,"39"11"-4064,11-3 735,5 5-863,47-10 1408,11 5-1056,58-3 256,-4-2-672,31-3-384,-19 1-32,10-6-2624,-18 6 1408,5-6-4479,-24 6 3167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9:14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5216,'1'-5'816,"-1"1"-363,0 1-1,1 0 0,-1-1 0,1 1 0,0 0 1,0 0-1,0-1 0,1 1 0,2-5 0,-3 46 2578,-6 65-1061,0-17-1075,3-35-541,0 158 644,3-103-704,2 35 283,0-121-21,-2-15-526,0-10-864,1-6-1666,6-1 667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9:46.3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1202 4160,'-7'2'7890,"19"-10"-2773,-3-2-5522,-1-1 1012,-2-1-1,1 1 0,7-24 1,-7 18-347,1 0 0,12-20-1,-4 13-47,1 2-1,1 0 1,1 1 0,0 1-1,38-29 1,-5 13-4,1 3 0,83-37 0,-31 17 234,-88 43-260,0 2-1,19-7 0,-35 15-173,-1 0 1,0-1-1,1 1 0,-1 0 0,1 0 0,-1 0 0,1-1 0,-1 1 0,0 0 0,1 0 1,-1 0-1,1 0 0,-1 0 0,1 0 0,-1 0 0,1 0 0,-1 0 0,0 0 0,1 0 1,-1 0-1,1 0 0,-1 1 0,1-1 0,-1 0 0,1 0 0,-1 0 0,0 0 0,1 1 1,-1-1-1,0 0 0,1 1 0,-1-1 0,0 0 0,1 1 0,-1-1 0,0 0 0,1 1 1,-1-1-1,0 0 0,0 1 0,0-1 0,1 1 0,-1-1 0,0 1 0,0-1 1,0 0-1,0 1 0,0-1 0,0 1 0,0-1 0,0 1 0,0-1 0,0 1 0,0 0 1,-1 3 30,0 1 1,0-1-1,0 1 1,-3 5-1,4-9-27,-35 81 320,22-57-207,2 2 1,0-1 0,2 1 0,-8 42-1,17-68-115,0-1-1,-1 1 1,1 0-1,0-1 1,0 1-1,0 0 0,0 0 1,0-1-1,0 1 1,0 0-1,0 0 1,0-1-1,0 1 1,0 0-1,0 0 1,1-1-1,-1 1 0,0 0 1,0-1-1,1 1 1,-1 0-1,1-1 1,-1 1-1,0 0 1,1-1-1,-1 1 0,1-1 1,0 1-1,-1-1 1,1 1-1,-1-1 1,1 1-1,0-1 1,-1 0-1,1 1 1,0-1-1,-1 0 0,1 0 1,1 1-1,0-1 27,1 0 0,-1-1 0,0 1-1,1 0 1,-1-1 0,0 1 0,0-1-1,1 0 1,-1 0 0,0 0-1,0 0 1,3-2 0,9-8 63,-1 0 1,0-2-1,16-18 0,-14 14 27,22-24-40,70-69-471,-104 108 443,10-8-301,-13 10 235,0 0-1,0 0 1,0 0 0,0 0-1,1 0 1,-1 0-1,0 0 1,0 0 0,0 0-1,1 0 1,-1 0-1,0 0 1,0 0 0,0 0-1,1 0 1,-1 0-1,0 0 1,0 0 0,0 0-1,1 0 1,-1 0-1,0 0 1,0 0 0,0 0-1,1 1 1,-1-1-1,0 0 1,0 0 0,0 0-1,0 0 1,0 0-1,1 1 1,-1-1 0,0 0-1,0 0 1,0 0-1,0 0 1,0 1 0,0-1-1,0 0 1,0 0-1,0 0 1,0 1 0,1-1-1,-1 0 1,0 0-1,0 0 1,0 1 0,0-1-1,0 0 1,-1 0-1,1 0 1,0 1 0,0-1-1,0 0 1,0 0-1,0 1 1,0 36-45,-1-7 54,1 0 0,2-1 0,5 31 1,-5-51 56,0-1-1,0 1 1,1-1 0,0 1 0,1-1 0,0 0 0,0-1 0,1 1 0,0-1 0,0 1 0,0-2 0,1 1 0,0 0 0,12 9 0,-13-13-18,0 0 0,-1 0 0,2-1 0,-1 1 0,0-1 1,0 0-1,1-1 0,-1 1 0,1-1 0,-1 0 0,1 0 0,-1-1 0,1 1 0,8-2 0,2-1 54,-1 0 0,1-1-1,28-9 1,-29 7-36,0-1-1,0 0 1,0-1-1,-1-1 1,0 0-1,-1-1 1,0 0-1,21-19 1,-13 7-77,-2 0 0,0-2 1,-1 0-1,-1 0 0,25-47 1,-40 64-24,1 1 0,-1-1 0,0 0 0,-1 0 0,1 0 0,0-10 0,-2 14-11,1-1 0,-1 1 0,0 0 0,0-1 0,0 1 0,-1 0 0,1-1 0,0 1 0,-1 0 0,0-1 0,1 1 0,-1 0 0,-2-3 0,3 4 19,-1 0 1,0 0 0,0 0-1,0 0 1,0 1-1,0-1 1,0 0 0,0 0-1,-1 1 1,1-1-1,0 0 1,0 1 0,-1-1-1,1 1 1,0 0-1,0-1 1,-1 1 0,1 0-1,0 0 1,-1 0 0,1 0-1,-1 0 1,1 0-1,0 0 1,-3 1 0,-1 0 26,0 0 0,0 1 0,-1 0 1,1 0-1,0 0 0,1 1 1,-1 0-1,0 0 0,1 0 0,0 0 1,-1 0-1,1 1 0,1 0 1,-1 0-1,0 0 0,1 1 0,0-1 1,-3 6-1,0 1 49,0-1 0,1 2 0,1-1 0,-1 0 0,2 1 0,0 0 0,-2 14 0,3-12 34,1-1 1,0 1 0,2 0-1,-1 0 1,2 0 0,0 0-1,4 15 1,-4-20 20,1 0 1,0 0-1,1 0 0,0 0 1,0-1-1,1 1 0,0-1 1,1 0-1,-1-1 0,2 1 1,8 8-1,-13-14-58,0 0 1,1 0-1,-1-1 0,0 1 1,1 0-1,-1-1 1,1 0-1,-1 1 0,1-1 1,0 0-1,-1 0 0,1-1 1,0 1-1,0 0 1,0-1-1,0 0 0,-1 0 1,1 0-1,0 0 1,0 0-1,0 0 0,0-1 1,0 1-1,-1-1 0,5-1 1,4-4 32,-1-1 0,1 0 0,-1 0 0,-1-1 0,0 0 1,15-17-1,-5 6 4,54-47-88,2 4-1,110-69 1,-166 118-346,-22 16 352,-1 0-1,1 0 0,0 0 0,0 1 0,0-1 0,0 1 1,-4 6-1,-15 34-8,14-24 61,-10 39 0,16-50-27,1 0-1,-1 0 1,1 0-1,1 0 1,0 0-1,0 0 1,2 11-1,-2-18-2,1 0-1,-1-1 1,0 1-1,1 0 1,-1 0-1,1-1 1,0 1-1,-1 0 1,1 0-1,0-1 1,0 1-1,0-1 1,1 1-1,-1-1 1,0 0-1,0 1 1,1-1-1,-1 0 1,1 0-1,1 2 1,-1-3 3,0 1 1,1 0-1,-1-1 1,0 0-1,0 1 1,0-1-1,0 0 1,0 0-1,1 0 1,-1 0 0,0-1-1,0 1 1,0-1-1,4 0 1,3-3 33,0 0 0,-1 0 1,1-1-1,-1 0 0,0-1 1,10-8-1,74-77-8,-17 15-218,-67 69-132,-8 12-6,-2 6 250,-6 28 15,4-20 58,-2 30 0,4-26 72,2 0 0,1 1 0,5 36 0,-5-55-62,1 0 0,-1 0 0,1 0 0,0 0 0,3 4 0,-4-8-10,-1 0 0,0 0-1,1 0 1,0 0 0,-1 0 0,1 0 0,-1 0-1,1-1 1,0 1 0,0 0 0,-1 0-1,1-1 1,0 1 0,0 0 0,0-1 0,0 1-1,0-1 1,0 1 0,0-1 0,0 0 0,0 1-1,0-1 1,0 0 0,0 0 0,0 0 0,0 0-1,0 0 1,0 0 0,2 0 0,0-1 24,-1 0-1,0 0 1,1 0 0,-1-1-1,0 1 1,0-1 0,0 0 0,0 1-1,0-1 1,0 0 0,3-4 0,18-30-12,-5 6 13,97-109 379,-59 82-364,64-75 19,-78 72-123,-1-1 0,-4-3 0,52-120 0,-43 81-29,25-63-355,-68 160 321,-1 0 1,0 0 0,0 0 0,-1 0-1,0 0 1,1-10 0,-17 39-334,6-5 429,0 0 0,1 1 1,-6 23-1,-3 9-2,-80 185 227,90-219-188,0 1 2,-27 60 79,-28 102 0,56-157-33,1 0-1,1 0 1,1 1 0,1-1-1,1 1 1,3 41-1,-1-59-21,0 0 0,1 0 0,-1 0 0,1 0 0,0-1 0,1 1 0,0-1 0,0 1 0,0-1 0,4 6-1,-5-9-33,0 0 0,0 0 0,0 0 0,0 0 0,0 0 0,0 0 0,0-1 0,1 1-1,-1-1 1,0 0 0,1 1 0,-1-1 0,1 0 0,0-1 0,-1 1 0,1 0 0,0-1 0,0 1-1,-1-1 1,1 0 0,0 0 0,0 0 0,-1 0 0,5-1 0,-1-1 16,1 0 0,-1-1 0,0 1 0,0-1 0,-1 0 1,1-1-1,-1 0 0,1 1 0,-1-2 0,6-5 0,6-8 20,21-27-1,-22 25-7,0 1-15,34-47 2,-25 33-137,-16 22 50,-1 1-1,10-18 1,-15 20 132,-3 8-77,0-1 0,0 1 1,0 0-1,0-1 0,0 1 1,1-1-1,-1 1 0,0 0 0,0-1 1,0 1-1,1-1 0,-1 1 1,0 0-1,0-1 0,1 1 1,-1 0-1,0-1 0,1 1 1,-1 0-1,0 0 0,1-1 1,-1 1-1,0 0 0,1 0 1,-1 0-1,1 0 0,-1-1 1,1 1-1,-1 0 0,0 0 1,1 0-1,0 1-29,0 0-1,0 1 1,0-1-1,0 0 0,0 1 1,0-1-1,-1 0 1,2 3-1,-1-2 3,7 15 44,-1 0 0,0 1 0,-1 0 0,-1 0 0,-1 1 0,3 26 0,-2 77 198,0-26-54,-5-95-146,0 0-1,0-1 0,0 1 1,0 0-1,0 0 0,1 0 0,-1 0 1,0 0-1,0 0 0,0 0 1,1 0-1,-1-1 0,1 1 0,-1 0 1,1 0-1,-1 0 0,1-1 1,-1 1-1,1 0 0,-1-1 1,1 1-1,0 0 0,0-1 0,-1 1 1,1-1-1,0 1 0,0-1 1,-1 1-1,1-1 0,0 0 0,0 0 1,0 1-1,0-1 0,0 0 1,0 0-1,0 0 0,-1 0 0,1 0 1,0 0-1,0 0 0,0 0 1,0 0-1,1 0 0,4-1 24,0-1 0,-1 1 0,1-1 0,0 0 0,6-3 0,14-8 14,0-1 0,35-27 0,43-41-38,-49 37-5,103-72-402,-147 111 202,-14 11-81,-6 8 153,5-4 134,0 0 0,0 1-1,1-1 1,0 1 0,1 0-1,-3 17 1,2 3 34,1 30 1,3-49-8,-1 0 0,5 18 0,-4-24-8,0-1 0,0 1 0,1 0 0,-1-1-1,1 1 1,1-1 0,3 7 0,-5-10-16,-1 0 0,0-1-1,1 1 1,-1-1 0,1 1 0,0 0-1,-1-1 1,1 1 0,-1-1 0,1 0-1,0 1 1,-1-1 0,1 1 0,0-1-1,0 0 1,-1 0 0,1 1 0,0-1-1,0 0 1,-1 0 0,1 0 0,0 0-1,0 0 1,-1 0 0,1 0 0,0 0-1,0 0 1,-1 0 0,1-1 0,0 1-1,0 0 1,-1 0 0,1-1 0,0 1-1,-1 0 1,1-1 0,1 0 0,1-1 14,0-1 1,-1 0-1,1 1 0,0-1 1,-1-1-1,4-4 1,7-16-35,-1 0 1,-1-1-1,-1-1 1,12-46-1,-18 54-112,3-21-1,-6 34 58,-1-1 0,0 0-1,0 1 1,0-1 0,-1 1 0,1-1-1,-1 1 1,-2-7 0,2 10 50,0 0 1,0 1-1,0-1 1,0 0-1,0 1 1,0-1-1,0 1 0,-1 0 1,1-1-1,0 1 1,-1 0-1,1 0 1,-1 0-1,0 0 1,-2-2-1,0 2-3,1-1 0,-1 1 0,0 0 0,1 0 0,-1 0-1,0 1 1,-7-1 0,7 1 5,0 0 0,1 0 0,-1 1 0,1-1 0,-1 1 0,1 0 0,-1 0 0,-4 3 0,6-4 5,1 1 0,-1 0-1,1 0 1,-1 0 0,1 0 0,-1 0-1,1 0 1,0 1 0,0-1 0,-1 0-1,1 1 1,0-1 0,0 1 0,1-1-1,-1 1 1,0-1 0,0 3 0,0-3 18,1-1 1,0 1-1,0 0 1,0 0-1,0 0 1,0-1-1,1 1 0,-1 0 1,0 0-1,0 0 1,0-1-1,1 1 1,-1 0-1,0 0 1,1-1-1,-1 1 1,1 0-1,-1-1 0,1 1 1,-1 0-1,1-1 1,-1 1-1,1-1 1,0 1-1,-1-1 1,1 1-1,0-1 1,-1 1-1,1-1 0,0 0 1,-1 1-1,1-1 1,0 0-1,0 0 1,0 0-1,1 1 1,3 0 5,-1 0 1,1 0 0,0 0-1,8-1 1,9-1 55,0-1 1,0-1 0,23-6-1,2-1 43,145-9-104,-152 16 35,-31 2-67,1 0-1,0 1 0,-1 1 1,1-1-1,-1 1 1,19 5-1,-26-5 29,1 0 0,-1 0 0,1 0 0,-1 0-1,0 1 1,0-1 0,0 1 0,0-1 0,0 1-1,0 0 1,0 0 0,0 0 0,-1 0 0,1 0 0,-1 0-1,1 0 1,-1 1 0,0-1 0,0 1 0,0-1-1,0 1 1,0-1 0,-1 1 0,1-1 0,-1 1-1,0-1 1,1 1 0,-1 0 0,-1 3 0,1 1 11,-1 1-1,0-1 1,-1 1 0,0-1 0,-4 11-1,3-11 38,1 0 0,0 1 0,0-1 0,1 1 0,-2 11 0,3-19-51,0 1 1,0 0 0,0-1-1,0 1 1,0-1-1,0 1 1,0-1 0,0 1-1,0 0 1,0-1-1,0 1 1,0-1 0,1 1-1,-1-1 1,0 1-1,0-1 1,1 1 0,-1-1-1,0 1 1,0-1 0,1 1-1,-1-1 1,1 1-1,-1-1 1,0 0 0,1 1-1,-1-1 1,1 0-1,-1 1 1,1-1 0,-1 0-1,1 1 1,-1-1-1,1 0 1,-1 0 0,1 0-1,0 0 1,-1 0-1,1 1 1,-1-1 0,1 0-1,-1 0 1,1 0 0,0-1-1,-1 1 1,1 0-1,-1 0 1,1 0 0,0 0-1,4-2 18,-1 0 0,1 0 0,-1 0 0,8-5-1,11-9 91,22-20 0,17-13-13,-46 38-71,-8 5-59,0 1-1,0-1 1,1 1-1,15-6 1,-23 11 29,1 0 1,-1-1-1,1 1 0,-1 0 0,0 0 1,1 0-1,-1 0 0,1 1 1,-1-1-1,0 0 0,1 0 0,-1 1 1,0-1-1,1 1 0,-1 0 1,0-1-1,1 1 0,-1 0 0,0-1 1,0 1-1,0 0 0,1 1 1,3 3 28,-1 0 1,1 0 0,4 8 0,-4-6 21,38 57 252,7 10-347,-40-62 29,0 0 0,0-1 0,23 19-1,-26-25-194,1-1-1,-1 0 1,0 0 0,1-1-1,0 0 1,0 0-1,0-1 1,0 0-1,0 0 1,1-1-1,-1 0 1,0 0 0,1-1-1,-1 0 1,1-1-1,14-2 1,-20 2-328,0-1 1,0 1 0,0-1-1,0 1 1,0-1 0,0 0-1,0 0 1,-1 0-1,1 0 1,-1-1 0,0 1-1,1 0 1,-1-1 0,0 0-1,-1 0 1,1 1 0,0-1-1,1-6 1,10-16-2491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9:46.7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159 20 7456,'-68'-12'2421,"65"11"-2286,0 1 0,0-1 0,0 1-1,0 0 1,1 0 0,-5 0 0,-9 0 131,4 0 1140,-26 5 2856,45-3-2451,17 1-58,87 2 1474,147 3-1931,399-4-1243,-410-5-918,216-5-5720,-229-7-1474,-14 0 2449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9:50.6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11 703 5312,'-10'-5'6938,"10"0"-3386,1 5-3404,0 0 1,0 0-1,0 0 0,0 0 0,0 0 1,0 0-1,0 0 0,0 0 0,0 0 1,-1 0-1,1-1 0,0 1 0,0 0 1,0-1-1,0 1 0,1-1 0,7-2 292,131-32 1977,21-6-1250,-116 26-913,-22 6-91,0 2 0,0 1 0,25-4 1,-46 10-127,-1 0 1,1-1 0,0 1 0,0 0-1,-1 0 1,1 1 0,0-1 0,0 0 0,-1 0-1,1 1 1,0-1 0,-1 1 0,1 0-1,0-1 1,-1 1 0,3 2 0,-3-2-11,0 0 0,0 0 0,0 0 0,0 1 0,-1-1 0,1 0 0,0 1 0,-1-1 0,1 0 0,-1 1 1,1-1-1,-1 1 0,1-1 0,-1 1 0,0-1 0,0 0 0,0 1 0,0-1 0,0 1 0,-1 2 0,-2 15 173,-8 29 0,6-28-138,-5 34-1,0 100 478,10-151-476,0 0 0,0 0 1,-1 0-1,2 0 1,-1 0-1,0 0 1,1 0-1,-1 0 1,1 0-1,0 0 1,0-1-1,0 1 1,0 0-1,1-1 1,-1 1-1,1 0 0,0-1 1,-1 0-1,4 3 1,-5-4-46,1-1 0,-1 0 1,1 1-1,-1-1 0,1 0 0,-1 0 0,1 1 1,-1-1-1,1 0 0,-1 0 0,1 0 1,0 0-1,-1 0 0,1 0 0,-1 1 1,1-1-1,-1-1 0,1 1 0,0 0 0,-1 0 1,1 0-1,-1 0 0,2 0 0,14-11 236,15-21-13,-25 25-160,37-40 148,112-116-341,-143 152 139,0 0-83,-1 0 0,0 0 0,13-20 0,13-24-67,-35 44-194,-1 8 39,6 9 148,9 7 223,0-1-1,1 0 1,0-1 0,1-1-1,0-1 1,0-1-1,1 0 1,0-1 0,1-1-1,25 5 1,-35-10-59,-1 0 1,1-1 0,0 0-1,-1 0 1,1-1-1,-1 0 1,1 0 0,-1-1-1,13-4 1,-15 3-14,-1 1 0,1-1 0,-1-1 0,0 1 0,0-1 0,0 0 0,0 0 0,-1 0 0,0-1 0,0 0 0,0 0 0,7-11-1,-6 8-46,0-1-1,-1 0 0,0-1 0,5-13 1,-9 20 12,-1 1 1,1-1 0,0 1 0,-1-1 0,1 1 0,-1-1 0,0 1 0,0-1 0,0 1 0,0-1 0,0 0 0,-1 1-1,1-1 1,-1 1 0,0-1 0,0 1 0,0-1 0,0 1 0,0 0 0,0-1 0,0 1 0,-1 0 0,-1-2-1,2 3-7,0 0 0,0 0 0,0 0-1,0 0 1,0 0 0,0 0-1,0 1 1,-1-1 0,1 0-1,0 1 1,0-1 0,0 1-1,-1-1 1,1 1 0,0 0-1,-1-1 1,1 1 0,0 0 0,-1 0-1,1 0 1,0 0 0,-2 0-1,0 1 2,1 0 0,-1 0 0,1 0-1,-1 0 1,1 0 0,-1 0 0,1 1 0,0-1-1,0 1 1,-3 2 0,-4 5 56,1 0 0,0 1 1,-11 17-1,19-27-34,-6 9 30,1 0-1,1 0 0,-1 0 1,1 0-1,1 1 0,0 0 1,0 0-1,1 0 0,0 0 1,0 19-1,2-21 6,0 1 1,1-1-1,0 1 1,0-1-1,1 0 1,0 1-1,1-1 1,0 0-1,0 0 1,1-1-1,0 1 1,0-1-1,8 11 0,-9-14 14,0-1-1,0 1 1,0 0-1,1-1 1,0 0-1,0 0 0,0 0 1,0 0-1,0-1 1,1 1-1,6 2 0,-5-3-18,1-1 0,0 1 0,-1-1-1,1 0 1,0-1 0,0 0 0,0 0-1,10-1 1,33-9 78,0-1 0,49-19 1,-99 30-111,108-39 113,-88 30-93,0-1 0,-2-1-1,27-19 1,-26 14-16,-1 0 0,-1-2-1,26-31 1,36-64-67,-28 36 17,-1 3-99,67-136 0,-110 197 34,-2-1 0,0 0 1,5-17-1,-10 30 90,0 0 0,0 0 0,1 0 0,-1 0 0,0 0 0,0-1 0,0 1 0,0 0 0,0 0 0,-1 0 0,1 0 0,0 0 0,0 0 0,-1 0 0,1 0 0,0 0 0,-1 0 0,1 0 0,-1 0 0,0 0 0,1 0 0,-1 0 0,0 0 0,1 1 0,-1-1 0,0 0 1,0 0-1,0 1 0,0-1 0,1 0 0,-1 1 0,-2-1 0,1 1 11,1-1 1,-1 1-1,0 0 1,0 0-1,0 0 1,0 0-1,0 0 1,1 1-1,-1-1 1,0 1-1,0-1 1,0 1-1,1-1 1,-1 1-1,0 0 1,1 0-1,-1 0 1,1 0-1,-1 0 1,1 0-1,-3 3 1,-7 7 15,1 1 0,0 0 0,1 1 0,1 0 0,0 0 0,-7 16 0,-77 196-68,71-170 188,-1 6 66,2 1-1,-17 96 1,31-121-65,2-1 0,1 1 1,2 0-1,2 0 1,9 64-1,-10-96-92,1 1 0,0-1 0,1 0 0,-1 0 0,1 0 0,0-1 1,0 1-1,0 0 0,1-1 0,4 7 0,-6-10-18,0 0 0,1 0-1,-1 0 1,0 0 0,0 0 0,1 0 0,-1 0 0,1 0 0,-1-1-1,0 1 1,1-1 0,-1 1 0,1-1 0,0 1 0,2-1 0,-2 0 4,1 0 1,0 0 0,0-1 0,0 1 0,0-1-1,0 0 1,-1 1 0,1-1 0,0-1 0,-1 1 0,4-2-1,17-12-35,0-2 0,28-26 0,-3 3 35,143-107-272,-182 141 218,-1-1 0,-1 0-1,11-12 1,-17 19 21,-1-1 1,0 1-1,1 0 0,-1 0 0,0-1 1,1 1-1,-1 0 0,0-1 0,0 1 1,1-1-1,-1 1 0,0 0 0,0-1 1,0 1-1,0-1 0,0 1 0,1 0 1,-1-1-1,0 1 0,0-1 1,0 1-1,0-1 0,0 1 0,0 0 1,0-1-1,0 1 0,-1-1 0,1 1 1,0-1-1,0 1 0,0-1 0,-1 1-9,0-1 0,0 1-1,1-1 1,-1 1 0,0 0-1,0-1 1,1 1 0,-1 0-1,0 0 1,0-1 0,0 1-1,0 0 1,0 0-1,-1 0 1,-31 4-195,22 0 213,1-1 0,0 1 0,-1 1 0,2 0-1,-1 0 1,1 1 0,-1 1 0,2-1 0,-1 1 0,1 1 0,0-1-1,0 1 1,-9 14 0,7-8 3,1 0-1,0 0 1,2 1-1,-1 0 1,2 1-1,0-1 1,1 1 0,-5 23-1,9-32 35,0 1 1,0-1-1,1 0 0,0 1 0,0-1 0,1 0 1,-1 1-1,5 12 0,-4-16-17,0-1 1,0 0-1,0 0 0,1 0 0,0 0 1,-1 0-1,1 0 0,0 0 1,1-1-1,-1 1 0,0 0 0,1-1 1,-1 0-1,1 0 0,0 0 0,0 0 1,-1 0-1,1 0 0,1-1 1,-1 0-1,4 2 0,2-1 4,0 1-1,1-2 1,-1 0-1,1 0 1,0 0-1,-1-1 1,1-1-1,0 0 1,-1 0-1,1-1 1,-1 0-1,0 0 1,1-1-1,-1 0 0,0-1 1,-1 0-1,17-10 1,-10 4 7,-1-1-1,0 0 1,0-1 0,-1 0 0,-1-1-1,0 0 1,-1-1 0,17-26 0,-24 33-66,0-1-1,0 0 1,0 0 0,-1 0 0,4-17-1,-6 21 12,0 0-1,-1 0 0,1 1 0,-1-1 0,0 0 1,0 0-1,-1 0 0,1 0 0,-1 1 0,0-1 0,-1-4 1,1 5 8,0 0-4,0 1-1,0-1 0,-1 0 0,1 0 0,-1 0 1,1 1-1,-1-1 0,0 1 0,0-1 0,0 1 1,-1 0-1,1 0 0,-1 0 0,1 0 0,-1 0 1,1 0-1,-4-1 0,-5-2-32,1 1 1,0 0-1,-16-3 1,-8-1 36,0 1 0,-1 2 1,-66-2-1,97 7 30,1 0-1,0 0 1,0 0 0,0 0-1,0 1 1,0-1 0,0 1-1,0 0 1,1 0 0,-6 3-1,12-3 54,0 0 0,0 1 0,0-1 0,8 0 0,6 1-66,0-2-1,30-3 0,-12 1 134,29-2-51,71-13 0,-51 4-85,1 3-1,0 5 1,107 6 0,-166 0-10,0 1 0,1 2 1,51 13-1,-52-11 122,-25-5 213,-9-5-112,-5-3-192,10 6-8,-1 0 0,1-1 0,0 1 0,0 0 0,-1 0 0,1 1 0,0-1 0,-1 0 0,-4 0 0,5 1-10,-6-1 15,1 0 1,0 1-1,-1 0 0,1 0 0,0 1 0,0-1 1,-1 2-1,-12 3 0,9-1-38,0 0 0,0 1 0,0 0 0,1 1 0,-14 9 0,21-12 27,0 0 0,0-1 1,0 1-1,0 1 0,1-1 0,-1 0 0,1 0 0,0 1 1,0 0-1,0-1 0,0 1 0,1 0 0,0 0 0,-1 0 1,2 0-1,-1 0 0,0 0 0,1 0 0,-1 7 0,2-4 8,0 1 0,0 0 0,1-1-1,0 1 1,0-1 0,0 0 0,1 1-1,0-1 1,1-1 0,0 1 0,0 0-1,0-1 1,1 0 0,-1 0 0,2 0-1,-1 0 1,1-1 0,7 6 0,-3-3 41,1 0 0,0-1 0,0 0 0,1-1 0,0 0 0,0-1 0,0-1 0,0 0 0,1 0 0,14 2 0,-16-6-49,-1 1 0,1-1 0,-1-1 0,1 0 1,0 0-1,-1-1 0,0 0 0,1-1 0,-1 0 0,0-1 0,16-8 0,8-7-2,60-43-1,-65 42 94,135-95-39,-91 68-449,-90 87 11,6-19 388,1 0 1,1 1-1,1 0 0,1 0 0,1 1 1,1 0-1,1 0 0,1 1 0,0 25 1,3-41 24,0 1 0,1-1 1,0 1-1,0-1 0,1 1 1,1-1-1,4 12 0,-6-17-12,1 1 0,-1-1 0,1 0 0,0 0-1,1 0 1,-1 0 0,0 0 0,1 0 0,0 0-1,-1-1 1,1 1 0,0-1 0,0 0 0,0 0-1,1 0 1,-1 0 0,0-1 0,1 1 0,4 0-1,-1 0 12,1-1 0,-1 0-1,1-1 1,0 0-1,-1 0 1,1 0 0,-1-1-1,1 0 1,-1-1-1,1 1 1,-1-1 0,0-1-1,1 0 1,-2 0 0,1 0-1,0-1 1,0 0-1,6-5 1,10-8 15,-1-2 1,-1-1 0,28-32-1,144-142 42,-141 151-137,0 0-44,71-73-1,-91 78 2,-1-2 0,-2-2 0,-2 0 0,39-84 0,-57 107 37,1-2-120,-1 0 0,12-41 0,-21 60 146,1-1-1,-1 0 0,1 0 1,-1 0-1,0 1 0,-1-7 1,1 9 25,0-1 0,0 1 0,-1-1-1,1 1 1,0-1 0,0 1 0,0-1 0,-1 1 0,1 0 0,0-1 0,0 1 0,-1-1 0,1 1 0,0 0 0,-1-1 0,1 1 0,0 0 0,-1-1 0,1 1 0,-1 0 0,0-1 0,1 1-4,-1 0 0,0 0 1,0 0-1,0 0 0,0 0 0,1 0 1,-1 0-1,0 0 0,0 0 1,0 1-1,1-1 0,-1 0 1,0 1-1,0-1 0,1 0 1,-1 1-1,0-1 0,0 1 1,-11 8-87,1 1 0,1 0 0,-14 15 0,23-23 95,-64 69 105,-73 103-1,119-146-87,1 2 0,1 0 0,1 0 0,2 2 0,1 0 1,1 0-1,-9 44 0,15-48 72,2 0 1,0 0 0,2 0-1,1 0 1,1 0-1,4 29 1,-3-51-51,0 1 0,0-1 0,1 0 0,0 0 0,1 0-1,-1 0 1,1 0 0,0-1 0,1 1 0,-1-1 0,9 10 0,-9-12-17,1 0 1,-1 0-1,1 0 0,0 0 1,0-1-1,0 1 0,0-1 1,1 0-1,-1 0 1,0-1-1,1 1 0,-1-1 1,1 0-1,0 0 1,-1 0-1,10-1 0,-2 0-1,1-2 1,-1 1-1,1-1 0,-1-1 0,0-1 0,0 1 0,0-2 0,-1 0 0,0 0 0,0-1 0,14-9 0,1-4-14,0-1-1,-2-1 0,25-27 0,-25 23-66,25-35 1,-44 54-11,-4 6-24,-5 17-29,-78 222 535,79-230-350,0 1-1,1-1 1,0 1-1,1-1 1,-1 11-1,2-17-34,0-1-1,0 0 1,0 0-1,1 0 0,-1 0 1,0-1-1,1 1 1,0 0-1,-1 0 1,1 0-1,0 0 1,0 0-1,2 2 1,-2-3-14,0 0 1,0 0 0,1 0-1,-1 0 1,0 0 0,1-1-1,-1 1 1,0 0 0,1-1-1,-1 1 1,1-1-1,-1 1 1,1-1 0,-1 0-1,1 1 1,-1-1 0,1 0-1,-1 0 1,1 0 0,2-1-1,2 0-6,0 0-1,1 0 1,-1-1-1,0 0 0,0 0 1,1-1-1,-2 0 1,11-6-1,3-4-10,22-18-1,22-24-83,-24 20 130,56-39-1,-76 64-28,-18 10-15,0 0 1,0-1-1,0 1 1,0 0 0,0 0-1,0 0 1,0-1-1,0 1 1,0 0-1,0 1 1,0-1-1,0 0 1,0 0-1,-1 0 1,1 0 0,0 1-1,0-1 1,0 0-1,1 2 1,-1-2 1,-1 0 1,1 1-1,-1-1 1,1 1-1,-1-1 1,1 1-1,-1-1 1,1 1-1,-1-1 1,0 1-1,1-1 1,-1 1-1,0-1 0,0 1 1,1-1-1,-1 1 1,0 0-1,0-1 1,0 1-1,0 0 1,0-1-1,0 1 1,0-1-1,0 1 1,0 0-1,0 1 1,-7 17 1,3-12-2,-12 26-53,-2 0 0,-2-2 0,-39 50 0,21-31 83,29-37-24,-193 245 147,154-205-124,-3-2 1,-1-2 0,-3-2 0,-76 49-1,129-95-26,-6 5 4,0-2-1,0 1 0,0-1 0,-1 0 1,-11 4-1,19-8-4,1 0 0,-1 0 0,0 1 0,1-1 0,-1 0 0,1 0 0,-1 0 0,0 1 0,1-1 0,-1 0 0,0 0 0,1 0 0,-1 0 0,1 0 0,-1 0 0,0-1 0,1 1 0,-1 0 0,0 0 0,1 0 0,-1 0 0,1-1 0,-1 1 0,0 0 0,1-1 0,-1 1 0,1 0 0,-1-1 0,1 1 0,-1-1 0,1 1 0,0-1 0,-1 1 0,1-1 0,-1 1 0,1-1 0,0 1 0,0-1 0,-1 1 0,1-2 0,0-1 0,0 0 0,0-1 0,0 1 0,0 0 0,1 0 0,0 0 0,0 0 0,-1 0 0,2 0 0,0-3 0,9-16 0,0 1 0,2 0 0,0 0 0,1 2 0,2 0 0,20-22 0,2 4 0,79-61 0,-77 69 0,1 2 0,1 1 0,1 2 0,1 3 0,1 1 0,1 2 0,66-17 0,23 9-924,-14 3-3421,-106 19 2041,-1 1 0,24-10 0,-37 12 2058,0 1 0,0 0 0,0-1 0,0 1 0,0-1 0,0 0 0,0 1 0,0-1-1,0 0 1,-1 1 0,1-1 0,0 0 0,0 0 0,-1 0 0,2-1 0,-2 1-32,0 0 0,0 0 1,0 1-1,0-1 0,0 0 0,0 0 0,0 0 0,0 0 1,-1 0-1,1 0 0,0 1 0,-1-1 0,1 0 0,0 0 1,-1 0-1,1 1 0,-1-1 0,0-1 0,-16-18-3412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9:50.9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13056,'2'1'4427,"12"2"-648,46 6-988,336 46 409,-61-6-3190,-243-38-218,72 9-891,-58-4-4100,-80-11 1289,-7 2 1303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29:51.5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1 148 16128,'5'-57'7295,"8"38"-6335,-10 12 1504,7 2-1536,4-7 128,4 1-640,0-6-352,4 9-64,4-1-416,3 6 192,11 3-3744,4 3 2176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30:03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569 1 2400,'1'0'17465,"-7"0"-15267,-1 1-2026,1 0-1,-1 0 1,1 1 0,0 0-1,-7 3 1,-3 0 25,-3 1-15,1 2-1,0-1 1,0 2 0,1 0-1,0 1 1,1 1 0,-26 23-1,22-16-29,1 1-1,0 2 1,2-1-1,1 2 1,-14 23 0,-31 63 96,-46 115 0,88-187-240,14-26-430,-1 0 0,2 0 0,-1 0 0,-4 17 0,9-20-4212,1-16-3195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30:03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39 7296,'-21'-39'8884,"56"75"-7123,-15-13-941,0 0 0,1-2 1,1 0-1,50 34 0,19 0 46,35 24 173,-104-64-794,-2 1 0,0 0 0,29 33 0,-28-23-57,-1 1 0,23 41-1,25 62 257,-40-73-155,-20-42-321,-1 0 0,0 0 0,-1 1 0,-1-1 0,0 1 0,-1 1 0,-1-1 0,1 23 0,-4-38-121,0 0 0,1 0 0,-1 0 0,0 0 0,-1 0 0,1 0-1,0 0 1,0-1 0,0 1 0,-1 0 0,1 0 0,0 0 0,-1 0 0,1 0-1,-1 0 1,1-1 0,-1 2 0,0-2-35,1 1 0,-1-1 0,1 0 0,0 0 0,-1 0 0,1 0 0,-1 0 0,1 0 0,0 0 0,-1 0 0,1 0 0,-1 0 0,1 0-1,0 0 1,-1 0 0,1 0 0,-1 0 0,1 0 0,0 0 0,-1 0 0,1-1 0,-1 1 0,1 0 0,0 0 0,-1 0 0,1-1 0,-3-1-822,0 0 0,1 0 0,-1-1-1,1 1 1,0-1 0,0 0 0,-3-3 0,-5-15-2835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30: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653 42 4992,'0'-3'387,"0"0"-1,0 0 1,0 0-1,1 1 1,-1-1 0,1 0-1,0 0 1,0 0 0,0 0-1,0 1 1,4-9 2974,-9 13-1001,-14 10 731,9-6-2391,-151 104 3732,-173 124-2816,309-215-1852,-33 33 1,48-43-691,0 2 0,-8 12 1,13-17-345,1 0 1,-1 0 0,1 1-1,1-1 1,-4 10 0,4 8-2784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30:05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27 5568,'-15'0'4339,"14"1"-3957,1-1 1,-1 0 0,1 0 0,-1 0-1,1 0 1,-1 0 0,1 0 0,-1 0 0,0 0-1,1 0 1,-8-5 6125,8 4-6126,-5 1 2367,12 0-826,81 1-972,262-9 477,-268 8-1016,-38 1-264,-43-1-186,3-6-2255,-5 5 1635,0 1-1,0-1 1,1 0 0,-1 0-1,0 1 1,0-1 0,0 0-1,0 1 1,0-1-1,0 1 1,0-1 0,0 1-1,0 0 1,0-1-1,0 1 1,0 0 0,0 0-1,0-1 1,-2 1 0,-1 3-1838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30:05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54 8064,'-18'3'2592,"18"-3"-2513,0 0 0,0 0 0,0 0 0,0 0 1,0 0-1,1 0 0,-1 0 0,0 0 0,0 0 1,0 1-1,0-1 0,0 0 0,0 0 0,0 0 1,0 0-1,1 0 0,-1 0 0,0 0 0,0 1 1,0-1-1,0 0 0,0 0 0,0 0 0,0 0 0,0 0 1,0 0-1,0 1 0,0-1 0,0 0 0,0 0 1,0 0-1,0 0 0,0 0 0,0 0 0,0 1 1,0-1-1,0 0 0,0 0 0,0 0 0,0 0 1,0 0-1,0 0 0,0 1 0,-1-1 0,1 0 1,0 0-1,0 0 0,0 0 0,0 0 0,0 0 1,0 0-1,0 0 0,65-6 6065,144-20-919,23-2-3859,-154 26-1328,-69 2-90,-1 1-1,0 0 0,0 1 0,1 0 1,-1 0-1,0 0 0,9 5 0,-14-5-465,0-1-1,0 1 0,-1 0 1,1 0-1,4 4 0,-3 1-3092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9:14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16 273 6048,'-11'-16'1952,"10"15"-1777,0-1 1,1 1-1,-1 0 0,1 0 1,0 0-1,-1 0 1,1 0-1,0 0 1,-1-1-1,1 1 0,0 0 1,0 0-1,0 0 1,0-1-1,0 1 1,1 0-1,-1 0 0,0 0 1,0 0-1,1-1 1,-1 1-1,1 0 1,-1 0-1,1 0 0,-1 0 1,1 0-1,1-2 1,0 1 98,1-1 0,-1 0 0,1 1 0,-1 0 0,1 0 0,0 0 0,4-3 0,23-9 613,0 2 0,59-16 0,-56 18-503,363-107 896,-374 111-1268,36-6 1,-49 11-11,1 0 0,-1 0-1,1 1 1,-1 1 0,1 0-1,13 2 1,-21-2-22,-1-1-1,0 0 1,0 0 0,1 1 0,-1-1-1,0 1 1,0-1 0,1 1-1,-1-1 1,0 1 0,0 0 0,0 0-1,0 0 1,0-1 0,0 1-1,0 0 1,0 0 0,0 0-1,-1 0 1,1 1 0,1 1 0,-2-2-124,0 1 0,0-1 0,1 1 0,-1-1 0,0 1 0,0-1 0,-1 1 0,1-1 0,0 1 0,0-1 1,-1 1-1,1-1 0,-1 1 0,1-1 0,-2 3 0,-4 5-1370,1-1 1,-1 1-1,-1-1 0,-9 10 1,11-13 209,-14 18-1421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30:07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90 120 1984,'-3'0'142,"0"1"0,0-1 1,0 0-1,0 1 0,0 0 0,1-1 0,-1 1 1,-4 2-1,6-3-32,-6 3 5924,0-4-1080,-12 1-1780,0 0 567,19 0-3624,-1 0 1,1 0-1,0 0 0,0 0 1,-1 0-1,1 0 1,0 0-1,0 0 0,-1 0 1,1 0-1,0 0 1,0 0-1,-1-1 0,1 1 1,0 0-1,0 0 1,0 0-1,-1 0 1,1 0-1,0-1 0,0 1 1,0 0-1,-1 0 1,1 0-1,0 0 0,0-1 1,0 1-1,0 0 1,-1 0-1,1-1 0,0 1 1,0 0-1,0-1 1,28-2 852,414-68 1425,-344 51-2462,124-10 0,-196 30-77,-10 1-3109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30:09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72 3712,'0'-5'470,"-1"0"0,1 0 0,0 0 0,0 0 0,0 0 0,2-7 0,1-18 5904,10 99-1932,-1 206-649,-10-131-2898,1-65-593,7 148 809,-10-202-1090,0-21 88,-1 0 0,1 0-1,0 0 1,0 0-1,0 0 1,1 0 0,0 0-1,-1 0 1,1 0 0,2 5-1,-2-9-92,-1 0 1,0 0-1,0 1 0,0-1 0,1 0 0,-1 0 1,0 0-1,0 0 0,1 1 0,-1-1 1,0 0-1,1 0 0,-1 0 0,0 0 0,0 0 1,1 0-1,-1 0 0,0 0 0,1 0 0,-1 0 1,0 0-1,0 0 0,1 0 0,-1 0 0,0 0 1,1 0-1,-1 0 0,0 0 0,0-1 1,1 1-1,-1 0 0,0 0 0,0 0 0,1 0 1,-1 0-1,0-1 0,0 1 0,1 0 0,-1 0 1,0-1-1,0 1 0,0 0 0,0 0 0,1-1 1,-1 1-1,0 0 0,0-1 0,10-14 281,-9 13-262,125-180 231,-37 71-306,-74 95-18,0 1 0,2 0 0,0 1 0,23-16 0,-39 30 54,0-1 1,-1 1 0,1-1 0,0 1 0,0-1 0,0 1-1,0-1 1,0 1 0,0 0 0,1-1 0,-1 1 0,0 0-1,0 0 1,0 0 0,0 0 0,0 0 0,0 0 0,0 0-1,0 0 1,0 1 0,0-1 0,0 0 0,0 1 0,0-1-1,0 0 1,0 1 0,0-1 0,0 1 0,0 0 0,0-1-1,0 1 1,0 0 0,-1 0 0,1-1 0,0 1 0,0 0-1,-1 0 1,1 0 0,-1 0 0,1 0 0,-1 0 0,1 1-1,2 5 85,0 1 0,0-1 0,-1 1 0,2 12 0,-3-15-8,6 41 149,-3-1 1,-2 85 0,-2-80-97,0-44-209,0 0-1,-1 0 0,1 0 1,-1 0-1,0 0 0,-1 0 0,0 0 1,0 0-1,-3 7 0,1-12-2848,4 0 2638,0-1 1,-1 0 0,1 0-1,0 0 1,-1 0 0,1 0 0,-1-1-1,1 1 1,0 0 0,-1 0 0,1 0-1,0 0 1,-1 0 0,-13-16-9415,6 4 6439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30:10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675 19 5152,'-11'-5'1648,"11"4"-1586,-1 1 1,1 0-1,0 0 1,0-1-1,0 1 1,0 0-1,0-1 1,0 1-1,0 0 1,0-1-1,-1 1 1,1 0-1,0-1 1,0 1-1,0 0 1,1-1-1,-1 1 1,0 0-1,0-1 1,0 1-1,0 0 1,0-1-1,0 1 1,0 0-1,0-1 1,1 1-1,-1 0 1,0-1-1,2-2 1380,-4 6 264,-3-2 1910,-31 11-283,-297 92 2037,117-18-4687,206-80-1011,0-1 1,0 1 0,1 1-1,-16 13 1,17-11-3401,6 0 1034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30:11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65 2912,'-3'-9'18019,"9"11"-15279,6 4-3690,6 1 1108,-9-4-17,1 0 0,0-1 0,-1 0 0,1 0 0,13 0 0,-8-1 0,220 7 656,-3-18-454,-210 9-299,378-27 327,-212 14-219,822-27 760,-736 43-2635,-297 7-9413,4-1 7622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30:13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13 4736,'-3'-13'2757,"3"17"-1433,-1-1 0,1 1 0,-1-1 0,0 1 0,0-1 0,-1 4 0,-23 43 1171,2-3-1672,2 18-216,3 1 1,-10 73-1,6-27-109,10-54-296,-23 92 370,15-84 254,17-60-478,3-5 32,1-3-46,0 0-247,-1 0 0,1 0 0,-1 0 0,0 0 0,0 0 0,0 0 0,0-1 0,0-1 0,0-5-1,5-32-50,13-46 0,-11 53 4,2-8-12,32-122 179,-23 108-272,33-67 1,-37 94 141,2 1 0,1 0 0,1 1 0,22-25 0,-38 50-46,1-1 17,0-1 0,0 1 0,1 0 0,5-5 0,-8 8-48,-1-1 0,1 1 0,0-1 0,0 1 0,0-1 0,0 1 0,0 0 0,-1-1 0,1 1 0,0 0 0,0 0 0,0 0 0,0 0 0,0 0 0,0 0 0,0 0 0,0 0 0,0 0 0,0 0 0,0 0 0,0 1 0,0-1 0,0 0 0,-1 1 0,1-1 0,0 0 1,0 1-1,1 0 0,1 2 26,0 0 1,0 0 0,-1 0 0,1 0-1,-1 0 1,1 1 0,-1-1 0,0 1-1,2 6 1,13 41 428,-14-40-399,10 43 88,10 88 0,5 30 75,-24-157-211,-3-8 64,1 0 1,-1 0 0,1-1 0,1 1 0,-1-1-1,6 10 1,-8-15-55,1-1-1,-1 1 1,1-1 0,-1 0-1,0 1 1,1-1-1,-1 1 1,1-1 0,-1 0-1,1 1 1,-1-1-1,1 0 1,-1 1 0,1-1-1,-1 0 1,1 0 0,-1 0-1,1 0 1,0 1-1,-1-1 1,1 0 0,-1 0-1,1 0 1,0 0-1,-1 0 1,1 0 0,-1-1-1,1 1 1,-1 0 0,1 0-1,0 0 1,-1 0-1,1-1 1,-1 1 0,1 0-1,-1 0 1,1-1-1,-1 1 1,1-1 0,0 0-1,2-1 28,-1-1 0,1 0 0,-1 0-1,4-7 1,-3 6 28,12-20-17,-2-1 0,0 0 0,14-45 0,-6 14 34,32-51-129,-25 53-34,-24 48 15,-1 0-1,1 0 0,0 0 1,0 0-1,8-9 0,-12 15 54,1 0 0,-1 0-1,0 0 1,0 0-1,0-1 1,0 1-1,0 0 1,0 0-1,0 0 1,0 0 0,0 0-1,1-1 1,-1 1-1,0 0 1,0 0-1,0 0 1,0 0-1,0 0 1,1 0 0,-1 0-1,0 0 1,0 0-1,0 0 1,0-1-1,1 1 1,-1 0-1,0 0 1,0 0 0,0 0-1,1 0 1,-1 0-1,0 0 1,0 0-1,0 0 1,0 1-1,1-1 1,-1 0 0,0 0-1,0 0 1,0 0-1,0 0 1,1 0-1,-1 0 1,0 0-1,0 0 1,0 0 0,0 1-1,0-1 1,0 0-1,1 0 1,-1 0-1,0 0 1,0 0 0,0 1-1,0-1 1,0 0-1,0 0 1,0 0-1,0 1 1,2 13-66,-2-9 58,10 345 385,-11-239-254,3-23 339,-1-47-1223,0-1-3500,27-79-15083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30:14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13 137 7040,'-10'-38'4074,"9"36"-3504,1 1-1,-1 0 0,1-1 0,0 1 1,-1 0-1,1-1 0,0 1 0,0 0 1,5-8 6504,-5 9-6962,7 10 1354,-2-1-1245,-1 1-1,-1 0 1,0 0 0,0 0 0,2 19-1,0-2 147,21 104 723,19 76 225,-38-183-1124,-3-13 56,-1-1 1,2 14-1,-1-11 299,-3-12-522,-1-1-1,0 0 1,0 1-1,0-1 1,1 0-1,-1 0 1,0 0 0,0 1-1,1-1 1,-1 0-1,0 0 1,0 0-1,1 0 1,-1 1 0,0-1-1,1 0 1,-1 0-1,0 0 1,1 0 0,-1 0-1,0 0 1,1 0-1,-1 0 1,0 0-1,1 0 1,-1 0 0,0 0-1,1 0 1,-1 0-1,0 0 1,1 0 0,-1 0-1,0-1 1,0 1-1,1 0 1,-1 0-1,0 0 1,0 0 0,1-1-1,-1 1 1,0 0-1,0 0 1,1-1 0,-1 1-1,0 0 1,0 0-1,0-1 1,1 1-1,7-10 255,0 1-1,12-21 0,51-117-76,-39 76-156,52-92-331,-16 31-3012,-41 81 1607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3:21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23 2144,'-10'-11'1318,"10"3"2697,0 5-1540,2 11 1734,4 12-2972,4 8-1078,1 23 394,-2 0-1,2 59 1,-5-47-153,1 3-48,16 126 667,-11-90-585,-5-26-121,-3-37-175,-4-28-12,1 1 1,0-1 0,6 20 0,-6-27 194,0-2 247,0-3-119,2-13 117,26-44-441,2 1 1,51-70-1,-59 93-282,-23 33 156,1 0 0,-1 1 0,0-1 1,1 0-1,-1 1 0,1-1 1,0 0-1,-1 1 0,1-1 0,-1 1 1,1-1-1,0 1 0,-1-1 1,1 1-1,0 0 0,0-1 0,-1 1 1,1 0-1,0-1 0,1 1 0,-1 0 2,-1 0 0,1 0 0,-1 1 0,1-1 0,0 0 0,-1 0 0,1 1-1,0-1 1,-1 0 0,1 1 0,-1-1 0,1 1 0,-1-1 0,1 0 0,-1 1-1,1-1 1,-1 1 0,0-1 0,1 2 0,2 3 8,0 1 0,0-1 0,-1 1 0,2 7 0,-3-11-8,2 13 61,0-1 0,-1 0-1,0 27 1,0-8 27,3 61 151,0 14-267,-4-75-1393,-1-21-2147,0-7 1456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3:21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609 1 4992,'-2'0'248,"1"0"1,0 0-1,0 0 0,-1 0 1,1 0-1,0 0 1,0 0-1,0 1 0,0-1 1,0 1-1,-1-1 0,1 1 1,0-1-1,0 1 1,0 0-1,0-1 0,0 1 1,0 0-1,1 0 1,-1 0-1,0-1 0,0 1 1,0 0-1,0 2 0,-21 31 2288,17-25-2039,-13 20 471,-1 0 0,-1-1 0,-2-2 0,0 0 0,-48 42 0,23-34-571,-2-2 0,-81 41 0,31-20-265,91-49-482,0 0 0,-1 0 0,0-1 0,-13 4 0,19-4-834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3:22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44 287 4800,'-4'1'456,"1"0"0,0 0 0,-1-1 0,1 1 0,-5 0 0,-6-1 7378,9 0-5695,19 0-1575,-1 0 1,0 0 0,0-1-1,15-3 1,-5 1-226,326-53 1011,25-10-918,61-25-75,-18 22-506,-405 67-3385,-22 5-932,-4 5 1549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3:24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4736,'-1'12'7468,"-2"44"-5262,-7 56 433,-7 131-707,16 4-896,1-140-691,1-67-94,7 56-1,-6-82 901,-3-30-622,1-50-422,0-137 16,21-371 191,-17 558-334,-4 16 21,1 0-1,-1 0 1,0 0-1,0-1 1,0 1-1,0 0 1,0 0-1,0 0 1,0 0-1,0 0 1,0 0 0,0 0-1,1 0 1,-1 0-1,0 0 1,0 0-1,0 0 1,0 0-1,0 0 1,0 0-1,0 0 1,1 0-1,-1 0 1,0 0 0,0 0-1,0 0 1,0 0-1,0 0 1,0 0-1,1 0 1,-1 0-1,0 0 1,0 0-1,0 0 1,0 0-1,0 0 1,0 0-1,0 0 1,0 0 0,1 0-1,-1 0 1,0 0-1,6 11 99,27 81 665,10 24-126,16 16-323,-59-131-290,1-1-1,-1 1 1,0-1-1,1 1 1,-1-1 0,1 1-1,-1-1 1,0 0 0,1 1-1,-1-1 1,1 0 0,-1 1-1,1-1 1,-1 0-1,1 1 1,-1-1 0,1 0-1,0 0 1,-1 0 0,1 0-1,-1 1 1,1-1-1,0 0 1,-1 0 0,1 0-1,-1 0 1,1 0 0,-1 0-1,1-1 1,0 1 0,-1 0-1,1 0 1,-1 0-1,1-1 1,-1 1 0,1 0-1,-1 0 1,1-1 0,-1 1-1,1 0 1,-1-1 0,1 1-1,0-1 1,21-20 360,-18 17-377,100-97 168,-89 86-202,0 0-110,1 0-1,0 1 0,1 1 1,21-14-1,-36 27 131,-1-1 0,0 1 0,0-1 0,0 1 0,1-1 0,-1 1 0,0 0 0,1-1 0,-1 1 0,0 0 0,1 0 0,-1 0 0,0 0 0,1 0 0,-1 0 0,0 0 0,1 1 0,-1-1 0,0 1 0,1-1 0,-1 1 0,0-1 0,0 1 0,1-1 0,-1 1 0,0 0 0,1 1 0,2 2 22,1 0-1,-1 1 1,-1-1 0,8 11 0,-3-3 9,-1-2-33,0-1 1,-1 1-1,0 0 0,0 1 1,-1-1-1,6 20 1,13 60 161,20 141 1,-35-162 45,18 72 0,-22-128-1346,-4-12 804,-1 1 0,1-1 0,0 0 0,-1 1 0,1-1 1,-1 1-1,0-1 0,1 1 0,-1 3 0,0-3-1472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9:15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27 4576,'-11'9'1450,"10"-8"-1404,1-1 0,0 0-1,0 0 1,0 0-1,0 0 1,0 0-1,-1 0 1,1 1-1,0-1 1,0 0 0,0 0-1,0 0 1,0 0-1,0 0 1,0 1-1,0-1 1,0 0-1,0 0 1,0 0 0,0 1-1,0-1 1,0 0-1,0 0 1,0 0-1,0 0 1,0 1-1,0-1 1,0 0 0,0 0-1,0 0 1,0 1-1,0-1 1,0 0-1,0 0 1,0 0-1,0 0 1,0 0 0,0 1-1,1-1 1,-1 0-1,0 0 1,0 0-1,0 0 1,0 0-1,0 0 1,0 1 0,1-1-1,-1 0 1,0 0-1,0 0 1,0 0-1,0 0 1,1 0-1,-1 0 1,0 0 0,0 0-1,0 0 1,1 0-1,-1 0 1,0 0-1,0 0 1,0 0 0,1 0-1,13 2 1366,-13-2-1322,41 2 3264,64-5 0,44-13-1513,-93 9-1239,-38 5-556,108-15-165,-114 14-3010,1 7 826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3:25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50 4576,'-7'-2'661,"-9"-1"1254,18 3-942,-1 1 0,1-1-1,0 0 1,-1 1 0,1-1 0,-1 1 0,1-1 0,-1 1 0,3 1 0,17 14 1520,17 23-1617,-26-25-606,-1 1 0,0 0 0,-2 1 0,1 0 0,-2 0 1,0 1-1,6 20 0,30 132-117,-14-45 301,-20-96-288,-6-18 92,-1-1-1,4 15 1,-6-19-33,1-4 329,1-11 486,-1 3-1030,3-16 211,-1-1 1,2-39-1,-3 19-170,-1 20-26,14-111 46,-6 83-171,1 1 0,22-55 1,-31 97 4,1 0 0,1-13 1,4-11-1995,-7 23-4004,4 21-763,3 0 4104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3:26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13 246 4320,'0'0'197,"-1"-1"-1,1 1 1,-1 0 0,1-1-1,-1 1 1,1-1 0,-1 1 0,1 0-1,-1 0 1,0-1 0,1 1-1,-1 0 1,1 0 0,-1 0 0,0 0-1,1-1 1,-1 1 0,1 0-1,-1 0 1,-1 0 0,7 10 5231,3 6-4081,13 39 1086,-13-36-2019,-1 0 0,7 30 0,-3-9-53,-8-31-241,-1 1 1,1-1 0,-2 1 0,2 20 0,-3-2 1090,-4-33-169,4 5-1039,0 0 1,-1 0 0,1 0-1,0 0 1,0-1-1,0 1 1,-1 0 0,1 0-1,0 0 1,0 0 0,0-1-1,0 1 1,0 0 0,-1 0-1,1 0 1,0-1-1,0 1 1,0 0 0,0 0-1,0-1 1,0 1 0,0 0-1,0 0 1,0 0 0,0-1-1,0 1 1,0 0-1,0 0 1,0-1 0,0 1-1,0 0 1,0 0 0,0-1-1,0 1 1,0 0 0,0 0-1,1 0 1,-1-1-1,0 1 1,0 0 0,0 0-1,3-49 56,35-122-64,-6 23 357,-24 122-301,0 0 1,13-24 0,-8 20 11,-12 27-36,0 1 0,1-1-1,-1 0 1,1 1 0,-1-1 0,1 1-1,0-1 1,0 1 0,4-3-1,-6 5-14,0-1-1,1 1 1,-1 0-1,1-1 1,0 1-1,-1 0 1,1 0-1,-1-1 1,1 1-1,-1 0 1,1 0-1,-1 0 1,1 0-1,0 0 1,-1 0-1,1 0 0,-1 0 1,1 0-1,0 0 1,0 0-1,0 1 2,0-1 1,0 1-1,0-1 0,-1 1 0,1 0 0,0-1 0,-1 1 0,1 0 0,0-1 0,-1 1 0,1 0 0,-1 0 1,1 0-1,-1 0 0,1 0 0,0 1 0,2 6 87,-1 1 1,0-1-1,0 1 0,-1-1 1,1 17-1,-3 45 242,1-65-299,-1 11 8,-1-1 0,0 0 0,-8 24 1,8-32-40,0 1 1,-1-1 0,0 0 0,-1 0-1,0-1 1,0 1 0,0-1 0,-10 11 0,-9 3-168,69 21 368,-27-24 193,-1 1-1,29 41 0,-19-22-1274,-26-35 789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3:42.4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1092 4480,'-14'2'1445,"21"-4"-333,-1 0-1,0 0 1,0-1 0,-1 0-1,7-4 1,37-25-1064,-21 13 647,116-82 523,-123 84-942,-2 0 0,0-2 0,-1 0 0,25-35 0,13-35 774,-48 75-944,-1-1 0,-1 0-1,0 0 1,5-23-1,-10 28-188,2-14 59,-3 23 17,0 1 0,0 0 1,0-1-1,0 1 0,0-1 0,1 1 0,-1-1 1,0 1-1,0 0 0,1-1 0,-1 1 1,0-1-1,1 1 0,-1 0 0,0-1 0,1 1 1,-1 0-1,0 0 0,1-1 0,-1 1 0,1 0 1,-1 0-1,1 0 0,-1-1 0,0 1 0,1 0 1,-1 0-1,1 0 0,-1 0 0,1 0 1,-1 0-1,1 0 0,-1 0 0,1 0 0,-1 0 1,1 0-1,-1 0 0,1 0 0,0 1 0,0-1 11,-1 1-1,1-1 0,-1 1 0,1 0 0,-1-1 0,1 1 0,-1-1 0,1 1 0,-1 0 1,0-1-1,1 1 0,-1 0 0,0 0 0,1-1 0,-1 1 0,0 0 0,0 0 1,0-1-1,0 3 0,1 1-12,5 18-52,-2 1 1,2 40 0,1 8 251,-5-60-113,0 0 0,1 0 0,0 0 0,0 0 0,7 11 0,-8-18-39,0 0-1,0-1 1,0 1 0,1-1 0,0 0 0,-1 0 0,1 0 0,1 0 0,-1 0 0,0-1 0,0 1 0,1-1 0,0 0 0,-1 0 0,1 0 0,0-1 0,4 2-1,8 1 165,0-1-1,0 0 0,0-1 0,19 0 0,62-6 147,-71 1-232,-1-1-1,1 0 0,-1-2 0,45-17 1,-61 20-80,-1-1 1,1 0-1,-1-1 1,0 1 0,-1-2-1,1 1 1,-1-1-1,0 0 1,-1-1 0,1 1-1,-1-1 1,8-13-1,-10 13-11,0 0-1,0-1 0,-1 1 1,0-1-1,-1 1 1,0-1-1,0 0 0,0 0 1,-1 0-1,-1 0 0,1 0 1,-1 0-1,0-1 1,-3-12-1,3 19-29,-1-3-39,0 0 1,0-1 0,-1 1 0,-2-7 0,4 11 25,-1 1-1,1-1 1,0 0-1,-1 0 1,1 0-1,-1 0 1,1 1-1,-1-1 1,0 0 0,1 0-1,-1 1 1,1-1-1,-1 0 1,0 1-1,0-1 1,1 1 0,-1-1-1,0 1 1,0-1-1,0 1 1,0 0-1,1-1 1,-1 1 0,0 0-1,0 0 1,0 0-1,0 0 1,0 0-1,0 0 1,0 0 0,0 0-1,0 0 1,0 0-1,0 0 1,-1 1-1,-3 1-26,0 0 0,1 1 0,-1-1 0,1 1 0,0 0 0,0 1-1,-4 3 1,-27 31-123,20-20 106,3-6 58,2 0 0,0 1 0,0 0 0,-13 27 0,21-37 14,0 1 0,0 0 0,1 0 0,0 0 0,0 1 0,0-1 1,0 0-1,1 0 0,0 0 0,0 1 0,0-1 0,0 0 0,0 0 0,1 1 0,0-1 0,0 0 0,0 0 0,0 0 0,1 0 0,0 0 0,-1 0 0,2-1 0,-1 1 0,4 4 0,-2-2 37,2-1 0,-1 1-1,1-1 1,-1-1-1,1 1 1,1-1-1,-1 0 1,1 0-1,-1-1 1,1 0 0,0 0-1,14 3 1,-7-3 55,1 0 0,0-1 0,-1 0 0,1-1 1,24-2-1,5-5-32,0-2 1,-1-2-1,49-17 1,-69 20-49,25-8 36,0-2-1,-1-2 1,-1-2 0,52-32-1,-78 40-23,0-2-1,-1 0 1,0-1-1,-1-1 0,-1 0 1,-1-2-1,0 1 1,-2-2-1,0 0 1,21-43-1,-31 54-38,-2 7-8,-1 0 1,0 0-1,0 0 1,0-1-1,0 1 1,0 0-1,0 0 1,-1-1-1,1 1 1,-1-1-1,1 1 1,-1 0-1,0-6 1,0 9 9,0-1 0,0 0-1,0 0 1,0 0 0,0 0 0,0 0 0,0 0 0,0 0 0,-1 0 0,1 0 0,0 0 0,0 0 0,0 0 0,0 0 0,0 0 0,0 1 0,0-1 0,0 0 0,0 0 0,0 0-1,0 0 1,0 0 0,0 0 0,0 0 0,0 0 0,0 0 0,0 0 0,0 0 0,0 0 0,-1 0 0,1 0 0,0 0 0,0 0 0,0 0 0,0 0 0,0 0 0,0 0 0,0 0-1,0 0 1,0 0 0,0 0 0,0 0 0,0 0 0,0 0 0,-1 0 0,1 0 0,0 0 0,0 0 0,0 0 0,0 0 0,0 0 0,0 0 0,0 0 0,0-1 0,0 1-1,0 0 1,0 0 0,0 0 0,0 0 0,0 0 0,0 0 0,0 0 0,0 0 0,0 0 0,0 0 0,0 0 0,0 0 0,0 0 0,0-1 0,-16 22-290,9-9 248,-30 40-1,-2-2 1,-81 80-1,110-119 47,-1-1-30,1 0 0,1 1 0,-11 13 0,19-21 29,-1-1 0,0 1-1,1-1 1,-1 1 0,1-1 0,0 1 0,0 0 0,0 0 0,0 0-1,1-1 1,-1 1 0,1 0 0,0 0 0,-1 0 0,1 0 0,1 0 0,-1 0-1,0 0 1,1 0 0,-1-1 0,1 1 0,1 3 0,0-3 3,-1-1 0,1 1 0,0-1 0,0 1 0,0-1 0,1 0 0,-1 0 0,0 0 0,1 0 0,-1 0 0,1-1 0,0 1 0,-1-1 0,1 0 0,0 1 0,0-1 0,0-1 0,0 1 0,0 0 0,0-1 0,0 1 0,4-1 0,3 0 83,0 0 0,-1 0 0,1-1-1,0 0 1,17-5 0,-19 4-45,-1-1-1,1 0 1,-1 0 0,0-1-1,0 0 1,0 0-1,0 0 1,-1-1 0,11-9-1,-10 6 2,1-1 0,-2 0-1,1 0 1,-1 0-1,0-1 1,8-19 0,6-26 20,14-62 0,-24 81-120,-2 4 62,48-199 19,-50 198-13,-2-1-1,-1 0 0,-2 0 0,-5-66 0,3 92-71,0 0 1,-1 0-1,0 0 0,0 0 1,0 0-1,-1 1 0,-4-8 1,7 14 47,0 1 0,-1-1 0,1 1 0,0 0 1,-1-1-1,1 1 0,-1 0 0,1 0 0,0-1 1,-1 1-1,1 0 0,-1 0 0,1-1 0,0 1 1,-1 0-1,1 0 0,-1 0 0,1 0 0,-1 0 1,1 0-1,-1 0 0,1 0 0,-1 0 0,1 0 1,-1 0-1,1 0 0,-1 0 0,1 0 0,0 0 1,-1 0-1,1 0 0,-1 1 0,1-1 0,-1 0 1,-14 12-271,6 0 229,0 1-1,1 0 1,1 0 0,0 1-1,1-1 1,-5 17 0,-1 0-9,3-6 42,0 0 0,2 0 0,-5 36 0,-3 76-49,12-100 48,-2 17 97,2 1 0,3-1-1,8 57 1,-5-75-34,-1-15-3,0 0 1,6 20-1,-6-34 7,-1-1-1,1-1 1,0 1 0,0 0-1,0 0 1,1-1-1,0 1 1,0-1 0,0 0-1,0 0 1,0 0-1,8 6 1,-9-8-8,1-1 0,-1 1 1,1-1-1,0 0 0,0 0 0,0 0 1,0 0-1,-1 0 0,1-1 0,0 1 1,0-1-1,0 0 0,1 0 0,-1 0 1,0 0-1,0 0 0,5-2 0,4-1 96,0 0-1,-1-1 1,11-5-1,-21 8-121,20-8 52,-1-1 0,0-1 1,-1-1-1,0-1 1,-1 0-1,-1-1 0,0-1 1,16-19-1,93-138-351,-107 136 59,-28 103-470,-4-17 699,7-29-9,1 0 1,0 0-1,2 1 1,-1 21 0,4-39 49,0 1 1,1-1 0,-1 0 0,1 0-1,0 1 1,0-1 0,1 0 0,-1 0-1,1 0 1,4 7 0,-6-10-19,1 0-1,0 1 1,0-1 0,0 0-1,0 0 1,0 0 0,0 0 0,0 0-1,0 0 1,0-1 0,1 1 0,-1 0-1,0 0 1,0-1 0,1 1-1,-1-1 1,1 1 0,-1-1 0,0 0-1,1 0 1,-1 1 0,1-1 0,-1 0-1,0 0 1,1 0 0,-1 0-1,1-1 1,-1 1 0,1 0 0,-1-1-1,0 1 1,1-1 0,0 0 0,3-2 25,0 1 0,0-2-1,0 1 1,-1 0 0,1-1 0,-1 0 0,0 0 0,-1 0 0,1-1 0,0 1 0,4-10 0,3-6-65,13-34 0,-19 42 57,37-107-98,-27 73 31,-14 41 63,6-15-398,-5 17 80,-3 14 42,-2 14 185,1 1-1,2 40 1,2-11-31,-3-41 91,1 1-1,1-1 1,0 0 0,1 1-1,1-1 1,7 24 0,-9-35 26,0-1 1,0 0-1,0 0 0,0 0 1,0 0-1,1 0 0,-1 0 1,1 0-1,-1 0 0,1 0 1,0-1-1,-1 1 0,1 0 1,4 1-1,-5-2-4,1-1-1,-1 1 1,1-1 0,-1 0-1,1 1 1,-1-1-1,1 0 1,-1 0 0,0 0-1,1 0 1,-1 0 0,1-1-1,-1 1 1,1 0 0,-1-1-1,1 1 1,-1-1-1,0 1 1,1-1 0,-1 0-1,0 0 1,0 1 0,2-3-1,17-13 25,-1-1-1,-1-2 1,-1 1-1,-1-2 1,15-23-1,18-20-6,-40 53-87,-1 0-1,1 1 1,1 0 0,0 0-1,0 1 1,13-7 0,-19 13 23,0-1 0,0 1 1,0 1-1,0-1 0,1 1 1,-1-1-1,1 1 0,-1 1 1,1-1-1,-1 1 0,1-1 1,-1 1-1,1 1 0,-1-1 1,1 0-1,-1 1 0,1 0 1,-1 0-1,0 1 0,1-1 1,3 3-1,1 1 16,-1 0 0,0 0-1,8 8 1,-7-7 26,-1 1-1,17 8 1,-11-2 14,-10-7 135,-4-6-166,0 0 0,0 0 0,0 0 0,0-1 0,0 1 0,0 0 0,0 0 0,0 0 0,0 0 0,0 0 0,0 0 0,0 0 0,0 0 0,0 0 0,0 0 0,0 0 0,0 0 0,0 0 0,-1 0 0,1 0 0,0 0 0,0 0 0,0 0 0,0 0 0,0 0 0,0 0 1,0 0-1,0 0 0,0 0 0,0 0 0,0 0 0,0 0 0,0 0 0,0 0 0,0 1 0,0-1 0,0 0 0,0 0 0,0 0 0,0 0 0,0 0 0,0 0 0,0 0 0,-1 0 0,1 0 0,0 0 0,0 0 0,0 0 0,0 0 0,0 0 0,0 0 0,0 0 0,0 0 0,0 0 0,0 0 0,0 0 0,0 0 0,0 1 0,0-1 0,0 0 0,0 0 0,0 0 0,0 0 0,-6-2 6,0 0 0,-1 1 0,-11-1 0,8 1-2,3 0-29,-1 1-1,0 0 0,0 0 1,0 1-1,0 0 1,0 0-1,1 1 1,-1 0-1,0 0 0,-9 5 1,4-1-41,0 0 1,0 2 0,1 0 0,-18 13-1,20-12 2,0 0 0,-8 10 0,15-15 50,0-1 0,0 1 0,0 0 0,1 0 0,0 0 0,-1 0 0,2 0 1,-1 0-1,-1 6 0,2-8 3,1 0 0,0 0 0,0 0 0,0-1 0,0 1 0,0 0 0,1 0 0,-1 0 0,0-1 0,1 1 0,-1 0 0,1 0 0,0-1 1,0 1-1,0-1 0,0 1 0,0 0 0,0-1 0,0 0 0,0 1 0,0-1 0,1 0 0,-1 1 0,0-1 0,1 0 0,2 2 0,4 1 50,0 0 0,1 0-1,-1-1 1,10 3-1,-9-3-26,14 4 51,0-1 0,1-1-1,0-2 1,-1 0 0,1-1 0,0-2-1,1 0 1,-1-1 0,27-6 0,-41 5-53,0-1 1,0 0 0,0-1-1,0 0 1,0 0 0,-1-1-1,0-1 1,0 1 0,0-1-1,-1-1 1,0 0 0,0 0-1,-1 0 1,0-1 0,0 0 0,9-15-1,-4 4 14,10-25 0,-19 37-3,-1-1-1,1 1 0,-1-1 1,-1 1-1,1-1 1,-1 0-1,0-8 1,-1 14-39,0 1 0,0 0 0,0 0 0,0-1 0,0 1 0,0 0 0,-1 0 0,1 0 0,0 0 1,-1-1-1,1 1 0,-1 0 0,1 0 0,-1 0 0,0 0 0,0-1 0,0 2 4,1 0-1,0-1 0,0 1 0,-1 0 1,1 0-1,0 0 0,0 0 1,-1 0-1,1 0 0,0 0 0,0 0 1,-1 0-1,1 0 0,0 0 1,-1 0-1,1 0 0,0 0 1,0 0-1,-1 0 0,1 0 0,0 0 1,0 0-1,-1 0 0,1 0 1,0 0-1,-1 1 0,-9 9-175,-4 16 133,0 2 0,2-1 0,-17 54 0,28-79 50,1 0 1,-1 0-1,1-1 1,-1 1-1,1 0 1,0 0-1,0 0 1,0 0-1,0-1 1,0 1-1,0 0 1,0 0-1,1 0 1,-1 0-1,1-1 1,-1 1-1,1 0 1,-1 0-1,1-1 0,0 1 1,0-1-1,0 1 1,0 0-1,0-1 1,1 0-1,-1 1 1,0-1-1,1 0 1,-1 0-1,1 1 1,-1-1-1,1 0 1,-1-1-1,1 1 1,0 0-1,-1 0 1,1-1-1,0 1 1,0-1-1,0 1 0,1-1 1,24-1 85,-1-2 0,0-1 0,40-11-1,-18 4 19,176-50-104,-186 46 36,0 0 0,-1-3 0,57-36 0,-90 51-11,1 0 1,0 0 0,0 0-1,-1 1 1,1-1 0,1 1 0,-1 0-1,9-1 1,-13 3-26,-1 0 1,0 0-1,0 0 0,1 0 1,-1 0-1,0 0 1,0 0-1,1 0 0,-1 0 1,0 0-1,0 1 0,0-1 1,1 0-1,-1 0 1,0 0-1,0 0 0,0 0 1,0 1-1,1-1 1,-1 0-1,0 0 0,0 0 1,0 1-1,0-1 0,0 0 1,0 0-1,0 1 1,1-1-1,-1 0 0,0 0 1,0 0-1,0 1 0,0-1 1,0 0-1,0 0 1,0 1-1,0-1 0,0 0 1,0 0-1,0 1 1,-1-1-1,1 0 0,0 0 1,0 1-1,0-1 0,0 0 1,0 0-1,0 0 1,0 1-1,-1-1 0,1 0 1,0 0-1,-9 16-179,7-13 112,-9 15 32,-1 0-1,-1-1 1,-1 0-1,-1-1 1,-16 15 0,-12 14 10,40-42 26,1 0 0,0 0 0,0 0 1,0 1-1,0-1 0,1 1 0,0-1 0,-1 1 0,1 0 0,0-1 0,1 1 0,-2 6 0,2-9 3,0 0-1,0 0 1,0 1-1,0-1 1,0 0-1,0 0 0,0 0 1,1 1-1,-1-1 1,0 0-1,1 0 1,-1 0-1,1 0 1,-1 1-1,1-1 1,-1 0-1,1 0 1,0 0-1,-1 0 1,1 0-1,0 0 0,0-1 1,0 1-1,0 0 1,0 0-1,0-1 1,0 1-1,0 0 1,0-1-1,0 1 1,0-1-1,0 1 1,1-1-1,-1 0 0,0 0 1,0 1-1,0-1 1,1 0-1,-1 0 1,2 0-1,3-1 34,0 1 0,-1-2 0,1 1 0,0 0 0,0-1 0,-1 0 0,1-1 0,-1 1 0,1-1 0,-1 0 0,0 0 0,0-1 0,0 1 0,-1-1 0,1 0 0,-1 0 0,7-10 0,-4 4 2,0-2 0,-1 1 1,0-1-1,4-12 0,14-50 106,-24 74-142,26-105 61,20-164 0,-44 251-68,-2 17 3,10-97-166,-9 86 130,-1-1 0,-1 1 0,0 0 0,0 0 0,-7-23 0,7 33 11,1 0 0,-1 0-1,0 0 1,0-1 0,0 2 0,0-1-1,0 0 1,-1 0 0,1 0 0,-1 0-1,1 1 1,-1-1 0,1 1 0,-1-1 0,0 1-1,-3-2 1,4 2 9,-1 1 0,1 0 0,0-1 0,-1 1 0,1 0 0,-1 0 0,1 0 1,-1 0-1,1 0 0,0 0 0,-1 0 0,1 1 0,-1-1 0,1 1 0,0-1 0,0 1 0,-1-1 0,1 1 0,0-1 0,0 1 0,-1 0 0,1 0 1,0 0-1,0 0 0,0 0 0,0 0 0,0 0 0,-1 2 0,-5 6-28,0 1 1,1-1-1,0 1 0,0 0 1,1 1-1,0-1 0,1 1 1,1 0-1,-4 16 1,0 10 99,-2 57 1,7-70-36,-1 24 110,3 60 0,2-85-43,1 0 0,0-1 1,2 1-1,12 38 0,-13-52-60,1 1-1,0-1 0,0 0 1,1 0-1,0-1 1,0 1-1,1-2 0,0 1 1,0 0-1,1-1 0,0-1 1,0 1-1,1-1 0,0-1 1,0 0-1,0 0 1,0 0-1,15 3 0,-4-1-308,1-1 1,-1-1-1,24 2 0,61-1-4302,-59-8-1201,-9-3 1793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3:43.9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214 857 3808,'14'-11'1448,"-12"9"-1114,0 0 1,0 0-1,1 1 0,-1-1 1,0-1-1,-1 1 0,3-2 0,-1-1 435,7-12 2454,-10 16-3149,0 0 0,0 1 1,1-1-1,-1 1 0,0-1 0,0 0 0,0 1 0,-1-1 0,1 1 0,0-1 1,0 1-1,0-1 0,0 0 0,0 1 0,-1-1 0,1 1 0,0-1 1,0 1-1,-1-1 0,1 1 0,-1-1 0,1 1 0,0 0 0,-1-1 1,1 1-1,-1-1 0,1 1 0,-1 0 0,1-1 0,-1 1 0,1 0 0,-1 0 1,1-1-1,-1 1 0,-1 0-43,1-1 0,0 1 0,0-1 1,0 1-1,0 0 0,0 0 0,-1 0 0,1 0 0,0 0 1,0 0-1,0 0 0,-1 0 0,1 0 0,0 0 0,0 1 1,0-1-1,0 0 0,-1 1 0,1-1 0,0 1 0,0-1 1,-1 2-1,-3 1 30,1 1 0,0 0 0,-7 7 0,3-2 34,-43 42 568,-57 64 146,104-110-759,1 0 1,-1 0-1,1 0 0,0 0 1,1 0-1,-1 1 0,1 0 1,0-1-1,-2 13 0,4-16-15,-1 0 1,1 1-1,0-1 0,0 0 0,0 0 0,0 0 0,1 1 0,-1-1 0,1 0 1,-1 0-1,1 0 0,0 1 0,-1-1 0,1 0 0,0 0 0,1 0 0,-1-1 1,0 1-1,0 0 0,1 0 0,-1-1 0,1 1 0,0 0 0,-1-1 0,1 0 1,0 1-1,0-1 0,0 0 0,2 1 0,0 0 49,0-1 1,0 0-1,0 0 0,1 0 0,-1 0 0,0-1 1,1 1-1,-1-1 0,0 0 0,1 0 0,-1-1 1,1 0-1,-1 1 0,0-1 0,0-1 1,8-2-1,3-3 30,0 0 0,-1-1 0,15-10 0,-8 2-33,0-1 1,0 0-1,32-37 0,-23 19 18,33-54 0,-16 14 95,55-116 1,-80 141-146,26-91-1,-38 103-47,-2 0 0,-1 0 0,2-47 0,-9 57-120,-3-36 0,3 55-7,-2 0 0,1 0-1,-1 0 1,-1 0 0,0 0 0,0 1 0,-6-12-1,9 20 105,0-1-1,-1 0 1,1 1-1,0-1 1,-1 0-1,1 1 1,-1-1-1,1 1 1,-1-1-1,1 1 1,-1-1-1,1 1 1,-1-1-1,0 1 1,1-1-1,-1 1 0,1 0 1,-1-1-1,0 1 1,0 0-1,1 0 1,-1-1-1,0 1 1,0 0-1,1 0 1,-1 0-1,0 0 1,1 0-1,-1 0 1,0 0-1,0 0 1,1 0-1,-1 1 1,0-1-1,0 0 1,1 0-1,-1 1 1,0-1-1,0 1 1,-4 2-69,2 0 0,-1 0 0,0 0 1,1 1-1,-5 4 0,8-7 86,-15 17-74,1 1 1,1 1 0,-14 27 0,-27 70 17,46-97 98,1-1 0,1 1 0,1 0 0,1 1-1,-2 31 1,4-18 0,2 1-1,7 52 1,-4-64 51,1-1 0,1 0-1,1 1 1,1-2 0,1 1-1,15 28 1,-15-35-13,1 0-1,1-1 1,0 0-1,1 0 1,1-1 0,0 0-1,0-1 1,2-1-1,15 12 1,-24-20-4,0 0 0,0 0 0,0 0-1,1-1 1,0 1 0,-1-1 0,1-1 0,0 1 0,10 1 0,-11-3-10,-1 0 1,0 0-1,0 0 1,1-1-1,-1 1 1,0-1 0,0 0-1,1-1 1,-1 1-1,0 0 1,0-1-1,0 0 1,-1 0-1,8-5 1,-6 2-17,0 0 0,0 0 0,0-1 0,0 1 0,-1-1 1,0 0-1,0 0 0,0-1 0,-1 1 0,0-1 0,4-13 0,-2 2-22,0-1 1,-2 0-1,3-24 1,-4 27-81,-1 1 0,-1-1 1,0 1-1,-1-1 0,-1 1 1,0-1-1,-5-15 0,7 29 19,-1 0 0,0 0-1,0 0 1,0 0 0,0 0 0,0 0-1,0 1 1,0-1 0,-2-2-1,2 4 32,1-1-1,-1 1 1,1 0-1,-1-1 0,0 1 1,1 0-1,-1 0 0,1-1 1,-1 1-1,0 0 0,1 0 1,-1 0-1,0 0 0,1 0 1,-1 0-1,0 0 0,1 0 1,-1 0-1,0 0 0,1 0 1,-1 0-1,0 1 0,1-1 1,-1 0-1,1 0 1,-1 1-1,0-1 0,1 0 1,-1 1-1,1-1 0,-1 1 1,1-1-1,-1 0 0,0 2 1,-3 2-18,-1 0 1,1 1 0,1 0 0,-1 0-1,0 0 1,1 0 0,0 0 0,-3 9-1,-16 50-112,18-51 130,-1 4 93,0-1-1,2 1 1,0-1 0,1 1-1,0 0 1,2 0 0,0 0-1,3 25 1,-2-34 7,1-1 1,-1 0-1,1 0 1,1 1-1,0-2 1,0 1-1,0 0 0,0-1 1,1 1-1,0-1 1,1 0-1,-1 0 1,1-1-1,1 1 1,-1-1-1,1 0 0,-1-1 1,1 1-1,1-1 1,-1 0-1,14 5 1,-11-5-1,1-1 0,-1-1 0,1 1 0,0-2 0,0 1 0,-1-1 1,1-1-1,0 0 0,0 0 0,0-1 0,15-3 0,-3-1-137,0-1-1,-1-1 0,41-19 0,-2-4-2734,-21 6-1855,-11 7 1920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3:47.3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87 413 5632,'-14'-7'1834,"14"7"-1791,0-1-1,-1 1 0,1 0 0,0 0 0,-1 0 1,1 0-1,-1 0 0,1 0 0,-1 0 0,1-1 0,0 1 1,-1 1-1,1-1 0,-1 0 0,1 0 0,-1 0 1,1 0-1,0 0 0,-1 0 0,1 0 0,-1 0 0,1 1 1,0-1-1,-1 0 0,1 0 0,0 1 0,-1-1 1,1 0-1,0 0 0,-1 1 0,1-1 0,0 0 0,0 1 1,-1 0-1,-4 11 945,-20 231 4576,6 7-3684,10-97-974,8-109-224,1-27 296,1-14-98,0-6 349,2-15-1112,-1 1-1,-2-35 1,0 15-52,3-21-82,3 0 0,3 0 1,2 0-1,2 1 1,3 0-1,2 2 0,3 0 1,2 1-1,58-98 1,-68 133-48,0 0 0,1 1 1,1 0-1,0 1 0,1 1 1,1 1-1,19-14 0,-32 26 43,0 1-1,0-1 1,0 1-1,0 0 1,1 1-1,-1-1 1,1 1-1,-1 0 1,1 0-1,-1 0 1,1 0-1,0 1 1,-1 0-1,1 0 1,5 1-1,-6-1 9,-1 1 0,1 0-1,-1 0 1,0 1 0,1-1-1,-1 0 1,0 1 0,0 0-1,0 0 1,0 0-1,0 0 1,0 0 0,-1 1-1,1-1 1,-1 1 0,1 0-1,-1 0 1,0 0 0,0 0-1,2 4 1,-1 1 38,0 0 0,0-1 1,-1 1-1,0 0 0,0 0 0,-1 0 0,0 0 1,-1 1-1,1-1 0,-2 0 0,1 0 1,-1 0-1,0 0 0,-1 1 0,-3 8 0,1-5 13,0-1 0,-1 1 0,0-1 0,-1-1 0,0 1 0,0-1 0,-2 0 0,1 0 0,-18 16 0,-94 70 410,40-36-115,47-37-214,23-17-38,1 0 0,-12 10-1,70-14-244,-29 0 62,-1 1 0,31 8 0,-42-9 91,-1 1 0,-1 0 1,1 0-1,0 1 0,-1 0 0,0 0 1,0 1-1,0 0 0,8 7 0,-7-4 14,0 1-1,-1 0 1,0 0-1,0 0 0,-1 1 1,0 0-1,-1 1 1,0-1-1,0 1 1,-1 0-1,-1 0 0,4 16 1,-6-19 10,0 0 1,-1 0-1,1 0 1,-2 0-1,1 0 1,-1 0-1,0 0 1,-1 0-1,1-1 1,-2 1-1,1 0 1,-1-1-1,0 0 1,-1 1-1,1-1 1,-1 0-1,-1-1 1,-10 13-1,8-11 36,-1 0 0,0 0 0,0-1 0,-1 0 0,0-1 0,0 0 0,-1 0 0,1-1 0,-1 0 0,-1-1 0,-18 6 0,18-7-13,0-1 0,-1 0 0,1 0 0,0-1 0,-1-1 0,1 0 0,0-1 0,-21-3 0,30 4-35,-4-2-111,12-1-63,8-1 107,88-26-18,15-5 214,-91 25-108,0-1 0,36-20 0,-34 13 35,0-1 0,-1-1 0,-2-1 0,0-2 0,39-46 0,-40 41 60,-1 2-36,-1-1 0,31-50 1,-49 71-111,0-1 0,-1 0 0,0 0 0,0 0 0,0 0 0,-1 0 0,-1-1-1,1 1 1,-1-1 0,1-14 0,-2 22-55,-3 13-214,2-11 288,-24 131-300,22-111 303,1 0 0,1 1 0,1-1 0,3 23 0,-2-40 9,0 0-1,0-1 1,0 1 0,0-1 0,1 0 0,0 1 0,0-1 0,0 0 0,0 0-1,4 5 1,-4-7 5,0 0 0,0 0 0,0 0 0,0 0 0,0 0 0,0 0 0,1-1 0,-1 1 0,1-1 0,-1 0 0,1 0 0,0 0 0,-1 0 0,1 0 0,0 0-1,0-1 1,0 1 0,2-1 0,3 0 31,1 0-1,-1-1 1,0 0-1,0 0 1,0-1 0,11-4-1,46-21 103,-60 25-128,60-30 127,-1-3 1,107-76 0,-132 87-81,-31 20-117,0-1-1,-1 1 0,0-1 0,11-10 1,-23 23-15,-1 1 0,1-1 0,1 1 0,-4 9 0,-2 2 17,0 5 47,0-1 1,2 1-1,1 1 1,-6 32-1,11-45 28,1 0 1,0 0-1,1 0 1,0-1-1,2 17 1,-1-23 2,1 1 1,-1-1 0,1 0 0,0 1 0,0-1 0,1 0 0,0 0 0,0-1 0,0 1-1,1 0 1,8 9 0,-11-14-5,0 0 0,0 0-1,0 0 1,0 0 0,0-1-1,0 1 1,0 0 0,1 0-1,-1-1 1,0 1 0,1 0-1,-1-1 1,0 0 0,1 1-1,-1-1 1,0 0 0,1 1-1,-1-1 1,1 0 0,-1 0-1,1 0 1,-1 0 0,0-1-1,1 1 1,-1 0 0,1-1-1,-1 1 1,0-1 0,1 1-1,-1-1 1,0 1 0,0-1-1,0 0 1,1 0 0,1-1-1,2-2 34,-1-1-1,0 1 0,1-1 0,-1 0 0,-1 0 0,6-8 0,2-8-4,-2-1-1,1 0 1,-2 0 0,7-33-1,-15 54-37,5-14 1,-2 0 1,0 0 0,-1 0 0,0 0 0,-1-1 0,-1 1 0,0 0 0,-5-26 0,4 37-24,0 0 1,0 0-1,-1 0 1,0 0 0,1 0-1,-2 1 1,1-1 0,0 0-1,-1 1 1,1 0-1,-1-1 1,0 1 0,0 0-1,-6-3 1,8 4-9,-1 1 0,0-1 0,0 1 1,0 0-1,0 0 0,0 0 0,-1 0 0,1 1 0,0-1 1,0 0-1,-1 1 0,1-1 0,0 1 0,-1 0 1,1 0-1,0 0 0,-1 0 0,1 0 0,0 1 0,0-1 1,-1 1-1,1-1 0,0 1 0,0 0 0,0 0 0,-4 2 1,6 1 16,1-3 6,1 0 0,-1 0 0,0 1 0,1-1 0,-1 0 0,1 0 0,-1 0 0,1-1 0,0 1 0,-1 0 0,1 0 0,0-1 0,0 1 0,-1-1 0,1 0 0,0 0 0,3 1 0,35-3 0,-28 1 0,40-2 49,307-22 20,-178 4-128,-174 20 112,-2 1-22,-8 2-60,-7 7-58,-43 34-85,-10 10 61,47-38 106,0 1 0,1 1 0,1 1 1,-14 23-1,23-34-6,1 0 0,0 1 0,1 0 0,0-1 1,0 1-1,0 0 0,1 1 0,1-1 0,-1 0 1,1 0-1,1 1 0,-1-1 0,1 1 0,3 14 1,-2-19 28,0-1 0,0 1 1,0-1-1,1 1 0,0-1 1,-1 0-1,1 0 0,0 0 1,1 0-1,-1 0 0,0 0 1,1-1-1,3 3 0,-5-4 5,0 1-1,0-1 0,1-1 0,-1 1 1,0 0-1,1 0 0,-1 0 1,1-1-1,-1 1 0,1-1 1,-1 1-1,1-1 0,0 0 1,-1 1-1,1-1 0,-1 0 1,1 0-1,0 0 0,-1 0 1,1-1-1,-1 1 0,1 0 0,0-1 1,-1 1-1,1-1 0,-1 1 1,1-1-1,-1 0 0,0 1 1,1-1-1,2-2 0,0-2 28,1 0 0,-1 0 0,0 0 0,0-1-1,0 1 1,4-11 0,16-40 110,-22 53-151,8-26 1,9-45 0,-12 46-118,0 1 0,12-27 0,-18 53-102,-1 3 69,0 9 3,-1 19 19,-23 213-248,18-191 344,-1-4 77,-1-1 1,-19 58-1,18-75-12,-2 0 0,-2 0 0,0-2 0,-25 38 1,33-58 12,0 0 0,-1 0-1,0-1 1,-1 0 0,1 0 0,-9 6 0,12-11-40,1 0 0,-1 0-1,1-1 1,-1 0-1,0 1 1,0-1 0,1 0-1,-1 0 1,0-1 0,0 1-1,0 0 1,0-1 0,0 0-1,0 0 1,0 0-1,0 0 1,0 0 0,0-1-1,0 1 1,0-1 0,0 0-1,0 0 1,-5-2 0,-5-4-15,-1-1 1,1 0 0,1 0 0,-1-2 0,2 0 0,-18-17-1,15 11-110,0 0 0,1-1 1,1 0-1,-12-23 0,23 38 89,0 0 0,0 0 0,0 0-1,0 0 1,0 0 0,1 0 0,-1 0 0,1 0 0,-1 0 0,1 0 0,0-1 0,0 1 0,0 0 0,0 0 0,0 0 0,0 0 0,1-5 0,0 6 7,0-1 1,1 0-1,-1 1 0,0-1 0,0 1 1,1-1-1,-1 1 0,1 0 1,-1 0-1,1-1 0,0 1 0,-1 0 1,1 0-1,0 1 0,0-1 1,-1 0-1,1 0 0,0 1 0,0-1 1,2 1-1,117-23-95,-69 15 204,61-19-1,-92 20-84,1-1-1,-1-1 1,-1-1 0,1-1 0,27-20 0,32-33 231,105-110-1,-87 78-215,-54 54 53,73-90-1,-96 102-63,-3-1 0,0 0 0,-2-2-1,16-44 1,-15 32-14,-2-1 0,12-58 0,-13 39-52,8-52-216,-23 90-341,1 26 591,0 1 0,0 0 0,0 0 0,0-1 1,0 1-1,0 0 0,0-1 0,0 1 0,0 0 0,0 0 0,0-1 1,-1 1-1,1 0 0,0-1 0,0 1 0,0 0 0,-1 0 0,1-1 0,0 1 1,0 0-1,0 0 0,-1 0 0,1 0 0,0-1 0,0 1 0,-1 0 0,1 0 1,-1 0 1,0 0 0,0 1 0,1-1 0,-1 1 0,1-1 0,-1 1 0,0-1 0,1 1 0,-1-1 0,1 1 0,-1 0 0,1-1 0,-1 1 0,1 0 0,0-1 0,-1 1 0,1 1 0,-11 22-31,0 2 0,2-1 0,-8 42-1,12-49 40,-8 34-38,-44 182 227,44-167 53,-7 104-1,19-146-168,2 26-1,0-42 41,0 0 0,1 0-1,0 1 1,0-1 0,8 17 0,-10-26-89,0 1 1,0 0-1,1-1 1,-1 1 0,0 0-1,1-1 1,-1 1 0,1 0-1,-1-1 1,1 1-1,-1-1 1,1 1 0,-1-1-1,1 1 1,-1-1 0,1 1-1,0-1 1,-1 1-1,1-1 1,0 0 0,-1 0-1,1 1 1,0-1-1,-1 0 1,1 0 0,0 0-1,0 1 1,-1-1 0,1 0-1,0 0 1,0 0-1,-1 0 1,1-1 0,0 1-1,0 0 1,-1 0 0,1 0-1,0-1 1,-1 1-1,1 0 1,0 0 0,-1-1-1,1 1 1,0-1-1,-1 1 1,1-1 0,-1 1-1,1-1 1,0 0 0,4-4 42,0 0 0,0 0 1,0-1-1,4-6 0,-9 11-61,117-156 109,-109 145-142,-6 8 11,1 1 0,-1 0 0,0 0 0,1 0 0,0 0 0,4-3 0,-7 6 12,1 0 0,-1-1 0,0 1 1,1 0-1,-1 0 0,0 0 0,1 0 0,-1 0 0,0 0 0,1 0 1,-1 1-1,0-1 0,1 0 0,-1 0 0,0 0 0,1 0 0,-1 0 1,0 0-1,1 1 0,-1-1 0,0 0 0,0 0 0,1 0 1,-1 1-1,0-1 0,0 0 0,1 0 0,-1 1 0,0-1 0,0 0 1,0 1-1,1-1 0,-1 0 0,0 1 0,0-1 0,0 0 0,0 1 1,0-1-1,0 0 0,0 1 0,0-1 0,0 1 0,4 14-102,-4-14 109,2 19-6,1 0 1,1 0 0,1-1 0,13 33 0,-15-47 29,-1 1 1,1-1-1,0 1 0,1-1 1,-1 0-1,1 0 0,0-1 1,0 1-1,1-1 0,0 0 1,-1 0-1,1 0 0,0-1 1,1 0-1,-1 0 0,1 0 1,-1 0-1,1-1 0,10 3 1,-7-3 28,1-1 0,-1-1 1,1 1-1,-1-1 0,1-1 0,-1 0 1,1 0-1,-1-1 0,0 0 1,0 0-1,0-1 0,12-6 1,9-5-8,-1-1 0,31-22 1,-34 19 14,0 0 1,37-37 0,-49 41 16,-1-1 0,0 0 0,-1-1 0,0 0 0,11-23 0,-21 35-96,-1 0 1,1 0 0,-1 0 0,1 0 0,-1 0 0,0-1-1,-1 1 1,1 0 0,-1 0 0,0-1 0,0 1 0,-1-7 0,1 10 3,0 1 0,0-1 1,0 1-1,0-1 0,0 1 1,0-1-1,-1 1 1,1-1-1,0 1 0,0-1 1,-1 1-1,1-1 1,0 1-1,-1-1 0,1 1 1,0-1-1,-1 1 0,1 0 1,-1-1-1,1 1 1,-1 0-1,1-1 0,-1 1 1,1 0-1,-1 0 0,1-1 1,-1 1-1,0 0 1,-1 0-11,1 0 1,-1 0 0,1 0-1,-1 0 1,1 0 0,-1 1-1,1-1 1,-1 0 0,1 1-1,-3 1 1,-2 1-18,0 0 0,0 1-1,1 0 1,-7 5 0,3-1 52,0 1-1,1 0 1,0 0 0,1 0 0,-12 21 0,15-24 28,2 1 0,-1-1 1,1 1-1,0-1 1,0 1-1,1 0 1,-1 0-1,2 0 1,-1 0-1,1 0 0,1 13 1,1-7 56,1-1 0,0 0 0,1 0 0,0 0 0,1 0 0,0 0 0,1-1 0,0 0 0,1 0 0,0-1 0,0 0 0,1 0 0,18 16 1,-23-23-90,0 0 0,0 0 0,1-1 1,-1 1-1,1-1 0,-1 0 0,1 0 0,0 0 1,0 0-1,0-1 0,0 0 0,0 1 1,0-1-1,0-1 0,0 1 0,0-1 1,1 1-1,7-2 0,-4-1-311,1 0-1,-1 0 1,0-1-1,0 0 1,-1-1-1,1 1 1,7-6-1,-2 0-2281,0-1-1,21-19 1,-12 8-326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3:47.7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198 77 9216,'-39'-49'4192,"-16"41"-3648,28 5 768,9 3-832,-5-5 287,6 2-447,4-6-384,8 9 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3:52.3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319 1025 5312,'-12'-3'6081,"0"6"-3780,-13 12-2261,16-9 764,1-2-664,-30 20 480,1 1 0,-48 42 0,74-56-523,1 0 0,0 0 0,1 1 0,-12 19 0,16-23-49,1 0 0,0 1 0,0 0 0,1 0 0,0 0 0,1 1 0,-3 18 0,4-22 66,1 0-1,0 1 1,0-1-1,0 1 1,1-1-1,0 0 1,1 1-1,-1-1 0,4 8 1,-4-11-71,0-1 0,0 1 0,1-1 1,-1 1-1,1-1 0,0 0 0,0 0 0,-1 0 0,1 1 1,1-2-1,-1 1 0,0 0 0,0 0 0,1-1 0,-1 1 1,1-1-1,-1 0 0,1 0 0,-1 0 0,1 0 1,0 0-1,0-1 0,3 1 0,0 0 23,1-1 0,-1-1 1,1 1-1,-1-1 0,0 0 0,1-1 0,-1 0 1,0 0-1,0 0 0,0 0 0,0-1 0,0 0 1,-1 0-1,9-7 0,7-6 45,-1-1-1,22-24 1,-29 28-44,99-103 72,-75 72-1190,-39 50 1040,1 0-1,0 0 1,1 0 0,-1 1 0,1-1-1,0 0 1,1 0 0,0 1-1,0-1 1,0 0 0,0 0-1,5 9 1,-4-8 61,1 0 0,0-1 0,0 1 0,0-1 0,1 0 0,0 0 0,1 0 0,-1-1 0,1 1 0,0-1 0,6 5 0,-6-7-3,-1-1-1,0 1 1,1 0-1,-1-1 1,1 0-1,0 0 1,0-1-1,0 1 0,0-1 1,0 0-1,0-1 1,0 1-1,7-1 1,-4 0 21,0-1 1,-1 0-1,1-1 1,-1 0-1,1 0 1,-1 0-1,0-1 1,9-4 0,-2-2 19,1 0 0,-1-1 0,0 0 1,-1-1-1,-1 0 0,1-1 0,14-20 1,-19 22-91,0-1 0,-1 0 1,0-1-1,-1 0 0,-1 0 0,8-20 1,-11 26-5,-1 0 1,1 0-1,-1 0 0,0 0 1,-1 0-1,0 0 1,0 0-1,0-1 1,0 1-1,-1 0 0,0 0 1,0 0-1,-1 0 1,0 0-1,0 0 1,-4-7-1,6 13-11,0-1-1,-1 0 1,1 1-1,0-1 1,-1 1-1,1-1 1,0 0-1,0 0 1,-1 1-1,1-1 1,0 0 0,0 1-1,0-1 1,0 0-1,0 0 1,0-1-1,0 2 8,0 0-1,1 0 1,-1-1-1,0 1 1,0 0-1,1 0 1,-1 0-1,0-1 1,0 1 0,1 0-1,-1 0 1,0 0-1,0 0 1,1 0-1,-1 0 1,0 0-1,1-1 1,-1 1-1,0 0 1,0 0-1,1 0 1,-1 0-1,0 0 1,1 0-1,-1 0 1,1 1 0,26 7-303,-21-5 330,29 8-11,1-1-1,0-2 0,0-1 1,64 3-1,-17-4 196,1-4 0,88-10 0,-161 7-48,1 0 0,-1-1 0,0 0 0,0-1 0,0-1 0,19-8 1,-30 12-152,0 0 0,0 0 1,-1 0-1,1 0 0,0 0 0,0 0 1,0 0-1,0-1 0,0 1 1,0 0-1,0 0 0,0 0 1,0 0-1,0 0 0,0 0 1,0 0-1,0 0 0,0 0 1,-1 0-1,1 0 0,0-1 0,0 1 1,0 0-1,0 0 0,0 0 1,0 0-1,0 0 0,0 0 1,0 0-1,0 0 0,0 0 1,0-1-1,0 1 0,0 0 0,0 0 1,0 0-1,1 0 0,-1 0 1,0 0-1,0 0 0,0 0 1,0 0-1,0-1 0,0 1 1,0 0-1,0 0 0,0 0 1,0 0-1,0 0 0,0 0 0,0 0 1,0 0-1,1 0 0,-1 0 1,0 0-1,0 0 0,0 0 1,0 0-1,0 0 0,0 0 1,0 0-1,0 0 0,0 0 0,1 0 1,-1 0-1,0 0 0,0 0 1,0 0-1,-20 0-156,1 3 48,-1 1 0,-32 12 0,27-8 67,-12 3-40,-65 30 0,90-35 93,0 0 0,1 1 1,0 0-1,1 1 0,-1 1 0,2-1 0,-1 2 0,1-1 0,-8 12 1,11-12-16,0-1 1,1 1 0,0 0 0,-6 15-1,10-22 19,0 0 0,0 0 0,1 1 0,-1-1-1,1 0 1,-1 0 0,1 0 0,0 1 0,0-1 0,0 0-1,0 0 1,0 1 0,0-1 0,1 0 0,-1 0 0,1 0-1,0 1 1,-1-1 0,1 0 0,0 0 0,0 0-1,0 0 1,1 0 0,-1 0 0,0-1 0,3 3 0,-3-3-1,0 0 1,0 0 0,0-1 0,1 1 0,-1 0 0,1-1 0,-1 1-1,0-1 1,1 1 0,-1-1 0,1 0 0,-1 0 0,1 0 0,-1 1-1,1-1 1,-1-1 0,1 1 0,-1 0 0,0 0 0,1 0-1,1-2 1,3 0 65,1 0 0,-2-1 0,10-4 0,-8 3 25,41-23 61,0-3 0,-2-2 1,71-63-1,-49 24-628,-68 71 452,0 0 0,0 0-1,0-1 1,0 1-1,0 0 1,0 0 0,0 0-1,1 0 1,-1 0-1,0 0 1,0 0 0,0 0-1,0 0 1,0 0 0,1 0-1,-1 0 1,0 0-1,0 0 1,0 0 0,0 0-1,0 0 1,0 0 0,1 0-1,-1 0 1,0 0-1,0 0 1,0 0 0,0 0-1,0 0 1,0 0 0,1 1-1,-1-1 1,0 0-1,0 0 1,0 0 0,0 0-1,0 0 1,0 0 0,0 0-1,0 0 1,0 1-1,1-1 1,-1 0 0,0 0-1,0 0 1,0 0 0,0 0-1,0 0 1,0 1-1,0-1 1,0 0 0,0 0-1,0 0 1,0 0 0,0 0-1,0 0 1,0 1-1,0-1 1,0 0 0,0 0-1,0 0 1,0 0 0,0 0-1,-1 1 1,1-1-1,0 0 1,0 0 0,-1 12-142,-2 5 174,1 0 1,0 0 0,1 1 0,1-1 0,0 0 0,1 1 0,1-1-1,1 0 1,1 0 0,0 0 0,1 0 0,9 20 0,1-13 294,-14-23-302,0 0 0,0 0 0,0 0 0,0 0 0,0 0 0,0 0 1,0-1-1,0 1 0,0 0 0,0-1 0,1 1 0,-1 0 0,0-1 0,0 0 1,1 1-1,-1-1 0,0 0 0,1 1 0,1-1 0,0-1 0,0 0 0,0 0 0,0 0 0,0 0 1,0 0-1,-1-1 0,1 1 0,0-1 0,-1 0 0,1 0 0,-1 0 0,3-3 0,28-32 151,-28 32-151,66-95 150,0-1-139,-22 34-274,-61 91-143,1 0 0,-11 39 1,18-48 433,1 0 0,0-1 0,1 1 0,1 0 0,0 0 0,2 0 0,-1 0 0,2 0 0,0 0 1,6 23-1,-8-37-26,0 1 0,1-1 0,-1 0 0,1 1 1,-1-1-1,1 0 0,-1 0 0,1 1 0,0-1 1,0 0-1,0 0 0,-1 0 0,1 0 1,0 0-1,0 0 0,0 0 0,0 0 0,1 0 1,-1-1-1,0 1 0,0 0 0,0-1 0,1 1 1,-1-1-1,0 1 0,1-1 0,-1 0 0,0 1 1,1-1-1,-1 0 0,1 0 0,-1 0 1,0 0-1,1 0 0,-1 0 0,0-1 0,3 0 1,10-4 96,1-2 0,-1 0 0,20-14 1,-14 10 15,131-85 212,-116 71-412,0-2 0,31-33 0,-20 12-599,-46 48 659,0 0 0,1 0 0,-1 0 1,0 0-1,0 0 0,1 0 1,-1 0-1,0 0 0,0 0 0,1 0 1,-1 0-1,0 0 0,0 0 1,0 0-1,1 0 0,-1 0 1,0 0-1,0 0 0,1 1 0,-1-1 1,0 0-1,0 0 0,0 0 1,0 0-1,1 0 0,-1 1 0,0-1 1,0 0-1,0 0 0,0 0 1,0 1-1,0-1 0,1 0 1,-1 0-1,0 1 0,0-1 0,0 0 1,6 13-57,-5-11 39,4 8 20,0-1-1,0 0 1,1 0-1,0 0 1,1-1-1,0 0 1,0 0-1,1-1 1,0 0-1,0 0 1,1-1-1,13 8 1,-18-13 30,1 1 0,0-1-1,0 0 1,0 0 0,0 0 0,0-1 0,0 0 0,0 0 0,0 0 0,0 0 0,0-1 0,6-1 0,8-3 284,30-12 1,-48 17-299,15-6 51,-1-1 1,0 0-1,0-1 0,0-1 0,-1 0 1,15-13-1,-24 17-68,1-1 0,-1 1 1,0-1-1,0 0 0,0 0 1,-1-1-1,0 1 1,0-1-1,-1 0 0,0 0 1,0 0-1,-1-1 0,1 1 1,-2-1-1,2-9 0,-2 16-11,-1-1 1,0 1-1,0-1 0,0 1 0,0 0 1,0-1-1,0 1 0,0 0 0,-1-1 1,1 1-1,0 0 0,-1-1 0,1 1 1,-1 0-1,-1-3 0,1 3-14,0 0 0,0 1 0,0-1-1,0 0 1,-1 0 0,1 1 0,0-1-1,0 0 1,-1 1 0,1 0 0,-1-1-1,1 1 1,0 0 0,-1-1 0,1 1-1,-1 0 1,1 0 0,-3 1 0,-5-1-7,0 1 0,0 0 0,1 1 1,-1 0-1,0 1 0,1-1 0,0 1 1,-1 1-1,1 0 0,0 0 0,1 1 0,-10 7 1,1 0 35,1 1 1,0 0-1,1 2 1,-18 23 0,28-33-9,1 0 0,-1 0 0,1 0 0,0 0 1,1 1-1,-1 0 0,1-1 0,0 1 1,0 0-1,1 0 0,-1 9 0,1-12 18,1 0-1,1 0 0,-1 0 1,0 0-1,1 0 1,-1 0-1,1 0 0,0 0 1,0 0-1,0 0 0,0 0 1,1 0-1,-1-1 1,1 1-1,0-1 0,0 1 1,0-1-1,0 1 1,0-1-1,0 0 0,0 0 1,1 0-1,4 3 1,-2-3 13,1 1 0,-1-1 1,0 0-1,1 0 0,-1 0 0,1-1 1,-1 0-1,1 0 0,0 0 1,6-1-1,10 0 138,29-5 0,-42 4-128,45-8 98,57-17 1,-106 25-147,-3 0 11,85-25-23,-75 21 46,0-1 0,0 0 0,-1 0 0,1-1 0,11-10 0,0-3 38,-1-1 1,-1-1 0,22-29-1,51-82-7,-74 103-36,214-341-920,-189 276 832,-40 84-3,-1-1 0,-1 1 1,0-1-1,0 1 1,-1-1-1,0-16 1,-2 27 50,0-1 0,0 1 0,0 0 0,0 0 0,0 0 0,0-1 0,0 1 0,-1 0 0,1 0 0,0 0 0,-1 0 0,1 0 0,-1 0 0,1 0-1,-1 0 1,0 0 0,1 0 0,-1 0 0,0 0 0,-1-1 0,1 1-5,0 1-1,0-1 0,0 1 1,0 0-1,0-1 0,0 1 0,0 0 1,-1 0-1,1 0 0,0-1 0,0 1 1,0 0-1,0 1 0,0-1 0,-1 0 1,-1 1-1,-3 1-47,-1 0-1,1 1 1,-1 0 0,1 0 0,-7 5-1,-7 6-2,0 0 0,1 2 0,1 0 0,-32 37-1,31-31 54,2 1-1,0 1 0,1 1 0,2 0 1,0 1-1,2 0 0,-15 49 0,12-21 9,2 1-1,3 0 1,-4 58-1,12-90 60,1-1-1,1 1 0,1-1 0,0 1 1,2-1-1,9 36 0,-9-50-13,0 0 0,0 0-1,0 0 1,1-1 0,1 1-1,-1-1 1,1 0 0,10 11-1,-10-13 13,0-1-1,0 0 1,0 0-1,0-1 1,1 1-1,-1-1 1,1 0-1,0-1 1,0 1-1,0-1 1,0 0-1,12 1 1,7 0 52,0-2 1,0-1-1,0 0 0,0-2 1,0-1-1,-1-1 0,26-8 1,-31 7-41,0-1 0,0-1 1,0 0-1,-1-2 1,0 0-1,21-15 0,-30 17-32,0 0 0,0-1-1,-1 1 1,0-2 0,0 1 0,-1-1-1,0 0 1,-1-1 0,0 1-1,0-1 1,-1-1 0,5-11-1,-9 17-32,1 0-1,-1 0 0,0 0 1,-1-1-1,1-6 0,-1 11-4,0-1 0,1 1-1,-2-1 1,1 1-1,0-1 1,0 1 0,0-1-1,-1 1 1,1-1 0,-1 1-1,1-1 1,-1 1 0,0 0-1,1-1 1,-1 1-1,0 0 1,0-1 0,0 1-1,0 0 1,-1-1 0,1 1 9,0 1-1,0 0 1,1-1 0,-1 1 0,0 0 0,0 0 0,0 0 0,1-1 0,-1 1 0,0 0 0,0 0 0,0 0 0,1 0 0,-1 1 0,0-1-1,0 0 1,0 0 0,1 0 0,-1 1 0,0-1 0,-1 1 0,-16 11-104,13-9 92,-7 7-17,1 0-1,-1 0 0,1 1 0,1 1 1,0 0-1,1 0 0,0 1 0,1 0 1,-10 23-1,16-31 70,0 0 1,1 0-1,0 0 0,0 0 1,0 0-1,1 0 0,0 0 1,0 1-1,0-1 0,0 0 1,1 0-1,0 0 1,0 0-1,0 0 0,1 0 1,0 0-1,0 0 0,0-1 1,0 1-1,1-1 0,0 1 1,0-1-1,0 0 0,0 0 1,1 0-1,-1 0 0,1-1 1,0 0-1,0 0 1,1 0-1,-1 0 0,0 0 1,6 1-1,-4-2 23,0 0 0,0-1 0,0 0 0,0-1 0,0 1 1,0-1-1,0 0 0,0 0 0,0-1 0,0 0 0,0 0 0,0-1 0,6-1 0,12-6-24,42-22 0,-43 20 22,157-61 143,-143 58-241,-20 8-67,0 1 1,30-5 0,-46 10 99,0 0 0,0 0 1,1 0-1,-1 0 0,0 0 1,0 0-1,0 0 1,0 0-1,0 0 0,1 1 1,-1-1-1,0 0 1,1 1-1,-1 0 10,-1-1 0,1 0 0,-1 1 1,0-1-1,1 0 0,-1 1 0,0-1 0,0 0 0,1 1 0,-1-1 1,0 0-1,0 1 0,0-1 0,1 1 0,-1-1 0,0 1 0,0-1 1,0 0-1,0 1 0,0-1 0,0 1 0,0 0 0,0 1 2,0 0-1,-1-1 1,1 1 0,-1 0-1,1 0 1,-1-1-1,0 1 1,0-1-1,0 1 1,0 0 0,0-1-1,0 0 1,-1 2-1,-57 60 477,58-62-456,0-1 0,1 1 0,-1 0 1,0 0-1,1 0 0,-1 0 1,1 0-1,-1 0 0,1 0 0,-1 0 1,1 0-1,-1 1 0,1-2-8,1 1 0,-1-1 0,0 0 0,0 0 1,0 1-1,0-1 0,0 0 0,0 0 0,0 0 0,0 1 0,1-1 0,-1 0 0,0 0 0,0 0 0,0 0 0,0 0 1,1 1-1,-1-1 0,0 0 0,0 0 0,0 0 0,1 0 0,-1 0 0,0 0 0,0 0 0,0 0 0,1 0 0,-1 1 1,0-1-1,0 0 0,0 0 0,1 0 0,-1 0 0,1-1 0,3 1 68,1-1 1,0 1-1,0-1 0,5-2 1,-1 0-3,103-30 217,5-1-428,-116 33 114,1 1 1,0 0 0,0-1-1,-1 1 1,1 0 0,0 0 0,0 0-1,-1 0 1,1 0 0,0 1-1,0-1 1,-1 0 0,1 1 0,0-1-1,2 2 1,-3-1 15,0 0-1,0 0 1,0 0 0,0 0 0,0 0-1,0 0 1,0 0 0,0 0-1,-1 1 1,1-1 0,0 0-1,-1 0 1,1 1 0,-1-1-1,1 0 1,-1 1 0,0-1 0,1 3-1,-1 34-31,-1-2-23,1-34 73,1 0 0,-1 1 0,0-1-1,1 0 1,0 1 0,-1-1 0,1 0-1,0 0 1,0 0 0,0 0 0,2 3-1,-2-4 12,1 1-1,-1-1 0,1 0 1,-1 0-1,1 1 0,-1-1 1,1 0-1,-1-1 1,1 1-1,0 0 0,0 0 1,0-1-1,-1 1 0,1-1 1,0 1-1,0-1 0,0 0 1,2 0-1,4 0 37,0 0 0,0-1 0,10-2 0,60-17 170,-10 3-180,65-19 179,-84 22-135,-27 7-55,-1 0 0,0-2 1,23-11-1,-33 13-50,1 0 0,-2 0 0,1-1 1,-1 0-1,0-1 0,15-16 0,-25 24-2,0 1 0,0 0 0,1 0 0,-1 0 0,0-1 0,0 1-1,1 0 1,-1 0 0,0 0 0,0-1 0,0 1 0,1 0 0,-1 0 0,0-1 0,0 1-1,0 0 1,0-1 0,0 1 0,0 0 0,0-1 0,0 1 0,1 0 0,-1 0 0,0-1-1,0 1 1,0 0 0,-1-1 0,1 1 0,0 0 0,0-1 0,0 1 0,0 0 0,0-1-1,0 1 1,-12 0-222,-22 10 53,-91 49 53,112-52 144,1 1-1,0 0 1,0 1-1,0 0 1,1 1-1,-17 20 1,22-23-2,0 1 0,0 0-1,1 1 1,0 0 0,0 0 0,1 0-1,0 0 1,1 0 0,0 1 0,-3 17 0,6-23 16,-1 0 0,1 0 1,0 1-1,1 6 0,-1-10-13,0 0 0,0-1 0,1 1-1,-1 0 1,0-1 0,0 1 0,0 0-1,0 0 1,1-1 0,-1 1-1,0 0 1,1-1 0,-1 1 0,1-1-1,-1 1 1,0 0 0,1-1 0,-1 1-1,1-1 1,0 1 0,-1-1 0,1 1-1,-1-1 1,1 0 0,0 1 0,-1-1-1,1 0 1,0 1 0,-1-1-1,1 0 1,0 0 0,0 0 0,-1 0-1,1 0 1,1 0 0,1 0 17,1-1 1,-1 0-1,0 0 1,0 0-1,0-1 1,0 1-1,0-1 0,0 1 1,5-5-1,24-23 132,-29 26-136,11-10 14,118-122 82,-62 51-500,-88 169-549,-5 21 715,-16 65 122,18-95 211,-37 89 0,-21 9-83,50-114 102,3-12 97,24-43-178,-1-1 0,-1 0 0,1 0 0,-1 0-1,1-1 1,-1 1 0,-8 5 0,10-8-38,1-1 0,-1 1 0,0 0 0,1-1 0,-1 1 1,0-1-1,1 0 0,-1 1 0,0-1 0,0 0 0,1 0 0,-1 0 0,0-1 1,0 1-1,1 0 0,-1 0 0,0-1 0,1 0 0,-1 1 0,0-1 0,1 0 1,-1 1-1,1-1 0,-1 0 0,-1-2 0,-3-1 16,0-1 0,0 0 1,1-1-1,-8-8 0,2 1-133,1-1 1,0-1-1,1 1 1,1-2-1,0 1 1,1-1-1,0 0 1,1-1-1,-3-18 1,5 19 30,1 1 0,0 0 0,1-1 0,1 0 1,0 1-1,2-1 0,-1 1 0,5-20 1,-5 33 55,1-1 1,0 1 0,0 0 0,1-1 0,-1 1-1,0 0 1,1 0 0,-1 0 0,1 0 0,0 0-1,0 0 1,-1 0 0,1 0 0,0 1 0,1-1-1,-1 1 1,0 0 0,0-1 0,1 1-1,-1 0 1,3 0 0,6-3-18,1 1 0,-1 0 0,16-1 0,-24 4 23,44-6 6,8-1 29,61-16 0,-98 18-17,0-1 0,-1 0 0,0-1 0,0-1 0,-1-1 0,0 0 0,21-16 0,-3-5 101,-2-1-1,55-68 1,-44 48-48,1-2-91,-1-1 1,57-100 0,-21 5 100,92-153-36,-106 194-154,-61 101 76,14-28-446,-17 31 183,-2 5 5,-11 19-131,-14 26 332,2 0-1,3 1 0,-16 51 1,22-43 136,-10 66 0,20-86-27,2 0 0,1 0 0,4 41 0,-2-65 42,1 0 0,1 0 0,0-1 0,1 1 1,0-1-1,0 1 0,1-1 0,0 0 1,1 0-1,6 10 0,-9-18-19,0 0-1,0-1 1,0 1 0,0 0-1,0-1 1,0 1 0,1-1-1,-1 0 1,0 1 0,1-1-1,-1-1 1,1 1 0,0 0-1,-1 0 1,1-1 0,-1 0-1,1 1 1,0-1-1,-1 0 1,6-1 0,-2 1-16,0-1 0,0 0 1,-1 0-1,1-1 0,0 1 0,-1-1 1,0 0-1,1-1 0,4-3 0,-1 0 8,-1 0 0,0 0-1,-1-1 1,1 0 0,-1-1 0,10-14-1,14-28 131,27-59 0,-29 52-165,11-15-22,77-105 1,-67 110-72,74-108 30,-74 89 4,50-117-1,-67 132-158,-31 63-75,-2 8 289,-1 0 0,1 0-1,0 0 1,0 0-1,-1 0 1,1 0 0,0 0-1,-1 0 1,1 0 0,0 1-1,0-1 1,0 0 0,-1 0-1,1 0 1,0 0 0,0 0-1,-1 0 1,1 1 0,0-1-1,0 0 1,0 0 0,-1 0-1,1 0 1,0 1-1,0-1 1,0 0 0,0 0-1,0 1 1,-1-1 0,1 0-1,0 0 1,0 1 0,0-1-1,0 0 1,0 1 0,-23 39-401,8-12 302,-105 172 60,65-108 294,-50 110-1,-1 52-148,48-109-71,42-108 48,-5 12 438,-23 79 0,44-127-495,0-1-1,0 1 1,-1 0-1,1-1 1,0 1-1,0 0 1,0-1-1,0 1 1,0 0-1,0 0 1,0-1-1,0 1 0,0 0 1,0-1-1,0 1 1,0 0-1,1-1 1,-1 2-1,1-2-5,-1 0 0,0 0 0,1 0 0,-1 0 0,0 0 0,1 0 0,-1 0 0,0 0 0,1 0-1,-1 0 1,1 0 0,-1 0 0,0 0 0,1 0 0,-1 0 0,0 0 0,1 0 0,-1-1 0,0 1 0,0 0-1,1 0 1,-1 0 0,0-1 0,1 1 0,-1-1 0,26-24 339,-21 20-331,118-118 72,-76 79-92,-13 10-8,7-6-144,68-54 1,-104 91 119,0 0 0,0 0 1,0 0-1,0 0 0,1 1 1,-1 0-1,1 0 0,-1 0 1,1 1-1,0 0 0,8-1 1,-11 2 15,0 0 0,-1 0 0,1 0 0,0 1 0,-1-1 1,1 1-1,0 0 0,-1 0 0,1 0 0,-1 0 0,0 0 0,1 1 1,-1-1-1,0 1 0,0-1 0,0 1 0,0 0 0,0 0 0,0 0 0,0 0 1,0 0-1,-1 0 0,1 0 0,-1 1 0,0-1 0,0 0 0,2 4 1,8 25 19,9 40 1,5 13 90,-21-74-65,17 45 178,-18-49-150,0 0 1,1 0 0,-1 0 0,1-1-1,1 1 1,6 6 0,-10-11-65,0 0 1,0 0-1,1 0 0,-1 0 1,1 0-1,-1 0 0,1 0 1,-1-1-1,1 1 1,-1 0-1,1-1 0,0 0 1,-1 1-1,1-1 0,0 0 1,-1 0-1,1 1 1,0-2-1,2 1 0,1-1-826,0 0 0,0-1-1,0 0 1,9-4 0,-9 3-121,12-3-876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3:52.7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6 8640,'-8'-5'3904,"39"18"-3392,-4-6 2975,0 6-2015,36-1 736,8 3-1312,37-2-96,5-1-480,3-12-128,-8 3-128,-5-11 32,-13 4-64,5 1-5920,-14 3 3201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3:13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407 35 3136,'-5'-6'6441,"5"6"-6383,5-7 5315,-1-5-4329,0 3-334,-4 9-692,-1 0 0,1 0 0,0 0 0,0 0 0,0 0-1,-1 0 1,1-1 0,0 1 0,0 0 0,-1 0 0,1 0 0,0 0 0,0 0 0,0 0 0,-1 0 0,1 0 0,0 1 0,0-1 0,-1 0 0,1 0 0,0 0 0,0 0 0,0 0 0,-1 0 0,1 0 0,0 0 0,0 0 0,0 1 0,0-1 0,-1 0 0,1 0 0,0 0 0,0 0 0,0 1 0,0-1 0,0 0 0,-1 1 0,-44 22 995,33-15-845,1 0 0,1 1 0,-1 0 0,1 1 0,1 0 0,-12 16 0,-42 73 714,43-65-673,-132 275 692,140-285-750,7-14-81,0 0 0,1 0 0,0 1 0,0 0 0,-2 14 0,5-20 16,1-4-286,0-1 0,-1 1 0,1-1 0,0 1-1,0 0 1,0-1 0,0 1 0,0-1 0,0 1 0,-1-1-1,1 1 1,0 0 0,1-1 0,-1 1 0,0-1-1,0 1 1,0 0 0,0-1 0,0 1 0,1 0-1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3:14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55 4224,'-7'-13'1365,"3"6"2597,8 3-2644,0 1-1005,-1 0 1,0 0-1,0 1 0,1-1 1,0 1-1,-1 0 0,1 0 1,0 0-1,0 0 1,0 1-1,0-1 0,1 1 1,-1 0-1,0 0 0,9 0 1,-4 2-36,0-1 0,0 1 0,0 1 0,0 0 0,0 0 0,15 6 0,21 8 115,0 2 1,-2 3 0,0 1-1,46 31 1,-73-40-266,0 0-1,-1 1 1,0 0 0,-1 1 0,-1 1 0,-1 0-1,18 31 1,-14-18 61,-1 2-1,-2-1 0,17 63 1,-27-82-172,93 301 808,-92-295-690,0 0-546,2-10-2902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9:15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177 122 4736,'0'0'82,"-1"0"-1,1 0 1,0 0 0,-1 0 0,1-1-1,0 1 1,0 0 0,-1 0 0,1 0-1,0 0 1,-1 0 0,1 0 0,0 0-1,-1 0 1,1 0 0,0 0 0,-1 0-1,1 0 1,0 0 0,0 0 0,-1 0-1,1 0 1,0 0 0,-1 1 0,1-1-1,0 0 1,0 0 0,-1 0 0,1 1-1,-12 9 1459,-8 15-119,-1 5-254,-49 74 1547,63-91-2457,0 0 0,1 0 0,0 1 0,1 0 0,1 0 0,-4 18 0,8-29-193,-1 0 1,1-1-1,0 1 1,0 0 0,0 0-1,0 0 1,0 0-1,0 0 1,1 0-1,-1 0 1,1 0-1,0-1 1,0 1-1,0 0 1,1-1-1,-1 1 1,0 0-1,1-1 1,0 1-1,-1-1 1,4 3 0,-1-2 33,0 0 0,0 0 1,0-1-1,0 0 0,1 0 1,-1 0-1,1 0 1,-1 0-1,1-1 0,0 0 1,-1 0-1,7 0 0,3 1 75,0-1-1,0-1 1,0 0-1,0-1 1,0-1-1,17-4 1,-26 5-128,1 0 0,-1 0 1,0-1-1,0 0 0,0 0 0,-1-1 0,1 1 1,0-1-1,-1 0 0,0 0 0,1-1 1,-1 1-1,-1-1 0,1 0 0,0 0 0,-1 0 1,0-1-1,0 1 0,4-9 0,0-4-22,-2 1 0,0-2-1,0 1 1,-2 0 0,0-1 0,0-23-1,-2 31-37,-2-1-1,1 1 1,-1 0-1,-1 0 1,0 0-1,0 0 1,-1 0-1,0 0 1,-1 0-1,0 1 1,-1-1-1,-6-10 1,5 13 28,1 0 0,-1 0 1,-13-12-1,19 19-11,-1 0 1,1 0-1,0 0 0,0-1 0,0 1 1,-1 0-1,1 0 0,0-1 1,0 1-1,0 0 0,0-1 0,-1 1 1,1 0-1,0 0 0,0-1 0,0 1 1,0 0-1,0-1 0,0 1 1,0 0-1,0-1 0,0 1 0,0 0 1,0-1-1,0 1 0,0 0 1,0-1-1,0 1 0,1 0 0,-1 0 1,0-1-1,0 1 0,0 0 0,0-1 1,0 1-1,1 0 0,-1 0 1,0-1-1,0 1 0,1 0 0,-1 0 1,0-1-1,12-7 28,-11 8-41,24-13 22,0 1 0,2 2-1,-1 1 1,1 1 0,0 1-1,53-7 1,-73 14-9,0-1 0,1 1-1,-1 0 1,0 0 0,0 1 0,0 0 0,0 0 0,0 1-1,0-1 1,0 2 0,7 2 0,-9-3 11,-1 1 1,0 0-1,0 0 1,1 0-1,-2 0 1,1 0-1,0 1 1,-1 0-1,1-1 0,-1 1 1,0 1-1,-1-1 1,1 0-1,-1 1 1,1-1-1,1 8 1,24 92 805,2 7-271,-26-98-481,1 0 0,1-1-1,0 0 1,1 0 0,0 0 0,10 12-1,-12-19 17,0 1-1,1-1 0,0 0 0,0-1 1,0 1-1,0-1 0,0 0 1,1-1-1,0 1 0,0-1 0,0-1 1,0 1-1,0-1 0,0 0 1,1-1-1,-1 0 0,9 0 0,-1 0-815,-1-1-1,30-4 0,26-11-7436,-34 6 4373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3:15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4224,'2'10'8233,"14"45"-5986,24 88 408,-30-100-2185,7 28 93,37 134 900,-53-203-1353,0 1 0,-1-1 0,1 0 0,-1 1 0,0-1 0,0 1 0,0 3 0,0-6-78,0 1 0,0-1 0,0 0 0,0 0 0,0 0 0,0 1 1,0-1-1,0 0 0,0 0 0,0 0 0,-1 0 0,1 1 0,0-1 0,0 0 0,0 0 0,0 0 0,0 0 0,0 0 0,-1 1 0,1-1 0,0 0 0,0 0 1,0 0-1,0 0 0,0 0 0,-1 0 0,1 0 0,0 0 0,0 0 0,0 0 0,-1 1 0,1-1 0,0 0 0,0 0 0,0 0 0,-1 0 0,1 0 0,-1-1 29,0 1-1,0-1 0,0 0 0,0 1 1,0-1-1,0 0 0,0 1 1,0-1-1,0 0 0,0 0 0,0-1 1,-5-6-24,0 0 0,1 0 1,0-1-1,0 0 0,1 1 1,0-2-1,0 1 0,1 0 1,1-1-1,-2-10 0,-2-15 17,-1-49-1,6 65-76,0-1-1,2 1 1,0 0-1,8-35 1,-5 33-39,1 1 1,13-33 0,-16 47 48,1 1 0,0-1 1,0 0-1,1 1 0,0-1 0,0 1 1,0 0-1,0 1 0,1-1 0,0 1 0,0-1 1,0 1-1,6-3 0,-5 4-37,0 0 0,0 0 0,1 0 0,-1 1 0,1 0 0,0 1 1,12-3-1,-16 4 30,1 0 0,-1 0 0,0 0 0,0 0 0,1 1 0,-1-1 0,0 1 0,0 0 0,0 0 0,0 0 0,0 0 0,0 1 0,0-1 0,0 1 0,0 0 0,0-1 0,-1 1 0,4 3 0,-5-3 32,1 0-1,0-1 0,-1 1 0,1 0 1,-1 0-1,0 1 0,1-1 0,-1 0 1,0 0-1,0 0 0,-1 1 0,1-1 1,0 0-1,-1 1 0,0-1 0,1 1 1,-1 4-1,-1-4 12,1 1 0,-1 0-1,0 0 1,0 0 0,0-1 0,-1 1-1,1-1 1,-1 1 0,0-1 0,-4 6 0,2-2 23,-1 0 1,-1 0 0,1-1 0,-1 0 0,0 0 0,-1 0-1,0-1 1,-9 7 0,12-10-68,-1 1-19,0 0-1,0 0 1,1 1 0,-1 0 0,-6 7-1,10-10 31,0 1-1,0-1 1,0 1-1,0-1 0,1 1 1,-1-1-1,0 1 0,1 0 1,-1-1-1,1 1 1,0 0-1,-1 0 0,1-1 1,0 1-1,0 0 1,0 0-1,0-1 0,1 1 1,-1 0-1,0-1 0,1 1 1,-1 0-1,1-1 1,0 3-1,5 7 208,0 0 0,1 0 0,0-1 1,1 0-1,0-1 0,11 11 0,18 23 695,-37-43-887,20 27 247,2 0 1,40 38 0,-53-53-1150,-7-5-1920,-22-7-15266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3:18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68 2496,'-5'-11'2523,"10"6"1583,-11-1-1065,3 4-2265,7 6 1572,1-3-1686,8 1-293,-1 0 0,1 0 0,-1-1 0,18-2 0,52-6 473,-74 6-768,23-3 143,1 1 1,62 2-1,-68 3 943,43-3 0,-69 1-1161,0 0 0,0 0 0,-1 0 1,1 0-1,0 0 0,0-1 0,0 1 1,0 0-1,0 0 0,0 0 1,0 0-1,0 0 0,0 0 0,0 0 1,0 0-1,0-1 0,0 1 0,0 0 1,0 0-1,0 0 0,0 0 0,0 0 1,0 0-1,0 0 0,0-1 0,0 1 1,0 0-1,0 0 0,0 0 0,0 0 1,0 0-1,0 0 0,0 0 1,0 0-1,0 0 0,0-1 0,1 1 1,-1 0-1,0 0 0,0 0 0,0 0 1,0 0-1,0 0 0,0 0 0,0 0 0,0 0 0,0 0 0,0 0 0,0 0 0,0 0 0,0 0 0,0 0 0,0 0 0,0 0 0,0 0 0,0 0 0,0 0 0,0 0 0,-1 0-1,1-1 1,0 1 0,0 0 0,0 0 0,0 0 0,0 0 0,0 0 0,0 0 0,0 0 0,0 0 0,0 0 0,0 0 0,0 0 0,0 0 0,0 0 0,0 0 0,0 0-1,0 0 1,0-1 0,-1 2-3,1-1 0,-1 0 0,1 0 0,-1 1 0,1-1 0,-1 0 0,1 0 0,-1 0 0,0 0 0,1 0 0,-1 0 0,1 0 0,-1 0 0,0 0 0,1 0 0,-1 0 0,-9-1-146,-1-5 123,8 6-604,-1-1 1,0 1-1,1-1 1,-1 0-1,0 0 1,1-1-1,0 1 1,-6-4-1,-13-5-4435,11 4 1487,5 5 1201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3:19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15 5152,'-14'-1'8282,"14"1"-8201,0 0 0,0 0 0,1 0 0,-1 0 0,0 0 0,0-1 0,0 1 0,0 0 0,0 0 0,0 0 0,0 0 0,0 0 0,1 0 0,-1 0 0,0-1 0,0 1 0,0 0 0,0 0 0,0 0 0,0 0 0,0 0 0,0-1 0,0 1 0,0 0 0,0 0 0,0 0 0,0 0 0,0 0 0,0-1 0,0 1 0,0 0 0,0 0 0,0 0 0,0 0 0,0 0 0,0-1 0,0 1 0,0 0 0,-1-2 691,2 1-678,1 0 0,-1 1-1,0-1 1,0 0 0,0 1 0,0-1 0,1 1 0,-1-1 0,0 1 0,1 0 0,-1-1 0,0 1-1,1 0 1,-1 0 0,0 0 0,1 0 0,-1 0 0,0 0 0,1 1 0,-1-1 0,2 1 0,-1-1-80,16 2 255,1-1 1,23-2-1,9 0 176,28 8 78,119 25-1,-134-23 86,-63-10-1050,-1 0 0,0 0-1,0 0 1,0 0 0,0 0-1,0 0 1,1 0 0,-2 0-1,1 0 1,0 0 0,0 0-1,0 0 1,0 0 0,-1 0 0,0-1-1,-2-5-3631,2 3 1322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4:00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15 456 2144,'0'-7'510,"0"5"-95,0-1-1,1 1 1,-1 0-1,-1-1 1,1 1-1,0-1 1,0 1-1,-1 0 0,0-1 1,1 1-1,-1 0 1,-2-4-1,3 6-361,0 0-1,0-1 1,-1 1-1,1 0 1,0 0-1,0 0 1,0 0-1,0-1 0,0 1 1,0 0-1,0 0 1,0 0-1,-1 0 1,1-1-1,0 1 0,0 0 1,0 0-1,0 0 1,0 0-1,0-1 1,0 1-1,0 0 1,0 0-1,0 0 0,0-1 1,0 1-1,0 0 1,1 0-1,-1 0 1,0-1-1,0 1 1,0 0-1,0 0 0,2-8 4203,-2 8-4074,-1-1 0,1 1 0,0-1 0,-1 1 0,1-1-1,0 1 1,-1-1 0,1 1 0,0 0 0,-1-1 0,1 1 0,-1-1 0,1 1 0,-1 0 0,1-1 0,-1 1 0,-2-2 2245,3 2-2361,4-1 173,-1 0-1,0 0 1,1 0-1,-1 0 1,0-1-1,0 1 0,0-1 1,4-3-1,7-2 240,32-13 237,-16 8-322,47-28 0,-39 16-322,-1-2-1,-1-1 0,39-40 1,25-40-620,-99 107 545,43-46-342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4:10.8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107 898 4160,'-10'0'5690,"17"-3"-3764,2-3-1573,1 1 1,-1-1-1,0-1 0,0 0 1,0 0-1,-1 0 1,-1-1-1,14-18 1,-2 0 122,26-49 0,43-108 468,-51 100-640,-19 41-186,-1-1 1,13-57 0,10-88 36,-26 113-592,-21 121-629,-112 330 1146,-27-54 437,56-176 236,6-9-253,64-101-305,-13 25 810,33-60-953,-1 0-1,1 0 0,0 0 0,-1 0 0,1 0 0,0 0 0,-1 0 0,1 0 0,0 0 0,0-1 1,0 1-1,0 2 0,4-2 543,7-7-242,83-47-77,-7 4-91,-54 27-136,0-2 0,-2-1 0,36-36 0,58-83-54,-43 47-170,-42 47 225,14-15 254,-61 84-276,-6 11-16,-15 53 0,21-61-44,-1 4 38,2 0-1,0 0 0,1 1 0,-1 48 1,6-73 18,0-1 1,0 1-1,0 0 1,0-1 0,0 1-1,0-1 1,1 1-1,-1-1 1,1 1-1,-1-1 1,1 1 0,0-1-1,-1 0 1,1 1-1,0-1 1,0 0-1,0 0 1,0 1 0,1 0-1,-1-2 13,0 1 0,1-1 0,-1 1 0,0-1 0,0 1 1,0-1-1,1 0 0,-1 0 0,0 0 0,0 0 0,0 0 0,1 0 0,-1 0 0,0 0 0,0 0 0,1 0 0,-1-1 0,0 1 0,0 0 0,0-1 1,0 1-1,0-1 0,0 1 0,1-1 0,-1 0 0,1-1 0,6-4 36,0 0 0,0-1 1,-1 0-1,0-1 0,0 1 0,-1-2 0,0 1 0,0 0 1,-1-1-1,0 0 0,0-1 0,-1 1 0,5-16 1,-3 3-101,0 0 0,-2-1 0,0 1 0,-2-1 0,0-27 0,-1 47 25,-1 0 1,1 1 0,-1-1 0,1 1 0,0-1 0,0 1 0,0 0 0,0-1-1,0 1 1,1 0 0,-1 0 0,1 0 0,0 0 0,-1 0 0,1 0-1,0 0 1,0 1 0,3-3 0,2-1 3,0 0-1,0 1 1,1 0 0,13-5-1,-14 6 4,1 0-1,0 1 1,-1 0-1,1 1 1,0-1-1,0 2 1,0-1-1,12 1 1,-16 1 17,-1 0 1,1-1 0,0 1-1,0 0 1,0 1-1,-1-1 1,1 1 0,0 0-1,-1 0 1,0 0 0,1 0-1,-1 0 1,0 1-1,0 0 1,0-1 0,-1 1-1,1 0 1,-1 0 0,3 4-1,6 13 83,-1-1-1,-1 2 1,-1-1-1,9 36 1,-12-35 35,2 0 1,0-1 0,2 0-1,19 35 1,-27-52-111,1 0 1,0-1-1,0 1 0,0-1 0,0 1 1,0-1-1,1 0 0,-1 0 0,1 0 1,0 0-1,-1 0 0,1-1 0,0 1 0,0-1 1,0 0-1,0 0 0,0 0 0,0 0 1,4 0-1,0 0-306,-1-2 0,1 1 0,-1-1-1,1 0 1,-1 0 0,1-1 0,-1 0 0,12-5 0,25-11-4224,6-2 1296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4:12.8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1239 3552,'1'5'7922,"-1"-6"-7806,13-9 2178,14-15-1031,-27 25-1146,38-41 991,54-74 1,-56 67-761,96-107 292,-9 11-209,-97 110-283,-1-2 0,27-50-1,-49 81-143,-1 0-1,1 0 0,-1-1 1,0 1-1,0 0 0,-1-1 1,2-8-1,-11 22-483,-4 13 386,-68 128-214,68-122 339,1-1 0,1 2 1,-11 50-1,17-52 55,-3 46 1,7-58 27,0 1-1,1-1 1,1 0-1,5 26 1,-6-37-58,1 0 1,-1 1-1,0-1 1,1 0-1,0 0 1,0 0-1,0 0 0,4 5 1,-5-7-23,0 0 0,0 0 0,0 0 0,1 0 0,-1 0 0,0 0 0,0-1 0,1 1 0,-1 0 0,0 0 0,1-1 0,-1 1 0,1-1 0,-1 0 0,1 1 0,-1-1 0,1 0 1,-1 0-1,1 0 0,-1 0 0,1 0 0,2 0 0,0-2 24,0 1 0,0-1 0,0 0 0,-1 0 0,1 0 0,0 0 0,-1-1 0,0 0 0,1 1 0,-1-1 0,4-5 0,4-6 132,13-20 1,-20 27-132,99-167 309,-33 53-287,-20 37-66,-11 13 14,38-96 0,-65 136 17,66-177 671,-75 199-634,0-1-1,-1 0 1,0 0 0,-1 0-1,0 0 1,0 0 0,-1 0-1,-1-1 1,-1-10 0,2 20-93,0 0 1,0 0-1,0-1 1,-1 1-1,1 0 1,0 0-1,-1 0 1,1 0-1,-1 0 1,1 0 0,-1 0-1,1 0 1,-1 1-1,0-1 1,1 0-1,-1 0 1,-1-1-1,1 2-7,-1-1 0,1 1-1,0 0 1,0 0 0,0-1 0,0 1-1,0 0 1,0 0 0,0 0-1,0 1 1,0-1 0,0 0 0,-1 0-1,1 1 1,0-1 0,0 0-1,0 1 1,0-1 0,0 1 0,-1 1-1,-6 2-2,1 1-1,0 0 1,0 0-1,0 1 1,1 0-1,0 0 1,0 1-1,0 0 1,-5 9-1,-2 5 28,-21 46-1,8-2 157,-27 98-1,-4 73 212,34-109-70,-8 135 0,27-225 27,4-37-327,0 0 0,0 0 0,0 0 0,0 0 0,0 1 0,0-1 0,0 0 0,0 0 0,0 0 0,0 0 0,0 0 0,0 0 0,0 0 0,0 0 0,0 0 0,0 0 0,0 1 0,0-1 0,0 0 0,0 0 0,0 0 0,0 0 0,0 0 0,0 0 0,0 0 0,0 0 0,0 0 0,0 0 0,0 1 0,0-1 0,0 0 0,0 0 0,0 0 0,0 0 0,0 0 0,0 0 0,1 0-1,-1 0 1,0 0 0,0 0 0,0 0 0,0 0 0,0 0 0,0 0 0,0 0 0,0 0 0,0 0 0,0 0 0,1 0 0,-1 0 0,0 0 0,0 0 0,0 0 0,0 0 0,5-6 188,6-19 117,3-14-255,2 0 0,2 2 0,1 0 0,2 1 1,34-45-1,-51 76-104,0 1 0,0 0 0,0 0-1,0 0 1,1 0 0,7-5 0,-11 9 43,0-1 0,0 0-1,0 1 1,0 0 0,0-1-1,1 1 1,-1 0 0,0-1-1,0 1 1,0 0 0,1 0-1,-1 0 1,0 0 0,0 0-1,0 0 1,1 0 0,-1 1-1,0-1 1,0 0 0,0 1-1,0-1 1,0 1 0,0-1-1,0 1 1,0 0 0,0-1-1,0 1 1,0 0 0,0-1-1,0 1 1,0 0 0,0 0-1,-1 0 1,1 0 0,0 0-1,-1 0 1,2 1 0,5 11 4,0 0 1,6 20-1,-8-22 9,0 1 0,0-1 0,12 18 0,-13-24 29,0 0 1,0 0 0,1 0-1,-1-1 1,1 1 0,0-1 0,0 0-1,1-1 1,-1 1 0,1-1 0,0 0-1,0-1 1,0 1 0,0-1 0,0 0-1,1-1 1,-1 0 0,1 0-1,-1 0 1,1 0 0,-1-1 0,1 0-1,-1-1 1,1 0 0,-1 0 0,0 0-1,1 0 1,-1-1 0,9-4 0,-5 1 46,0-1 0,0 0 0,-1 0 0,0-1 0,0 0 0,-1-1 0,13-14 0,-9 8-9,0-2 0,-1 1 1,16-32-1,-23 38-69,0 0 1,0 0 0,2-12-1,-5 18-14,-1 0-1,1 0 1,-1 0-1,1 0 1,-1 0-1,0 0 1,0 0-1,0 0 1,-1 0 0,1 0-1,-1 0 1,0 0-1,1 0 1,-3-4-1,2 6-3,1 1-1,-1-1 1,1 1 0,-1-1-1,1 1 1,-1-1 0,1 1-1,-1 0 1,0-1 0,1 1-1,-1 0 1,1 0-1,-1-1 1,0 1 0,1 0-1,-1 0 1,0 0 0,0 0-1,1 0 1,-1 0 0,0 0-1,1 0 1,-1 0-1,-1 0 1,-18 6-240,15-4 244,1 0-1,0 1 1,-1-1 0,1 1 0,0 0 0,0 0-1,0 1 1,1-1 0,-1 1 0,1 0 0,0 0-1,0 0 1,0 0 0,1 1 0,-1-1-1,1 1 1,-2 5 0,2-3 3,0 0 0,0 1 0,1-1 0,-1 1 1,2-1-1,-1 1 0,1 0 0,0-1 0,1 1 0,0 0 0,2 8 0,0-5 20,0 0 0,1 1 1,1-2-1,0 1 0,0 0 0,1-1 0,1 0 0,-1-1 0,2 1 0,-1-1 0,16 14 0,-17-19-7,-1 0 0,0 0-1,1 0 1,0-1 0,0 1-1,0-1 1,0-1 0,0 1-1,12 2 1,-13-5-34,0 1-1,0 0 1,1-1 0,-1 0 0,0-1 0,0 1-1,0-1 1,0 0 0,0 0 0,0 0 0,0-1-1,0 0 1,9-4 0,-6 1-708,0 0 1,0 0-1,-1-1 1,1 0-1,-1 0 1,-1-1-1,11-12 1,-12 12-387,0 0 0,-1 0-1,1-1 1,-1 0 0,-1 0 0,1 0 0,-2 0 0,4-13-1,0-11-2039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4:13.2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24 205 7040,'-23'-5'3200,"28"13"-2752,3-8 1408,10 0-1088,37-3 1312,12-2-1184,32-7 543,-4 1-863,16-13-224,-6 8-224,11-13-128,-13 10 32,0-10-384,-13 9 192,-17-3-5567,-15 7 3135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4:20.0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14 548 2304,'-1'2'86,"0"-2"-10,1 1 1,-1-1-1,1 1 1,-1-1-1,0 1 1,1-1-1,-1 1 1,0-1-1,1 1 1,-1-1-1,0 0 1,1 1-1,-1-1 1,0 0 0,0 0-1,0 1 968,1 0-885,0 0 1,0 0-1,0 0 0,0-1 0,1 1 1,-1 0-1,0 0 0,0-1 1,1 1-1,-1 0 0,0 0 0,1-1 1,-1 1-1,1 0 0,-1-1 1,1 1-1,-1-1 0,1 1 1,-1 0-1,1-1 0,0 1 0,-1-1 1,1 0-1,0 1 0,-1-1 1,1 0-1,0 1 0,0-1 0,-1 0 1,1 0-1,0 1 0,0-1 1,0 0-1,-1 0 0,1 0 1,0 0-1,0 0 0,0 0 0,-1 0 1,2-1-1,6-2 237,0-1 0,-1 0 1,0 0-1,0-1 0,0 0 0,0 0 0,-1 0 0,8-9 1,44-56 296,-39 44-365,-3 6-234,102-132 738,-15-8 1025,-81 124-1238,-21 34-623,0 0-1,1 0 1,-1 1-1,-1-1 1,1 0-1,0 0 1,0 0 0,-1 0-1,1 0 1,-1 0-1,1-4 1,-7 26-458,-1 0 166,3 8 318,2 1-1,1-1 0,1 1 1,5 34-1,-4-45 21,2 1-1,1-1 1,0 0 0,1 0-1,12 28 1,-12-35 75,1 0 0,0-1 0,0 0 0,1 0-1,0 0 1,0-1 0,1 0 0,1 0 0,16 13 0,-21-20-58,0 1 1,0-1-1,0 0 1,1 0-1,-1 0 1,1-1-1,-1 1 1,1-1-1,0 0 1,-1-1-1,1 1 1,0-1 0,0 0-1,-1 0 1,1 0-1,0-1 1,0 0-1,6-1 1,0-2 26,0 1 1,-1-1 0,1-1 0,-1 0 0,0 0 0,13-10-1,-3 0 57,-1-1-1,0 0 0,-1-2 1,-1 0-1,26-36 0,-31 37-116,-2 0 0,0 0 0,0-1 0,-2-1 0,-1 1 0,0-1 0,7-31 0,-13 44-41,-1-1 1,1 1 0,-1 0-1,0-1 1,0 1 0,-1 0-1,0-1 1,-2-6 0,3 11-16,-1 0 0,1 1 0,-1-1 0,1 0 1,-1 1-1,0-1 0,1 0 0,-1 1 0,0-1 0,0 1 1,0 0-1,-1-1 0,1 1 0,0 0 0,0-1 0,-1 1 0,1 0 1,-1 0-1,1 0 0,-1 0 0,1 0 0,-1 1 0,1-1 1,-1 0-1,0 1 0,1-1 0,-1 1 0,0 0 0,0-1 1,1 1-1,-1 0 0,0 0 0,0 0 0,-1 1 0,-1-1 2,1 1-1,0 1 1,-1-1 0,1 0-1,0 1 1,0 0-1,0-1 1,0 1-1,1 0 1,-1 1 0,0-1-1,1 0 1,-1 1-1,1 0 1,0-1-1,0 1 1,0 0 0,0 0-1,1 0 1,-3 6-1,-1 3 5,1 0-1,0-1 1,1 2-1,-3 20 0,4-18 32,1 0 0,0 0 0,1 0 0,1 0 0,1 0 0,0 0 0,1 0 0,0 0 0,1 0 0,7 16-1,-8-24 71,1 0 0,-1 0 0,1 0 0,0 0-1,1-1 1,0 1 0,0-1 0,0 0 0,1-1-1,-1 1 1,1-1 0,1 0 0,-1-1-1,1 1 1,0-1 0,0-1 0,0 1 0,0-1-1,1-1 1,-1 1 0,9 1 0,-9-3-27,0 0 0,0 0 0,0 0 0,0-1 0,0 0 0,0-1 0,0 1 0,0-1 0,0-1 0,0 1 0,-1-1 0,1 0 0,0-1 0,-1 1 0,12-8 0,-8 3 18,-1-1 0,0 0 0,0-1 0,-1 0-1,0 0 1,9-15 0,38-68 267,-45 74-276,29-54 147,40-70-263,-71 129-8,0-1-29,1 0 0,12-13 1,-21 27 83,0 0-1,0 0 1,0-1 0,0 1 0,0 0 0,0 0 0,1 0 0,-1 0 0,0-1 0,0 1 0,0 0-1,0 0 1,0 0 0,1 0 0,-1 0 0,0 0 0,0 0 0,0-1 0,1 1 0,-1 0 0,0 0 0,0 0-1,0 0 1,1 0 0,-1 0 0,0 0 0,0 0 0,0 0 0,1 0 0,-1 0 0,0 0 0,0 0-1,1 0 1,-1 0 0,0 1 0,0-1 0,0 0 0,1 0 0,3 9-161,-3 15 64,-2-1 114,-2-1 0,-8 37 1,1-7 2,-3 32 272,-37 129 1,49-208-230,-1 0-1,0-1 1,1 0-1,-2 1 1,1-1-1,0 0 1,-1 0-1,0 0 1,-5 6 0,6-9-40,1 0 1,-1 0 0,1 0 0,-1 0 0,1-1 0,-1 1-1,1 0 1,-1-1 0,0 1 0,1-1 0,-1 1 0,0-1-1,1 0 1,-1 0 0,0 0 0,0 0 0,1 0 0,-1 0 0,0 0-1,0-1 1,1 1 0,-1 0 0,0-1 0,1 0 0,-1 1-1,1-1 1,-1 0 0,1 0 0,-1 0 0,-1-1 0,-9-2 5,10 3-30,0 1 0,-1-1 0,1 0 1,0 1-1,0-1 0,0 0 0,0 0 0,0-1 0,0 1 0,0 0 0,1-1 0,-3-1 0,6 4-42,0 0 0,0 0 0,1-1 0,-1 1 0,0-1 0,0 1 0,1-1 0,-1 0 0,0 0 0,1 0 0,4 0 0,37-4 163,-39 3-128,53-6 94,0-2 0,-1-3 0,109-38 0,-135 37 10,-1 0-1,-1-2 0,0-1 1,-1-2-1,-1 0 0,-1-2 0,0-1 1,34-37-1,-45 39-28,5-3-183,-39 65-34,-26 65 95,21-48-25,13-34 3,-8 32 1,17-50 132,0 0 1,1 1-1,-1-1 1,2 1-1,-1-1 1,1 1-1,0-1 1,3 13-1,-3-18-12,1 0 0,0 0 0,1-1-1,-1 1 1,0 0 0,1-1 0,-1 1 0,1-1 0,0 0-1,0 1 1,0-1 0,3 3 0,-4-4-3,0 0 1,1 0 0,-1 0-1,1 0 1,-1 0 0,0-1 0,1 1-1,0 0 1,-1-1 0,1 1-1,-1-1 1,1 1 0,0-1-1,-1 0 1,1 0 0,0 0-1,-1 0 1,1 0 0,0 0-1,-1 0 1,1 0 0,2-2-1,0 1 4,0-1 0,-1-1 0,0 1 0,1 0 0,-1-1 0,0 0 0,0 1 0,-1-1 0,1 0 0,-1-1-1,1 1 1,-1 0 0,0-1 0,0 1 0,2-5 0,1-6 35,1 1-1,5-26 1,-4 5-71,-2-1 0,-1 1 1,-1-1-1,-2 1 0,-5-43 0,4 72-40,-1 0-1,0 0 1,0 1 0,0-1 0,-1 0-1,0 1 1,0-1 0,0 1 0,0 0-1,-1 0 1,0 0 0,1 0 0,-1 0-1,-7-6 1,20 7 12,7-4 39,1 1-1,28-5 1,-39 11-39,0-1-1,0 2 1,0-1 0,0 1-1,11 2 1,-15-2 25,0 0 1,0-1-1,0 2 0,-1-1 1,1 0-1,0 1 0,0-1 1,-1 1-1,1 0 0,-1-1 1,0 1-1,1 1 0,-1-1 1,0 0-1,3 4 1,0 4 27,0 0 0,-1 1 1,0-1-1,0 1 0,-1 0 1,-1 0-1,0 0 1,1 12-1,-1-5-12,-2 0-1,0 1 1,-1-1-1,-4 22 1,4-29 178,3-9 23,8-15 157,-2 2-274,22-28-64,1 0 0,2 3 0,1 0 0,58-44 0,-89 77-71,1 1-1,-1-1 1,1 1 0,0 0-1,0 0 1,0 0-1,0 0 1,0 1 0,0 0-1,7-1 1,-9 2 28,-1 0-1,1 0 1,0 0 0,-1 0-1,1 0 1,-1 1 0,1-1 0,-1 1-1,1-1 1,0 1 0,-1 0-1,0-1 1,1 1 0,-1 0-1,1 0 1,-1 0 0,0 0 0,0 0-1,0 1 1,0-1 0,0 0-1,0 0 1,0 1 0,0-1 0,0 1-1,0-1 1,-1 0 0,1 1-1,0 0 1,-1-1 0,1 3 0,5 19 34,-1 0 1,-2 1 0,2 25 0,-2-17 56,7 33 0,-8-55-58,1 0-1,0 0 0,0-1 1,1 1-1,0-1 0,1 0 1,8 12-1,-12-19-6,1 0 0,-1-1 0,0 1 0,0-1-1,1 1 1,-1-1 0,1 0 0,-1 0 0,1 0 0,-1 0 0,1 0-1,0 0 1,0 0 0,-1 0 0,1 0 0,0-1 0,0 1-1,0-1 1,0 1 0,0-1 0,0 0 0,0 0 0,0 0 0,0 0-1,0 0 1,0 0 0,-1-1 0,1 1 0,0-1 0,0 1 0,0-1-1,0 0 1,0 1 0,2-3 0,3-1-4,0-1 0,-1 0 0,1 0 0,-1 0 0,0-1 0,-1 0 0,6-6 0,30-39 42,2 2 1,3 3-1,1 1 0,2 2 1,61-39-1,-92 71-37,2-2-195,28-23 1,-43 30-22,-19 12-64,-4 4 252,1 0 0,1 2 0,0 0 0,0 1 0,1 0 0,1 1 0,-16 19 0,3 3-6,-26 44-1,42-61-4,1 0-1,1 0 0,1 1 1,-10 35-1,16-47 59,1-1 1,0 1-1,0-1 0,0 1 1,1-1-1,1 13 0,0-19-22,-1 1-1,0 0 1,0 0 0,1-1-1,-1 1 1,1-1 0,-1 1-1,1 0 1,0-1 0,0 1-1,0-1 1,0 0 0,0 1-1,0-1 1,0 0 0,0 1-1,0-1 1,0 0 0,1 0-1,-1 0 1,1 0 0,-1 0-1,1 0 1,-1-1 0,1 1-1,-1 0 1,1-1 0,-1 1-1,1-1 1,0 0 0,-1 1-1,1-1 1,3 0-1,2 0 20,-1-1-1,0 0 1,1 0-1,-1-1 0,0 1 1,0-1-1,0 0 1,0-1-1,0 0 0,0 0 1,0 0-1,-1-1 0,0 1 1,0-1-1,7-7 1,2-3 6,-1-1 1,-1 0-1,19-29 0,-12 14-53,-2 0 0,0-2-1,-3 0 1,0 0 0,-2-2-1,-1 1 1,6-39 0,-17 72-1,0-1 1,1 1-1,-1 0 1,0-1-1,0 1 1,0-1-1,0 1 1,0-1 0,0 1-1,0 0 1,1-1-1,-1 1 1,-1-1-1,1 1 1,0-1-1,0 1 1,0-1-1,0 1 1,0 0-1,0-1 1,0 1-1,-1-1 1,1 1-1,0-1 1,-1 1-1,-6 7-271,-10 21 33,11-12 243,0 0 0,1 1 1,1 0-1,1-1 0,-3 27 1,6-34 34,-1 0-1,2-1 1,-1 1 0,4 16-1,-4-23-3,1 1 0,-1-1 0,1 1 0,0-1 0,0 0 0,0 1 0,0-1 0,0 0 0,1 0 0,-1 0 0,1 0 0,-1 0 0,1 0 0,0 0 0,-1 0 0,1-1 0,0 1 0,0 0 0,1-1 0,3 2 0,-4-2-4,0-1 0,0 1-1,0-1 1,1 0-1,-1 0 1,0 0-1,0 0 1,0 0-1,0-1 1,0 1-1,1-1 1,-1 1-1,0-1 1,0 0-1,0 0 1,0 1-1,0-2 1,0 1-1,-1 0 1,4-2-1,3-4 24,1 0 0,12-15 0,-16 17-39,49-57-42,12-12 57,-63 71-41,0 0-1,1 0 0,-1 1 0,1-1 0,-1 1 0,6-3 0,-8 4 22,0 1-1,-1 0 1,1-1-1,0 1 1,-1 0 0,1 0-1,0 0 1,-1 0-1,1 0 1,0 0 0,0 0-1,-1 0 1,1 0-1,0 0 1,-1 0 0,1 0-1,0 1 1,0-1-1,0 1 5,0-1-1,-1 1 0,1 0 0,0-1 0,-1 1 1,1 0-1,-1 0 0,1-1 0,-1 1 0,1 0 1,-1 0-1,0 0 0,1-1 0,-1 1 0,0 0 1,0 0-1,0 0 0,1 1 0,1 23 37,-1-1 0,-2 0 0,-4 38 0,0 24 321,5-85-346,-1-1 0,1 1 0,0-1 1,0 1-1,0-1 0,0 1 0,1-1 0,-1 1 0,0-1 0,0 0 0,0 1 1,0-1-1,0 1 0,1-1 0,-1 1 0,0-1 0,0 0 0,1 1 0,-1-1 1,1 1-1,-1-1 2,0 0 1,1 0 0,-1 0 0,1-1-1,-1 1 1,1 0 0,-1 0 0,1 0-1,-1-1 1,0 1 0,1 0 0,-1-1-1,0 1 1,1 0 0,-1-1 0,0 1-1,1 0 1,-1-1 0,0 1 0,0 0-1,1-1 1,-1 1 0,0-1 0,0 1-1,1-1 1,48-95 259,-36 76-297,2 0 1,0 1-1,0 0 0,2 1 1,0 1-1,1 1 0,32-22 1,-47 36 1,3-2-36,0 0 0,0 0 0,13-5 1,-18 9 51,-1-1 1,1 1-1,0-1 1,0 1 0,0 0-1,0 0 1,0-1-1,0 1 1,0 0 0,0 0-1,0 0 1,0 0-1,0 0 1,0 0 0,-1 0-1,1 0 1,0 1-1,0-1 1,0 0 0,0 1-1,0-1 1,0 0-1,0 1 1,-1-1 0,1 1-1,0-1 1,0 1-1,-1 0 1,1-1 0,0 1-1,-1 0 1,1-1-1,0 1 1,-1 0 0,1 0-1,-1 0 1,1 0-1,1 7-21,-1-1-1,1 0 0,-1 1 0,-1-1 0,0 1 1,0-1-1,0 1 0,-1-1 0,-1 9 0,1-12 29,-4 33 41,-4 32 71,9-61-89,0 0 0,0 0 0,0 0 1,1 0-1,1 0 0,1 9 0,-2-15-11,0-1 0,-1 1 0,1 0-1,0 0 1,0-1 0,0 1 0,0-1 0,0 1 0,0-1-1,1 1 1,-1-1 0,0 1 0,1-1 0,-1 0 0,1 0-1,0 0 1,-1 0 0,1 0 0,0 0 0,-1 0 0,1-1-1,0 1 1,0 0 0,0-1 0,0 0 0,0 1 0,-1-1-1,1 0 1,0 0 0,0 0 0,0 0 0,0-1 0,0 1-1,2-1 1,5-1 33,0 0 0,0-1 0,-1 0-1,1 0 1,13-9 0,9-6 5,-1-2 0,-1-1 0,-1-1 0,42-42 0,-37 33-167,0 2 0,58-37-1,-55 43 49,-36 23 64,0 0 0,0 1 1,0-1-1,0 0 0,0 0 0,0 1 0,0-1 0,-1 0 0,1 1 0,0-1 1,0 0-1,0 1 0,0-1 0,0 0 0,0 0 0,0 1 0,0-1 0,1 0 1,-1 1-1,0-1 0,0 0 0,0 0 0,0 1 0,0-1 0,0 0 1,0 0-1,1 1 0,-1-1 0,0 0 0,0 0 0,0 1 0,1-1 0,-1 0 1,0 0-1,0 0 0,1 1 0,-1-1 0,0 0 0,0 0 0,1 0 0,-1 0 1,0 0-1,1 0 0,-1 0 0,0 0 0,0 0 0,1 1 0,-1-1 1,0 0-1,1 0 0,-1-1 0,0 1 0,0 0 0,1 0 0,-1 0 0,0 0 1,1 0-1,-1 0 0,0 0 0,0 0 0,1 0 0,-1-1 0,0 1 0,0 0 1,1 0-1,-1 0 0,0-1 0,1 1 0,-23 41-235,9-10 222,1 2 1,-9 36-1,17-54 15,2-1 0,-1 1 1,2-1-1,0 1 0,1-1 1,1 1-1,4 27 0,-5-39 23,1 0 0,-1 1 0,1-1 0,0 0 0,0 0 0,0 0 0,0 0 0,1 0 0,-1 0 0,1-1 0,0 1 0,0 0 0,0-1 0,0 1 0,0-1 0,1 0 0,-1 0 0,0 0 0,1 0-1,0 0 1,0 0 0,-1-1 0,1 1 0,0-1 0,0 0 0,4 1 0,3 0 15,0-1 0,0 0 0,0-1 0,0 0 0,0-1 0,0 0 1,0-1-1,0 0 0,-1 0 0,18-7 0,-4 0 6,-1-1 0,0-2 0,25-17-1,-28 16-21,0-1 0,-2-1 0,0-1 0,28-33 0,46-78 119,-84 115-136,-2 5-43,15-27 88,-19 32-81,0 0 0,0-1 0,0 1-1,-1-1 1,1 1 0,-1 0 0,0-1 0,1 1 0,-1-1 0,0 1 0,-1-1 0,1-3 0,0 6 26,0 0 1,0-1-1,0 1 0,0 0 1,-1 0-1,1-1 1,0 1-1,0 0 0,0 0 1,0-1-1,0 1 1,0 0-1,-1 0 1,1-1-1,0 1 0,0 0 1,0 0-1,0 0 1,-1-1-1,1 1 0,0 0 1,0 0-1,-1 0 1,1 0-1,0 0 0,0-1 1,-1 1-1,1 0 1,0 0-1,0 0 0,-1 0 1,1 0-1,0 0 1,0 0-1,-1 0 1,1 0-1,-1 0 0,-12 6-62,-7 14 125,16-14-34,0 1 0,0 0 0,1 1 0,0-1 0,0 1 0,1-1 1,0 1-1,0 0 0,1 0 0,-1-1 0,2 1 0,-1 0 0,1 0 0,1 0 0,1 12 0,0-10 44,0 1-1,0-1 0,1 0 1,1 1-1,0-2 0,0 1 1,1 0-1,0-1 0,0 0 0,1 0 1,7 8-1,-4-7-25,1 0 0,-1-1 0,15 10 0,-18-15-11,-1 0 1,1-1-1,0 0 0,-1 0 0,2-1 1,-1 1-1,0-1 0,13 2 1,10-2-842,0-2 0,1 0 1,-1-2-1,38-8 0,-55 9-120,38-8-2441,-2-2-3449,-12 3 2199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4:24.2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 1365 6048,'-11'14'8426,"11"-14"-8327,9-1 1488,5-6-553,1-1 1,-1-1 0,25-21 0,35-38 143,-31 22-617,52-72 0,-51 61-339,27-36 204,-23 28 227,90-95 1,-125 146-564,14-13 21,-26 26-106,0 0-1,0 0 1,0 0 0,1 1-1,-1-1 1,0 0-1,1 0 1,-1 1-1,1-1 1,-1 0-1,1 1 1,-1 0-1,1-1 1,-1 1-1,1 0 1,-1 0-1,3 0 1,-4 0-2,1 0 0,-1 0 1,1 0-1,0 0 1,-1 1-1,1-1 1,-1 0-1,1 1 0,-1-1 1,1 0-1,-1 1 1,1-1-1,-1 0 0,1 1 1,-1-1-1,1 1 1,-1-1-1,0 1 1,1-1-1,-1 1 0,0-1 1,1 1-1,-1 0 1,0-1-1,0 1 1,0-1-1,1 2 0,-1 17 56,-1-15-37,-6 63 215,-23 86 1,0 0 44,26-127-1,3-21 230,5-20-127,-4 13-371,7-20-1,0 0 0,1 1 0,1-1-1,1 1 1,1 1 0,1 0 0,1 1-1,0 0 1,2 1 0,0 0 0,1 1 0,0 1-1,2 1 1,0 0 0,0 1 0,1 1 0,1 1-1,30-14 1,-43 23-44,-1 1-1,0-1 1,1 1 0,0 1-1,-1-1 1,1 1 0,0 0-1,0 1 1,12 0 0,-17 0 29,0 1 0,0-1 0,0 1 1,0-1-1,0 1 0,0 0 1,0 0-1,0 0 0,0 0 1,0 0-1,-1 0 0,1 1 1,0-1-1,2 3 0,-3-2-1,1 0 0,-1 0 0,0 1-1,0-1 1,0 0 0,0 1 0,0-1 0,0 1 0,-1-1-1,1 1 1,-1 0 0,1-1 0,-1 1 0,0 3 0,-2 22 56,-6 34 1,0-1 215,7-51-250,0-6 15,1 0 0,0 0 0,-1-1 0,1 1 1,1 8-1,-1-12-26,0 0 0,0 0-1,1 1 1,-1-1 0,0 0 0,0 1 0,0-1 0,0 0 0,0 0 0,1 1 0,-1-1 0,0 0 0,0 0 0,0 1 0,1-1 0,-1 0 0,0 0 0,0 0-1,1 1 1,-1-1 0,0 0 0,0 0 0,1 0 0,-1 0 0,0 0 0,1 0 0,-1 1 0,0-1 0,1 0 0,0-1 16,0 1 0,1 0 0,-1 0 0,0-1 0,0 1 0,0-1 1,0 1-1,1-1 0,-1 0 0,0 1 0,0-1 0,1-1 0,16-13 105,27-30 0,-28 26-117,36-29-1,-41 40-250,20-12 0,-31 20 230,0-1-1,-1 1 0,1-1 1,0 1-1,0 0 0,0 0 1,0-1-1,-1 1 0,1 0 1,0 0-1,0 0 0,0 0 1,0 0-1,0 0 0,0 0 1,0 0-1,-1 0 0,1 0 1,0 1-1,0-1 0,0 0 1,0 1-1,-1-1 0,1 0 1,0 1-1,0-1 0,-1 1 0,1-1 1,0 1-1,-1 0 0,1-1 1,0 1-1,-1 0 0,1-1 1,0 2-1,1 2-10,0-1 0,0 1-1,0 0 1,-1 0 0,0 0-1,2 7 1,0 8 5,-1 0-1,0 23 0,-2-27 78,1 0 0,1 1 0,0-1-1,0 0 1,7 17 0,-9-31-50,0 0-1,0-1 1,0 1 0,0 0 0,1-1 0,-1 1-1,0 0 1,1-1 0,-1 1 0,1 0 0,-1-1-1,0 1 1,1-1 0,-1 1 0,1-1 0,0 1-1,-1-1 1,1 1 0,-1-1 0,1 0 0,0 1-1,-1-1 1,1 0 0,0 0 0,-1 1 0,2-1-1,-1 0 10,1-1 0,0 1 1,-1-1-1,1 1 0,-1-1 0,1 1 0,-1-1 0,1 0 0,-1 0 0,0 0 0,1 0 0,-1 0 0,0 0 0,2-2 0,104-100 113,-71 71-160,2 2 1,76-46-1,-100 67-25,29-13-182,-41 20 206,1 1 1,0 0-1,0 0 1,-1 1-1,1-1 0,0 1 1,0-1-1,0 1 1,0 0-1,0 0 1,-1 0-1,1 0 1,4 1-1,-6 0 23,0-1 0,0 1 0,0-1-1,0 1 1,0 0 0,-1-1 0,1 1 0,0 0-1,0 0 1,0-1 0,-1 1 0,1 0 0,0 0-1,-1 0 1,1 0 0,-1 0 0,1 0 0,-1 0-1,1 0 1,-1 0 0,0 1 0,0-1 0,1 0-1,-1 0 1,0 0 0,0 0 0,0 0 0,-1 2-1,1 5-10,-1 0 0,-3 16 0,3-16-14,-3 15 12,-2 4 18,2 0 1,-1 29-1,5-48 29,0-1 1,0 1 0,1-1-1,0 1 1,0-1-1,1 0 1,0 1 0,0-1-1,1 0 1,0 0 0,0-1-1,6 11 1,-6-14-13,0 0 1,0 1-1,0-1 0,0 0 1,1 0-1,-1-1 0,1 1 1,0-1-1,0 1 0,0-1 1,0-1-1,7 4 0,-9-5 6,0 1-1,1 0 0,-1-1 1,0 0-1,0 1 0,1-1 0,-1 0 1,0 0-1,1 0 0,-1 0 1,0-1-1,0 1 0,1-1 1,-1 1-1,0-1 0,0 0 0,0 0 1,0 0-1,0 0 0,0 0 1,0 0-1,0-1 0,0 1 1,0-1-1,2-2 0,1-2 10,-1-1-1,0 1 1,0-1 0,0 0-1,-1-1 1,0 1 0,0-1-1,-1 1 1,0-1 0,0 0-1,1-11 1,-1-8-26,-4-54-1,2 67 25,-1 6-62,0-1-1,0 0 1,-1 1-1,1-1 1,-2 1-1,0-1 0,0 1 1,-4-9-1,6 15 11,0 0 0,0 0 0,-1 0-1,1 1 1,0-1 0,-1 0 0,1 0 0,-1 1-1,0-1 1,1 1 0,-1 0 0,0-1 0,0 1-1,0 0 1,0 0 0,0 0 0,0 0 0,0 0-1,-1 1 1,1-1 0,0 1 0,0-1 0,0 1-1,-1 0 1,1 0 0,0 0 0,-1 0 0,1 0-1,0 0 1,0 1 0,0-1 0,-1 1 0,1 0-1,0-1 1,0 1 0,-3 2 0,4-3 24,1 0-1,-1 1 1,0-1 0,1 0 0,-1 1 0,0-1 0,1 1 0,-1-1-1,0 1 1,1-1 0,-1 1 0,1-1 0,-1 1 0,1 0-1,-1-1 1,1 1 0,0 0 0,-1-1 0,1 1 0,0 0-1,-1 1 1,1-1-1,0-1-1,0 1 0,0-1 0,1 1 0,-1-1 1,0 1-1,0-1 0,1 1 0,-1-1 1,0 1-1,0-1 0,1 1 0,-1-1 1,1 0-1,-1 1 0,0-1 0,1 0 1,-1 1-1,1-1 0,-1 0 0,1 1 0,-1-1 1,1 0-1,-1 0 0,1 1 0,-1-1 1,1 0-1,-1 0 0,1 0 0,-1 0 1,2 0-1,10 2 47,1 0 0,0-1 0,0 0 0,21-3 0,51-10 85,11-1-158,48 12 56,-122 2-88,-1 2-1,1 0 1,-1 1 0,35 12 0,-52-15 63,1 2-1,0-1 1,0 0 0,-1 1 0,0 0-1,1 0 1,-1 0 0,0 0 0,-1 1-1,1 0 1,0 0 0,-1 0 0,0 0-1,0 0 1,0 1 0,2 4 0,-3-3 0,1 0 1,-1 0 0,-1 1-1,1-1 1,-1 1 0,0-1-1,0 1 1,-1-1 0,0 1-1,0-1 1,-1 1 0,-1 10-1,-1-7 31,0 1-1,-1 0 0,0-1 0,0 0 0,-1 0 0,-1 0 1,-8 12-1,3-7 56,-1 1 0,-1-2 0,-21 19 0,32-31-50,-1 1 1,0 0-1,-1-1 1,1 1-1,0-1 1,-1 0-1,1 0 1,-8 2-1,11-4-35,-1 0 0,1 1-1,-1-1 1,1 0 0,0 0 0,-1 0-1,1 0 1,-1 0 0,1 0 0,-1 0-1,1 0 1,0 0 0,-1 0 0,1 0-1,-1-1 1,1 1 0,-1 0 0,1 0 0,0 0-1,-1 0 1,1-1 0,0 1 0,-1 0-1,1 0 1,-1-1 0,1 1 0,0 0-1,0-1 1,-1 1 0,1 0 0,0-1-1,0 1 1,-1 0 0,1-1 0,0 1-1,0-1 1,0 1 0,0-1 0,-1 1-1,1 0 1,0-1 0,0 1 0,0-1-1,0 1 1,0-1 0,0 1 0,0 0-1,0-1 1,1 0 0,-1-4 17,0 1 1,1-1-1,0 0 1,2-8-1,7-13-31,1 0-1,2 1 0,0 1 0,1 0 0,1 0 0,2 2 0,0 0 0,37-35 0,-45 47-54,2 2 0,15-12-1,-23 18 47,-1 0 0,1 1 0,0-1 0,0 1 0,0 0 0,0 0 0,0 0-1,0 0 1,0 0 0,0 0 0,0 1 0,0 0 0,1 0 0,-1 0 0,4 0-1,-5 1 7,0-1-1,0 1 0,-1 0 0,1 0 0,0 0 0,-1 0 0,1 0 0,-1 0 0,1 0 0,-1 0 0,1 1 0,-1-1 0,0 0 1,0 1-1,0-1 0,0 1 0,0 0 0,0-1 0,0 1 0,0 0 0,-1 0 0,1-1 0,0 1 0,-1 3 0,2 3-6,-1 1-1,0 0 0,0 15 1,-1-23 17,-2 53 108,-8 54-1,10-94 1,0-14-102,0 1 1,0-1-1,0 0 0,0 0 1,0 0-1,0 0 0,0 0 1,0 0-1,0 1 0,0-1 1,0 0-1,0 0 0,0 0 1,0 0-1,0 0 0,0 0 1,0 0-1,0 1 0,0-1 1,0 0-1,1 0 0,-1 0 1,0 0-1,0 0 0,0 0 1,0 0-1,0 0 0,0 0 1,0 0-1,0 0 0,1 0 1,-1 0-1,0 0 0,0 0 1,0 1-1,0-1 0,0 0 1,0 0-1,1 0 0,-1 0 1,0 0-1,0-1 0,0 1 1,0 0-1,0 0 0,0 0 1,0 0-1,1 0 0,-1 0 1,0 0-1,0 0 0,0 0 1,0 0-1,5-3 43,1-5-13,-1 1 1,0-1-1,-1 0 0,0-1 0,0 1 0,3-13 1,8-16-96,-7 20 1,1 0 0,1 0 1,0 0-1,18-20 0,-27 36 40,-1 1-1,1-1 1,0 0-1,-1 0 0,1 1 1,0-1-1,-1 1 1,1-1-1,0 1 1,0-1-1,0 1 0,0-1 1,-1 1-1,1 0 1,0-1-1,0 1 0,0 0 1,0 0-1,0 0 1,0 0-1,0-1 0,0 1 1,1 1-1,-1-1 6,0 1-1,0-1 1,0 1-1,0-1 1,0 1 0,0 0-1,0 0 1,0 0-1,0-1 1,0 1-1,-1 0 1,1 0-1,0 0 1,-1 0 0,1 0-1,0 1 1,2 6 0,0 0 0,0 1 0,3 15 1,-6-20 26,2 3 2,1 1 0,-1-1 0,1 0-1,0 0 1,1-1 0,-1 1 0,1-1 0,8 10-1,-10-14-1,-1-1 0,0 0 0,1 0 0,-1 0 0,0 0-1,1-1 1,-1 1 0,1 0 0,0 0 0,-1-1 0,1 1-1,-1-1 1,1 0 0,0 1 0,-1-1 0,1 0 0,0 0-1,2 0 1,2-1 17,0 0 1,0 0-1,10-3 0,-10 2 11,16-5 0,0-1 1,-1-1-1,-1-1 1,0-1-1,25-17 1,1-5-36,40-39 0,-32 20-91,-48 45 44,0 0 1,-1 0-1,0 0 1,0 0 0,-1-1-1,5-12 1,-8 19 25,-1 1 1,0-1-1,1 1 0,-1-1 1,0 1-1,0-1 0,0 0 1,1 1-1,-1-1 0,0 1 1,0-1-1,0 1 0,0-1 0,0 0 1,0 1-1,0-1 0,0 1 1,-1-1-1,1 0 0,0 1 1,0-1-1,0 1 0,-1-1 1,1 1-1,-1-2 0,1 2-3,-1 0-1,0 0 1,1 0 0,-1-1-1,1 1 1,-1 0 0,0 0-1,1 0 1,-1 0 0,0 0-1,1 0 1,-1 0 0,0 0-1,1 0 1,-1 1 0,0-1-1,1 0 1,-2 1 0,-28 15-319,19-9 306,0 1 0,0 1 0,1 0 0,0 0-1,1 1 1,0 1 0,-13 19 0,17-21 59,-1-1 0,2 2 0,-1-1 0,1 0 0,1 1 0,-1 0 0,2-1 0,-1 1 0,1 1 0,0 18 0,2-26-14,0 1-1,0-1 1,1 0 0,-1 1-1,1-1 1,0 0 0,0 1-1,0-1 1,0 0-1,1 0 1,-1 0 0,1 0-1,0 0 1,2 3 0,-2-5-2,0 1 0,-1 0 1,1 0-1,0-1 0,0 1 1,0-1-1,0 0 0,1 0 1,-1 0-1,0 0 1,1 0-1,-1 0 0,0 0 1,1-1-1,-1 1 0,1-1 1,-1 1-1,1-1 0,-1 0 1,4-1-1,3 0 26,0-1-1,0 0 1,0-1-1,0 0 1,0-1-1,-1 1 1,1-2-1,-1 1 1,8-7-1,8-6-118,36-32 0,-42 33 59,0 0 0,2 2-1,0 0 1,0 2-1,1 0 1,1 1 0,0 1-1,0 1 1,33-8-1,-50 15 5,1 1-1,-1 0 0,1 0 1,0 1-1,-1 0 0,1 0 1,9 1-1,-14-1 18,0 1-1,0-1 1,1 0 0,-1 1-1,0-1 1,0 1 0,1 0-1,-1-1 1,0 1-1,0 0 1,0-1 0,0 1-1,0 0 1,0 0 0,0 0-1,0 0 1,0 0 0,-1 0-1,1 1 1,0-1-1,-1 0 1,1 0 0,0 0-1,-1 1 1,0-1 0,1 0-1,-1 1 1,0-1-1,0 0 1,1 1 0,-1-1-1,0 0 1,0 1 0,-1-1-1,1 0 1,0 1 0,0-1-1,-1 2 1,-3 9-13,0 1 0,-1-1 0,0 0-1,-10 17 1,2-2 10,-50 101 249,59-118-134,7-12 118,10-16-62,-12 18-194,24-33 29,45-48-1,-56 67-70,1 1 1,0 1-1,0 0 0,2 1 0,26-14 0,-37 22-3,0 0 0,-1 1 0,1 0 0,12-2 0,-17 3 63,1 1-1,-1 0 1,1 0-1,-1 0 1,0 0-1,1 0 1,-1 0-1,1 0 1,-1 0 0,0 1-1,1-1 1,-1 0-1,0 1 1,1-1-1,-1 1 1,0 0 0,0-1-1,1 1 1,-1 0-1,0 0 1,0 0-1,0 0 1,0 0 0,0 0-1,0 0 1,0 0-1,0 1 1,1 2 7,0 0 1,-1 0 0,1 0 0,-1 0-1,0 0 1,-1 0 0,1 0-1,0 4 1,-1 37 5,-1-24 4,1-19-9,0 9 39,0 0 1,1 0-1,3 14 1,-4-23-24,0 0 0,1 0 1,-1 0-1,1 0 1,0 0-1,0 0 0,0 0 1,0 0-1,0 0 1,0 0-1,0 0 1,0-1-1,1 1 0,-1 0 1,1-1-1,-1 1 1,1-1-1,0 0 0,0 1 1,-1-1-1,1 0 1,0 0-1,3 1 0,-2-2-1,-1 0 0,0 1 0,0-1 0,0-1 0,0 1 0,1 0 0,-1 0 0,0-1 0,0 1 0,0-1 0,0 0 0,0 1 0,0-1 0,0 0 0,0 0 0,0-1 0,0 1 0,-1 0 0,1-1 0,2-1 0,5-6 37,-1 0 0,12-14 0,-12 12-44,91-119 30,89-124-53,9-74-304,-142 243 348,-31 50-138,28-55 0,-51 87 88,0 2-8,0 0 1,-1 0 0,1 0 0,-1 0-1,1 0 1,-1 0 0,1 0-1,-1 0 1,0-1 0,0 1 0,1 0-1,-1 0 1,0 0 0,0 0 0,0-1-1,0 1 1,-1-2 0,1 3 24,0 0 1,0 0-1,0 0 1,0 0-1,0 0 0,0-1 1,0 1-1,0 0 1,0 0-1,0 0 1,0 0-1,-1 0 0,1 0 1,0 0-1,0 0 1,0 0-1,0 0 1,0 0-1,0 0 0,0 0 1,0 0-1,0 0 1,0 0-1,0 0 1,-1 0-1,1 0 0,0 0 1,0 0-1,0 0 1,0 0-1,0 0 1,0 0-1,0 0 0,0 0 1,0 0-1,0 0 1,0 0-1,-1 0 1,1 0-1,0 0 0,0 0 1,0 0-1,0 0 1,0 0-1,0 0 1,0 0-1,0 1 0,0-1 1,0 0-1,0 0 1,0 0-1,0 0 1,0 0-1,0 0 0,0 0 1,0 0-1,0 0 1,0 0-1,0 0 1,0 1-1,0-1 0,0 0 1,-12 9-53,1 1-1,0 0 1,1 1 0,0 0-1,1 0 1,-10 17 0,-2 7 73,-17 39 1,-46 111 32,65-135-23,-23 94 0,37-123 28,2 1 0,0 0 0,2 0-1,0 0 1,1 0 0,1 0 0,2 0 0,0 0 0,1 0-1,13 38 1,-15-55-26,0 1 0,0-1 0,1-1 0,0 1 0,-1 0 0,2-1 0,4 6 0,-7-8-5,1-1 1,0 1-1,0 0 1,0-1 0,0 1-1,1-1 1,-1 0-1,0 1 1,0-1 0,1 0-1,-1-1 1,1 1-1,-1 0 1,1-1 0,-1 1-1,1-1 1,0 0 0,3 0-1,-1-1 14,1 1 1,-1-2-1,1 1 0,-1-1 0,0 0 0,0 0 0,1 0 1,6-5-1,39-28 122,-42 28-136,34-26-69,-1-2-1,-1-2 0,42-51 1,-80 84-19,0 0 0,1 0 0,-1 1 0,6-4-1,-9 7 60,0 0 0,0-1-1,1 1 1,-1 0-1,0 0 1,0 0-1,0 0 1,0 0-1,0 0 1,0 0-1,0 0 1,0 0-1,0 0 1,0 0-1,0 0 1,0 1 0,1-1-1,-1 0 1,0 0-1,0 0 1,0 0-1,0 0 1,0 0-1,0 0 1,0 0-1,0 0 1,0 0-1,0 0 1,0 0-1,0 0 1,0 0 0,0 0-1,0 0 1,0 0-1,0 0 1,0 1-1,0-1 1,1 0-1,-1 0 1,0 0-1,0 0 1,0 0-1,0 0 1,0 0-1,0 0 1,0 0 0,0 0-1,0 0 1,0 0-1,0 1 1,-1-1-1,1 0 1,0 0-1,0 0 1,0 0-1,0 0 1,0 0-1,0 0 1,0 0-1,0 0 1,-1 6-53,-3 5-52,-7 16 109,2 1 1,1 0-1,-8 56 1,9 43 214,7-122-158,0-1-1,0 1 1,0-1-1,1 1 1,0-1-1,0 1 1,0-1-1,3 7 1,-4-10-48,0-1 0,0 0 0,0 0 1,1 1-1,-1-1 0,0 0 0,0 0 0,0 1 1,1-1-1,-1 0 0,0 0 0,0 0 1,1 1-1,-1-1 0,0 0 0,1 0 0,-1 0 1,0 0-1,1 0 0,-1 0 0,0 1 0,0-1 1,1 0-1,-1 0 0,0 0 0,1 0 0,-1 0 1,0 0-1,1 0 0,-1-1 0,12-5 79,8-18-22,22-47 60,10-16-312,-21 49 39,1 1-1,75-64 1,-110 113-23,0-1-1,-5 13 1,0-5 237,2 0 0,0 0 1,-5 30-1,10-44-29,1 1 1,-1-1-1,1 1 1,0 0-1,0-1 1,0 1-1,1-1 0,0 1 1,0-1-1,1 1 1,-1-1-1,1 1 1,1-1-1,-1 0 1,0 0-1,1 0 1,6 7-1,-8-11-13,1 1 0,-1-1 0,1 0 0,0 1 0,-1-1 0,1 0 0,0 0 1,0 0-1,0-1 0,0 1 0,0 0 0,0-1 0,0 1 0,0-1 0,0 1 0,0-1 0,0 0 0,0 0 0,0 0 0,0 0 0,0-1 0,1 1 0,-1 0 0,0-1 0,2 0 0,6-3 60,0 0-1,0 0 1,16-10 0,-23 12-74,68-39-43,-2-3 0,101-84 0,-166 124 26,3-3-61,2 0 1,-1 0-1,1 1 0,15-9 0,-23 15 56,0 0-1,-1-1 0,1 1 0,0 0 0,0-1 0,-1 1 0,1 0 0,0 0 0,0-1 0,0 1 0,-1 0 1,1 0-1,0 0 0,0 0 0,0 0 0,-1 0 0,1 1 0,0-1 0,0 0 0,0 0 0,1 1 0,-2 0 4,0-1 1,1 1-1,-1-1 0,1 1 0,-1-1 0,0 1 0,1 0 0,-1-1 0,0 1 0,1 0 0,-1-1 1,0 1-1,0 0 0,0-1 0,0 1 0,0 0 0,0-1 0,0 1 0,0 1 0,0 3 34,-1 1 0,0-1 0,0 1 0,-3 7 0,-45 114 211,47-115-107,3-12-123,-1 0 0,0-1 0,0 1 0,0 0-1,0 0 1,0 0 0,0 0 0,0 0-1,0 0 1,1 0 0,-1 0 0,0 0-1,0 0 1,0 0 0,0 0 0,0 0 0,1 0-1,-1-1 1,0 1 0,0 0 0,0 0-1,0 0 1,0 0 0,0 1 0,1-1-1,-1 0 1,0 0 0,0 0 0,0 0 0,0 0-1,0 0 1,1 0 0,-1 0 0,0 0-1,0 0 1,0 0 0,0 0 0,0 0 0,0 0-1,0 1 1,0-1 0,1 0 0,-1 0-1,0 0 1,0 0 0,0 0 0,0 0-1,0 0 1,0 1 0,0-1 0,0 0 0,0 0-1,0 0 1,0 0 0,0 0 0,0 1-1,0-1 1,0 0 0,0 0 0,0 0-1,0 0 1,0 0 0,0 0 0,0 1 0,0-1-1,0 0 1,28-30 223,-13 15-220,0-1 0,0 2-1,1 0 1,30-18 0,-41 28-68,1 1 1,0 0 0,0 0-1,0 0 1,1 1 0,-1 0-1,12-1 1,-18 3 50,1-1 0,-1 2 0,0-1 0,1 0 0,-1 0-1,0 0 1,1 0 0,-1 0 0,1 0 0,-1 0 0,0 0 0,1 1 0,-1-1-1,0 0 1,1 0 0,-1 0 0,0 1 0,0-1 0,1 0 0,-1 0 0,0 1-1,1-1 1,-1 0 0,0 1 0,0-1 0,0 0 0,1 1 0,-1-1 0,0 0-1,0 1 1,0-1 0,0 1 0,0-1 0,0 0 0,0 1 0,0-1 0,0 0 0,0 1-1,0-1 1,0 1 0,0-1 0,0 0 0,0 1 0,0-1 0,0 1 0,-7 17-86,7-17 76,-16 28 41,11-22 70,1 1 0,0-1-1,-6 15 1,10-21-85,0-1-1,0 1 1,0-1 0,-1 0-1,1 1 1,0-1 0,0 1-1,0-1 1,0 1 0,0-1-1,0 1 1,0-1 0,0 1-1,0-1 1,0 0 0,0 1-1,0-1 1,0 1 0,0-1-1,0 1 1,0-1-1,0 1 1,1-1 0,-1 0-1,0 1 1,0-1 0,0 1-1,1-1 1,-1 0 0,0 1-1,1-1 1,-1 0 0,0 1-1,1-1 1,-1 0 0,0 0-1,1 1 1,-1-1 0,1 0-1,-1 0 1,1 0 0,-1 1-1,0-1 1,1 0-1,-1 0 1,1 0 0,-1 0-1,1 0 1,-1 0 0,1 0-1,-1 0 1,1 0 0,-1 0-1,1 0 1,4-1 34,0 0 1,0 0-1,0-1 1,5-1-1,-3 0-33,134-35 1,-118 33-44,0 1 0,0 2 1,1 0-1,29 2 0,-43 1 33,1 1 1,0 0-1,0 1 0,-1 0 1,1 0-1,-1 1 0,0 1 1,0-1-1,12 9 1,6 6 126,42 39-1,-46-37-13,1 0 0,28 16-1,-35-26-55,1-1 0,0-1 0,1-1 0,0-1 0,36 8 0,-44-13-386,0 0 0,0-1 0,0 0 0,22-3 0,-27 2-307,1-2-1,-1 1 1,1-1-1,-1 0 1,0-1-1,0 1 1,0-1-1,9-6 1,-13 7 75,0 0 0,-1 1 1,1-1-1,-1-1 0,1 1 1,-1 0-1,0 0 0,0-1 1,0 1-1,0-1 0,0 0 1,-1 1-1,1-1 1,-1 0-1,0 0 0,0 0 1,1-4-1,8-19-3746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4:24.58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1 225 13696,'8'-3'6207,"69"14"-5375,-9-16-448,8 5-384,59-20 1952,-1 1-1056,64-21-480,-9 8-320,32-11-352,-28 10 160,10 4-11711,-29 18 6431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9:19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63 507 6560,'-3'-16'3068,"3"13"-1670,-3 11-744,-42 177 948,40-155-1408,2 0-1,0 1 1,3-1 0,3 38-1,-2-59-78,0 0 0,1 0 0,0-1 0,0 1 0,1-1 0,0 1 0,1-1 0,5 9 0,-7-13-11,0-1 0,1 0 0,-1 0 0,1 0 0,-1 0-1,1 0 1,0-1 0,0 1 0,0-1 0,1 1 0,-1-1 0,0 0-1,1-1 1,0 1 0,-1-1 0,1 1 0,0-1 0,0 0-1,-1 0 1,8 0 0,-4-1 11,0 0 0,0-1 1,0 0-1,1 0 0,-2-1 0,1 1 0,0-1 1,0-1-1,0 0 0,-1 0 0,0 0 0,7-5 1,-1 0-41,0 0 1,-1-1 0,-1-1 0,19-20 0,-12 8 15,-2-1 0,-1 0 0,0-1 0,17-46 1,-6 15 114,-17 38-185,0 0 0,-1-1 1,8-34-1,-15 109-336,5 125 161,-4-173 210,0-1 1,1 1 0,0 0 0,0 0-1,1-1 1,0 0 0,0 1 0,1-1-1,0 0 1,7 9 0,-11-17-26,1 1 1,0 0 0,0 0-1,-1-1 1,1 1 0,0 0-1,0-1 1,0 1 0,0-1-1,0 1 1,0-1 0,0 0-1,0 1 1,0-1 0,0 0-1,0 0 1,0 1 0,0-1-1,0 0 1,0 0 0,0 0-1,0 0 1,0-1 0,0 1-1,0 0 1,0 0 0,0-1 0,0 1-1,0 0 1,0-1 0,0 1-1,0-1 1,1 0 0,2-2 55,0 0 1,0 0 0,0 0-1,-1-1 1,1 0 0,3-5-1,15-22 74,29-57 0,2-4-147,35-23-4,-87 114-9,8-9-9,0 0 1,0 0-1,1 1 1,0 1-1,1 0 0,16-10 1,-26 17-21,1 0 0,0 0 0,0 1 0,0-1 1,0 0-1,0 1 0,0-1 0,0 1 0,0 0 0,0 0 1,0 0-1,4 0 0,-4 0 24,-1 1-1,1-1 1,-1 1-1,0-1 1,0 1 0,1-1-1,-1 1 1,0 0-1,0 0 1,0 0-1,0 0 1,1 0 0,-1 0-1,-1 0 1,1 0-1,0 0 1,0 0 0,0 0-1,-1 0 1,1 1-1,0 0 1,1 4 13,0-1 0,-1 1 0,1-1 0,-1 1 0,0-1 0,-1 1 0,0 5 0,-2 41 9,1-44-17,-38 262 831,38-265-711,0 0 0,0 0 0,0 0 0,1 10 0,0-15-112,0 0 0,0 0 0,0 1 0,0-1 1,0 0-1,0 0 0,0 0 0,0 1 0,0-1 0,0 0 0,0 0 1,0 0-1,1 1 0,-1-1 0,0 0 0,0 0 0,0 0 0,0 0 0,0 0 1,0 1-1,1-1 0,-1 0 0,0 0 0,0 0 0,0 0 0,0 0 1,1 0-1,-1 0 0,0 1 0,0-1 0,0 0 0,0 0 0,1 0 1,-1 0-1,0 0 0,0 0 0,0 0 0,1 0 0,-1 0 0,0 0 0,0 0 1,0 0-1,1 0 0,0-1 15,1 0 0,0 0 0,-1 0 0,1 0 0,-1-1 0,0 1 0,1 0 0,-1-1 1,1-1-1,114-159 109,-99 136-85,71-107-107,-87 130 31,1 1-1,-1 0 0,1 0 1,0-1-1,0 1 0,0 0 1,0 0-1,0 1 1,0-1-1,1 0 0,-1 1 1,4-2-1,-5 2 8,-1 1 1,1 0-1,0 0 0,-1 0 1,1-1-1,0 1 0,0 0 1,-1 0-1,1 0 0,0 0 1,0 1-1,-1-1 0,1 0 1,0 0-1,0 0 0,-1 1 1,1-1-1,0 0 0,0 1 1,0 0-2,0 0 0,0 0 1,1 0-1,-1 0 1,0 0-1,-1 0 0,1 1 1,0-1-1,0 0 0,0 0 1,-1 1-1,2 2 1,1 10 11,0 1 1,-1 0 0,0 0-1,-1 0 1,-1 0 0,-1 19-1,0 3 49,0-25-19,2 0 1,-1 0-1,2 0 1,-1 0-1,5 12 1,-5-16 100,7 18 206,-7-26-318,-1 1 0,0-1 1,0 1-1,0-1 0,1 0 0,-1 1 1,0-1-1,0 1 0,1-1 0,-1 0 1,0 1-1,1-1 0,-1 0 0,0 0 1,1 1-1,-1-1 0,1 0 0,-1 0 1,0 1-1,1-1 0,-1 0 0,1 0 1,-1 0-1,1 0 0,-1 0 0,1 0 1,-1 0-1,0 0 0,1 0 0,-1 0 1,1 0-1,-1 0 0,1 0 0,-1 0 1,1 0-1,-1 0 0,0 0 0,1-1 0,-1 1 1,1 0-1,-1 0 0,0 0 0,1-1 1,-1 1-1,1 0 0,-1-1 0,0 1 1,1-1-1,5-5 44,-1-1 0,0 0 0,0 0 0,-1 0 0,1-1 0,-1 1-1,-1-1 1,3-8 0,8-17 36,94-171-73,-97 189-235,-11 15 210,1-1 0,-1 1 1,0 0-1,0 0 0,0 0 0,1 0 0,-1 0 0,0 0 0,0 0 1,0 0-1,1-1 0,-1 1 0,0 0 0,0 0 0,1 0 1,-1 0-1,0 0 0,0 0 0,0 0 0,1 0 0,-1 0 0,0 1 1,0-1-1,1 0 0,-1 0 0,0 0 0,0 0 0,0 0 0,1 0 1,-1 0-1,0 0 0,0 1 0,0-1 0,0 0 0,1 0 0,-1 0 1,0 0-1,0 1 0,0-1 0,0 0 0,0 0 0,0 0 1,0 1-1,1-1 0,-1 0 0,0 0 0,0 0 0,0 1 0,0-1 1,0 0-1,0 0 0,0 0 0,0 1 0,0-1 0,0 0 0,0 0 1,0 1-1,0-1 0,2 15-70,0-1 0,0 1 0,-2 29 0,1 15-16,2-37 68,0-2-1,11 39 1,-12-51 60,1-1 1,0 0 0,0 0-1,0 0 1,1-1-1,0 1 1,0-1-1,1 0 1,0 0-1,0 0 1,8 6-1,-11-10-9,1-1 0,-1 1 0,1 0 0,0-1 0,-1 1 0,1-1-1,0 0 1,0 0 0,0 0 0,0 0 0,0-1 0,0 1 0,0-1 0,0 0-1,0 0 1,0 0 0,0 0 0,0 0 0,0-1 0,0 1 0,0-1 0,0 0-1,0 0 1,3-1 0,2-2 16,-1 0-1,1-1 0,-1 0 1,0 0-1,-1 0 0,1-1 1,6-7-1,9-12 16,-2 0 1,34-55-1,23-61-27,-53 95 13,-10 19-22,0 0-1,-2-1 1,15-55 0,-6 1-35,21-161 0,-39 204-298,-2 33-109,-3 25 72,-9 77-39,-5 84 289,16-130 147,2-1 0,3 1 1,1-1-1,3 0 0,22 71 0,-27-106 63,0 0 0,2-1 0,-1 0 0,2 0 0,15 23 0,-20-32-104,1-1 1,-1 0-1,1 0 0,0 0 1,-1 0-1,1 0 1,1-1-1,-1 0 1,0 1-1,1-1 0,-1 0 1,1-1-1,-1 1 1,1 0-1,0-1 1,0 0-1,0 0 0,0 0 1,0-1-1,0 1 1,0-1-1,0 0 1,0 0-1,0 0 1,6-2-1,-3 0-502,1 0 0,-1 0-1,0-1 1,-1 0 0,1 0 0,0 0-1,10-9 1,-12 9-260,0-1 1,-1-1-1,0 1 0,1 0 0,-2-1 0,1 0 0,0 0 0,-1 0 0,5-10 1,2-11-1820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5:47.1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0 1824,'1'3'7412,"4"-1"-5487,6 6-2297,-10-8 639,8 4-470,-6-1 235,-2-3 43,-1 2-18,0-2-62,0 1-1,0-1 0,-1 1 0,1-1 0,0 1 0,0-1 0,0 1 1,0-1-1,0 1 0,0 0 0,0-1 0,1 1 0,-1-1 0,0 1 1,0-1-1,0 1 0,0-1 0,1 1 0,-1-1 0,0 1 0,0-1 1,1 0-1,-1 1 0,0-1 0,1 1 0,-1-1 0,1 0 1,-1 1-1,1 0 262,-1 2-443,0 1 187,0-3 208,-5 1-462,2-1 267,5-1-7,-1 0 149,-1 1-166,0-1 0,0 0 1,0 1-1,0-1 0,0 1 0,0-1 0,-1 0 0,1 1 1,0-1-1,0 0 0,0 1 0,-1-1 0,1 0 1,0 1-1,-1-1 0,1 0 0,0 0 0,0 1 1,-1-1-1,1 0 0,0 0 0,-1 0 0,1 1 0,-1-1 1,0 0-1,2 1-108,0-1 306,-1 0-407,0 0 224,0 1 0,0-1 1,0 0-1,1 1 0,-1-1 0,0 0 0,0 1 1,0-1-1,0 0 0,0 1 0,0-1 1,1 0-1,-1 1 0,0-1 0,0 0 1,1 0-1,-1 1 0,0-1 0,0 0 0,1 0 1,-1 0-1,0 1 0,0-1 0,1 0 1,-1 0-1,0 0 0,1 0 0,-1 0 0,0 1 1,1-1-1,5 3-81,-5-3 259,-6 9 84,4-10-360,-3 4 12,-6 3 338,-24-3-677,34-3 399,0 0 1,0 0-1,0 0 0,0 0 0,0 0 1,0 0-1,0 0 0,0 0 0,0 0 1,0 0-1,0 0 0,0 0 0,0 0 1,0-1-1,0 1 0,0 0 0,0 0 1,0 0-1,0 0 0,0 0 1,0 0-1,0 0 0,0 0 0,0 0 1,0 0-1,0 0 0,0 0 0,0 0 1,0 0-1,0 0 0,0 0 0,0 0 1,0 0-1,0 0 0,0 0 1,0 0-1,-1 0 0,1 0 0,0 0 1,0 0-1,0 0 0,0 0 0,0 0 1,0 0-1,0 0 0,0 0 0,0 0 1,0 0-1,0 0 0,0 0 0,0 0 1,0 0-1,0 0 0,0 0 1,0 0-1,0 0 0,0 0 0,-1 0 1,3-6-3278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15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274 165 3968,'-1'-5'461,"0"4"-358,1 1 0,0-1 0,0 0 1,0-1-1,-1 2 0,1-1 0,0 0 0,0 0 1,0 0-1,0 0 0,0 0 0,1-2 0,6-39 3369,-6 32-1155,2-22 0,-3 28-1756,-4 37-666,-2 8 226,-3 23 204,8-44-135,-1-2 0,-2 1 0,0 0 0,-9 23 0,12-39-92,0 0 1,0 1 0,-1-2-1,0 2 1,0-2 0,0 2-1,-4 3 1,5-7-81,-1 3 111,0-1 0,0 0 0,-1 1 0,1-1 0,-1 0 0,0 0 0,1-1 0,-1 1 0,0 0 0,0-1 0,0 0 0,0 0 0,-5 2 0,4-3-38,0 0 0,1 1 1,-1-1-1,1-1 0,0 1 0,-1 0 1,1-1-1,-1 0 0,1 0 0,-6-2 1,-2-2 140,-18-11 1,27 15-225,-6-4-17,1 0-1,0-1 1,0 1 0,0-1-1,1 0 1,0-1 0,0 1-1,-6-10 1,9 10 9,-1 0-1,1 0 0,0 0 1,0 0-1,0-1 1,1 0-1,0 1 1,1-1-1,0 0 1,0 1-1,-1-11 0,3 13-11,-1 0 0,1 0 0,0 0 0,-1-1 1,2 2-1,-1-1 0,1 0 0,-1 0 0,1 0 0,0 0 0,0 1 0,1-1 0,-1 1 0,1 0 0,0-1 0,5-3 0,1-1-1,-1 2-1,1-1 1,1 1 0,-1 0 0,13-5 0,-4 3 111,0 2 0,36-9 1,38-1 272,167-6 808,-251 20-1190,-1 2 1,2-2-1,-2 1 0,1-1 1,7-3-1,-8 4-672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15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 3712,'0'0'45,"0"0"0,0 1 0,0-1 1,0 0-1,0 0 0,0 0 0,0 0 0,0 0 0,0 0 1,0 0-1,0 0 0,0 0 0,0 0 0,0 0 1,0 0-1,0 0 0,1 0 0,-1 0 0,0 0 0,0 0 1,0 0-1,0 0 0,0 0 0,0 0 0,0 0 0,0 0 1,0 0-1,0 0 0,0 0 0,0 0 0,0 0 1,0 0-1,0 0 0,0 0 0,0 0 0,1 0 0,-1 0 1,0 0-1,0 0 0,0 0 0,0 0 0,0 0 0,0 0 1,0 0-1,0 0 0,0-1 0,0 1 0,0 0 1,0 0-1,0 0 0,0 0 0,0 0 0,0 0 0,0 0 1,0 0-1,0 0 0,0 0 0,0 0 0,0 0 0,0 0 1,0 0-1,0 0 0,0 0 0,0 0 0,0-1 1,0 1-1,0 1 102,0-1 1,1 0-1,-1 0 0,0 0 1,0 1-1,0-1 1,0 0-1,0 0 0,0 1 1,0-1-1,0 0 1,1 0-1,-1 0 0,0 1 1,0-1-1,0 0 1,0 1-1,0-1 1,0 0-1,-1 1 0,0 3 135,-1 1 0,0-1-1,0 1 1,-1-1 0,-4 6-1,-6 10 408,-14 30 244,12-23-498,-23 53 0,36-74-360,0 0 1,1 0-1,-1 0 1,2 1-1,-1-1 1,0 8-1,1-11-31,1 1 1,-1 0-1,0-1 1,1 1-1,0-1 0,0 1 1,0 0-1,1-1 1,-1 1-1,1-1 0,3 6 1,1-2 84,0-1 0,0 1 0,0-1 0,2 0 0,-1 0 0,8 4 0,-6-4 61,-2 1 44,-4-6-88,-1 1 1,-1-1 0,2 1-1,2 0 1,-4-1-115,0-1 0,0 0 0,0 1 0,0-1-1,0 0 1,0 1 0,0-1 0,0 0 0,0 0 0,0 0 0,0-1 0,0 1 0,0 0 0,-1-1 0,3 1-1,4-2-15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15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 5216,'-3'-3'1697,"1"3"-580,2 8-100,4 12-176,0-3 166,-1 1 0,-1-1-1,0 2 1,-2 21 0,5-45 593,18-28-683,-13 19-995,1 0 0,12-12 0,-22 24 63,0 1 1,0 0-1,0 0 1,0 0-1,0 0 0,1 0 1,-1 0-1,0 1 1,1-1-1,-1 1 1,0-1-1,0 1 1,1-1-1,0 1 0,-1-1 1,0 1-1,1 0 1,0 0-1,-1 0 1,3 0-1,-2 0 38,-1 1 0,1 0 0,0 0 0,-1-1 0,1 1 0,0 0-1,-1 0 1,0 0 0,1 0 0,-1 0 0,1 0 0,-1 1 0,0-1 0,0 0 0,0 1 0,0-1 0,1 3-1,3 3 85,-1 1 0,0 0-1,-1 0 1,1 0 0,-2 0-1,5 18 1,-4-13 789,0-13-2379,0-1 1,0 1-1,0-1 0,5-3 1,-1 2-1665,3 0 385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15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 3488,'0'0'1115,"3"7"602,-3 0-470,1 0 0,0 0-1,4 13 1,0-1 480,-2-5-550,-1-9-862,-1 0 0,0 0 0,0 7 1,-1-4-40,0 0 0,0 0 0,0 0 1,-3 15-1,0-9-32,2-8 26,0-1-1,-3 8 1,4-11-215,0-1 0,-1 0 0,1 0 1,-1 0-1,0 0 0,1 0 0,-1 0 0,0 0 0,0 0 1,0 0-1,1 0 0,-1 0 0,0 0 0,-1-1 1,0 2-1,1-2-33,1 0 1,-1 0-1,0 0 0,0 0 1,1 1-1,-1-1 1,1 0-1,-1 0 0,0-1 1,1 1-1,-1 0 1,0 0-1,0 0 0,1 0 1,-1 0-1,1-1 1,-1 1-1,1 0 0,-1-1 1,1 1-1,-1 0 1,0-1-1,1 1 0,-1 0 1,1-1-1,-1 1 1,1-1-1,0 0 0,-1 1 1,0-2-1,-1 0-135,0-1 0,1 0 0,-1 0 0,1-1 0,-2-2 0,-1-8-2159,1 1 619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15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44 5408,'-10'-12'1728,"10"12"-1699,-1 0 1,1 0 0,0 0 0,0 0-1,0-1 1,0 1 0,0 0-1,0 0 1,-1 0 0,1 0-1,0-1 1,0 1 0,0 0-1,0-1 1,0 1 0,0 0-1,0 0 1,0 0 0,0-1-1,0 1 1,0 0 0,0-1-1,0 0-254,-1-15 2611,3 9-542,-2 7-1803,1-1 0,-1 1-1,0 0 1,0 0 0,0 0-1,0 0 1,0 0 0,0 0-1,1 0 1,-1 0 0,0-1-1,0 1 1,0 0 0,0 0-1,0 0 1,1 0 0,-1 0-1,0 0 1,0 0 0,0 0-1,0 0 1,1 0 0,-1 0-1,0 0 1,0 0 0,1 0 0,-1 0-1,0 0 1,0 0 0,0 0-1,1 0 1,-1 1 25,1 0 1,-1 0-1,1-1 1,-1 1-1,1 0 1,-1 0-1,1 0 1,-1 0-1,0 0 1,0 0-1,1 0 1,-1 0-1,0 0 1,0 0-1,0 1 0,0 3 82,11 73 1045,-3-13-568,-5-51-443,-1 0 117,0 0-1,0 1 1,-1-1-1,-2 19 1,1-32-259,0-1 1,0 1-1,0 0 1,0-1-1,0 0 1,0 1-1,0-1 1,0 0-1,0 1 1,0-1 0,-1 1-1,1-1 1,0 0-1,-1 1 1,1-1-1,0 0 1,0 1-1,-1-1 1,1 1-1,0-1 1,0 0-1,-1 0 1,1 1-1,-1-1 1,0 0 21,1 0 1,-1 0-1,0 0 1,0 0-1,1 0 1,-1 0-1,0 0 1,0 0-1,0-1 1,1 1-1,-1 0 1,0-1-1,0 0 1,-4-1 97,2 1-115,0 0 0,1-1 0,0 1 0,-1-1 0,1 0 0,0 1 0,0-1 0,-4-3 0,4 2-16,-1-1-29,-1-1-1,0 1 0,-3-8 0,7 11-5,-1 0-1,1 0 1,-1 0-1,1 0 1,-1 0-1,1 0 1,0 0-1,0-1 1,-1 1 0,1 0-1,0 0 1,0-1-1,0 1 1,0 0-1,0 0 1,1-1-1,-1 1 1,0 0-1,0 0 1,1 0-1,-1 0 1,1-3-1,1 2 22,0 0-1,0 0 0,-1 0 0,2 0 1,-1 0-1,-1 1 0,2-1 1,3-2-1,20-8 123,-20 9-99,53-18 349,-30 11-224,-5 3 221,34-6 0,-57 13-556,0 0 0,0 0 0,0 0 1,0 0-1,0 0 0,0 0 0,-1 0 1,3 1-1,1 0-3393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15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 4992,'-3'-7'3536,"6"10"-2224,-1 0-1068,1 0 0,-1 1 1,1-1-1,-1 1 1,0 0-1,0 0 0,0 0 1,1 7-1,0-2 298,4 11-46,0-1 0,-2 1 0,-1 0 0,0 0 0,-2 0 0,1 1 0,-3-1 0,-1 24 0,-2-19 12,-2 1 1,-15 47-1,8-43-401,11-27-63,0-3-232,1 1 0,0-1 0,0 1 0,0-1 0,0 1 0,0-1 0,0 0 0,-1 1 0,1-1 0,0 0 0,0 1 0,0-1 0,-1 0 0,1 1 0,0-1 0,-1 0 0,1 1 0,0-1 0,-1 1 0,1-1 0,-1 0 0,1 0 0,-1 0 0,1 1 0,0-1 0,-1 0 0,1 0 0,-1 0 0,-4 0-2969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15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39 3552,'-7'-9'10309,"10"9"-9184,5 1-669,-1 0-1,0-1 0,0 0 1,14-1-1,29-8 384,-17 2-504,53-2 350,-33 4-570,-32 5 457,-13 1-851,-6-1-719,-4 0-1641,1 0 2241,1 0 1,-1 0-1,1 0 1,-1 0-1,0 0 1,1 1 0,-1-1-1,0 0 1,1 0-1,-1 1 1,0 0 0,-2 0-1005,-7 5-1600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15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20 6400,'-7'-2'1693,"10"2"-200,-1 1-763,2-1 0,-2 1 1,2-1-1,3 0 0,71-8 4697,17-1-4150,-82 8-1264,-7 0 59,0 0 1,8 1-1,-12 0-89,0 1 1,-1-1-1,1 0 0,0 1 0,-1-1 0,1 0 0,0 1 0,-1 0 1,0-1-1,1 1 0,-1 0 0,1 0 0,1 1 0,-3-1-65,0-1 0,0 0 0,0 0 0,1 1 0,-1-1 0,0 0 0,1 0 0,-1 1 0,0-1 0,0 1 0,0-1 0,0 0 0,0 0 0,1 1 0,-1-1 0,0 0 0,0 1 0,0-1 0,0 0-1,0 1 1,0-1 0,0 0 0,0 0 0,0 1 0,0 0 0,0-1 0,-1 0 0,1 0 0,0 1 0,0-1 0,0 0 0,0 1 0,0-1 0,-1 1 0,0 0-497,-2 8-1346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15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89 2720,'-1'0'160,"1"0"0,-1 0 0,1 0 0,-1 0 0,1 0 1,-1 0-1,1 0 0,-1 0 0,1 0 0,0-1 0,-1 1 0,0 0 0,0-1 1428,1 1-1419,-1 0 0,1 0-1,0 1 1,0-1 0,-1 0 0,1 0 0,0 0-1,0 0 1,-1 0 0,1 0 0,0-1-1,-1 1 1,1 0 0,-1 0 0,1 0 0,0 0-1,0-1 1,-1 1 0,1 0 0,0 0-1,0 0 1,0 0 0,-1 0 0,1-1 0,0 1-1,0 0 1,0 0 0,-1 0 0,1-1 0,0 1-1,0 0 1,0 0 0,0-1 0,1-13 3335,-1 13-3401,1 1 0,-1-1 0,0 1 0,0-1 0,0 0 0,1 1 0,-1-1 0,0 0 0,1 1 0,0-1 0,-1 1 0,0-1 0,1 1 0,-1 0 1,2-1-1,9-7 455,0 1-388,1 1 0,0 0 0,25-7 0,-12 5-179,27-2 0,-50 10-13,0-1 1,0 1 0,0 0-1,0 0 1,0 0 0,0 0-1,0 0 1,0 1 0,-1-1-1,2 1 1,-2-1 0,1 1-1,0-1 1,0 1 0,0 0-1,2 1 1,-4-1 23,1 0 0,1 0-1,-2 0 1,1 0 0,0 0 0,-1 0 0,1 0-1,0 0 1,-1 1 0,1-1 0,0 0-1,-1 0 1,0 0 0,1 1 0,-1-1 0,0 0-1,0 0 1,0 0 0,0 1 0,0-1-1,0 0 1,0 0 0,0 1 0,0-1 0,-1 0-1,0 3 1,-1 3 137,0 0-1,-7 11 1,-11 20 273,-2-2 0,-2 0-1,-2-1 1,-48 51 0,10-11 644,63-73-940,0-1 0,0 0 1,-1 1-1,1 0 0,1-1 0,-1 0 1,0 1-1,1 0 0,-2 3 1,2-5-73,0 0 0,0 1 0,0-1 0,0 0 1,0 0-1,0 1 0,0-1 0,1 0 1,-1 1-1,0-1 0,0 0 0,0 0 0,0 1 1,0-1-1,0 0 0,0 0 0,1 1 0,-1-1 1,0 0-1,0 1 0,0-1 0,1 0 1,-1 0-1,1 1 10,0-1 0,-1 1 0,2-1 1,-1 0-1,-1 0 0,1 1 0,0-1 0,0 0 1,0 0-1,0 0 0,1 0 0,123-6 1449,-31 0-1262,-52 4-137,3-1-1158,-16 3-5692,-16 2 2891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9:19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13 7968,'-8'-8'1642,"8"8"-1601,-1 0 0,1 0 0,0 0-1,0-1 1,0 1 0,0 0 0,0 0 0,0 0 0,0 0 0,0 0 0,0 0 0,0 0-1,0 0 1,0-1 0,0 1 0,0 0 0,0 0 0,0 0 0,0 0 0,0 0 0,0 0-1,0 0 1,0 0 0,0-1 0,0 1 0,0 0 0,0 0 0,0 0 0,0 0 0,0 0 0,1 0-1,-1 0 1,0 0 0,0 0 0,0-1 0,0 1 0,0 0 0,0 0 0,0 0 0,0 0-1,0 0 1,0 0 0,1 0 0,-1 0 0,19 0 2904,-3 0-2535,72-1 686,104 3-837,-157 2-732,-18 2-1237,-16-6 1534,-1 0 0,1 1 0,-1-1 0,0 0-1,1 0 1,-1 1 0,0-1 0,1 0 0,-1 0 0,0 1-1,0-1 1,1 0 0,-1 1 0,0-1 0,0 1 0,1-1 0,-1 0-1,0 1 1,0-1 0,0 1 0,0-1 0,0 0 0,0 1 0,0-1-1,0 1 1,0 0 0,-2 10-2453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15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94 4224,'0'0'145,"0"-2"0,0 2 1,-1-1-1,1 1 0,0-1 0,0 0 1,0 1-1,0-1 0,0 1 0,0-2 1,0 2-1,0-1 0,0 1 0,0-1 1,0 0-1,2-2 1975,-2 3-1873,0 0 0,0 0 0,0 0 0,0 0 0,0 0-1,0-1 1,0 1 0,0 0 0,0 0 0,0 0 0,0 0 0,0-1 0,0 1-1,0 0 1,0 0 0,-1-1 1728,1 1-1728,0 0-143,0 0 0,0 0 0,-1 0 0,1 0-1,0 1 1,0-1 0,0 0 0,-1 0 0,1 0 0,0 1-1,0-1 1,0 0 0,0 0 0,0 1 0,0-1 0,0 0 0,0 0-1,-1 1 1,1-1 0,0 0 0,0 1 0,-5 29 1658,-1 51 1,5-46-1068,5 42 0,12 34 683,-16-108-1134,0-3-180,0 1-1,0-1 1,0 1 0,0-1 0,0 1-1,0-1 1,0 1 0,0-1 0,1 1-1,-1-1 1,0 1 0,0-1 0,1 0 0,-1 1-1,0-1 1,1 1 0,0-2-15,-1-1 0,1 1 0,-1 0 1,1-1-1,-1 1 0,0-1 0,0 1 0,1-3 1,4-80-156,-5 69 94,1-88-256,-1 61 174,-5-9 248,7 36-239,-2 14 101,0 1-1,0 0 1,0 0 0,1 0-1,-1 0 1,0 0 0,0 0 0,0-1-1,0 1 1,0 0 0,0 0-1,0 0 1,1 0 0,-1 0 0,0 0-1,0 0 1,0 0 0,0 0-1,1 0 1,-1 0 0,0 0-1,0-1 1,0 1 0,0 0 0,1 0-1,-1 0 1,0 0 0,0 1-1,0-1 1,0 0 0,0 0 0,1 0-1,-1 0 1,0 0 0,1 0-1,-1 0 1,0 0 0,0 0-1,0 0 1,0 0 0,1 1 0,0-1 87,2 0 30,-1 1 1,2-1 0,-2 0 0,2 0 0,-2 0 0,1-1-1,5 0 1,22-8 447,-19 6-360,224-78 552,-232 80-766,-1 0 1,1 0-1,0 0 0,-1 1 1,1-1-1,0 1 1,3-1-1,-6 1 14,2 0 0,-1 0 0,0 1 0,0-1 0,0 0 0,0 0 0,0 1 0,0-1 1,0 1-1,-1-1 0,1 1 0,0-1 0,0 1 0,0-1 0,0 1 0,0 0 0,-1 0 0,1-1 0,-1 1 0,1 0 0,1 2 0,-1 0 67,1 0 0,0 0 0,-1 1 0,0 0 0,0-1 0,0 1 0,0 0 0,0 5 0,0 32-1636,-1-30-527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15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9 4576,'5'-8'17423,"2"12"-16105,-5-2-1168,1 1 0,-1 0 1,0 0-1,1 0 1,-1 0-1,0 1 0,-1-1 1,1 0-1,1 7 0,-1-4-65,-1 1-1,0-1 0,0 1 1,0 11-1,-1 2 103,0-7-80,0-1-1,0 1 1,-2 0-1,-2 16 1,4-27-67,-1 0 1,0 0-1,1-1 0,-1 1 1,0-1-1,1 1 0,-1 0 0,-2 2 1,2-4-19,1 1 0,-1-1 0,1 1 0,-1-1 0,0 0 0,0 1 0,0-1 0,1 1 1,-1-1-1,0 1 0,1-1 0,-1 0 0,0 0 0,0 0 0,0 0 0,0 1 0,1-1 0,-1 0 0,0 0 0,-1-1 1,-1 1-4,0-1 1,0 0 0,0 1 0,0-1 0,0 0 0,1 0 0,-1-1 0,1 1 0,-1-1 0,1 1 0,-4-4-1,1 1-15,0-1-1,1 1 1,0-1-1,-5-7 1,8 12 6,1-2 1,-1 1 0,1 0-1,-1 0 1,1 0 0,0 0 0,-1-1-1,1 1 1,0 0 0,0 0 0,-1 0-1,1 0 1,0-1 0,0 1-1,1 0 1,-1 0 0,0 0 0,0-1-1,0 1 1,1 0 0,-1 0 0,0 0-1,1 0 1,-1 0 0,1 0-1,0-1 1,-1 2 0,1-1 0,0 0-1,0 0 1,0-1 0,4-2 97,-1 0 1,0 0-1,1 0 0,10-5 1,-2 2 123,-1 1 0,17-6-1,-1 1 18,12-5-100,-19 9-114,27-16-1,-26 11-967,-6 6-4032,-12 5 2794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15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71 2976,'-22'5'8240,"18"-3"-5312,-2 1 3909,5-2-5875,5 0-154,-3 0-685,2 0 0,-2-1 0,1 1 0,0 0 1,0 0-1,1-1 0,-1 1 0,-1-1 0,2 0 0,-1 1 0,0-1 0,0 0 0,2-1 0,68 0 938,160-12 107,-12-5-568,-95 8-384,110-5 28,-151 10-179,220-12-651,-222 10-2571,-53 5 1567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15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62 3328,'-3'-5'960,"3"5"-764,0-1 1,-1 1 0,1-1 0,0 1-1,0-1 1,-1 1 0,1-1-1,0 1 1,0-1 0,0 0-1,-1 0 1,1 1 0,0-1 0,0 1-1,0-1 1,0 0 0,1 0 56,-1 0 0,0 0 0,0 1 0,0-1 0,0 0 0,0 0 1,0 1-1,0-2 0,0 2 0,0-2 0,1-4 792,8-18 3691,-6 17-2561,-3 7-2141,0 0-1,0 0 1,0 0-1,0 0 1,0 1-1,0-1 1,0 0-1,0 0 1,0 0-1,0 0 1,0 0-1,0 0 1,0 0-1,0 0 1,0 0-1,0 0 1,0 0-1,0 0 1,0 0 33,0 0-34,0 0 1,0 0 0,0 0-1,0 0 1,0 0-1,0 0 1,0 0-1,0 0 1,0 0-1,0 0 1,0 0-1,0 0 1,0 0-1,0 0 1,0 0-1,0 0 1,0 0-1,0 0 1,0 0-1,0 0 1,0 0-1,0 0 1,0 0-1,0 0 1,0 0-1,0 0 1,0 0-1,0 0 1,1 0-1,-1 0 1,0 0 0,0 0-1,0 0 1,0 0 33,0 0-34,0 0 1,0 0-1,0 0 1,0 0-1,0 0 1,0 0-1,0 12 2484,0-7-2693,0 31 1020,3 149 1080,-2-121-1555,2 43 169,0-55-101,-3-49-361,0 0-1,1 0 1,-1 0 0,1 3 0,-1-6-68,0 0 1,0 0-1,1 0 1,-1 0-1,0 0 1,0 0 0,0 0-1,0 0 1,0 1-1,0-1 1,0 0-1,0 0 1,0 0 0,0 0-1,1 0 1,-1 0-1,0 0 1,0 0-1,1 0 1,-1 0 0,0 0-1,0 0 1,0 0-1,0 0 1,0 0-1,0 0 1,0 0 0,0 0-1,1 0 1,-1 0-1,0 0 1,0 0-1,0 0 1,0 0 0,0 0-1,0 0 1,0 0-1,0-1 1,1 1-1,-1 0 1,0 0 0,0 0-1,0 0 1,0 0-1,0 0 1,0 0-1,0 0 1,0 0 0,0 0-1,0-1 1,0 1-1,0 0 1,0 0-1,0 0 1,0 0-1,5-8-126,-2 0 0,0 0-1,0 0 1,4-17-1,0-2-35,0 7 64,0 0 1,1 1-1,1 0 0,16-25 1,-23 40 90,0 2 0,1-2 0,-1 2 0,5-4 0,-6 5 19,0 0 0,0 0 0,-1 1 0,1-1-1,0 1 1,0 0 0,0-1 0,0 1 0,0 0 0,1-1 0,-2 1 6,1 0 0,0 0 1,-1 0-1,1 0 1,-1 0-1,0 0 1,1 0-1,-1 0 1,1 1-1,-1-1 1,0 0-1,1 0 0,-1 0 1,1 0-1,-1 1 1,1-1-1,-1 0 1,0 0-1,1 1 1,-1-1-1,0 0 1,1 1-1,-1 0 1,2 1 20,-1 0 1,1 1-1,-1-1 1,0 1-1,0-1 1,0 1-1,0-1 1,-1 1-1,1 0 1,-1 3-1,1 5 60,-1 14 0,0-14-86,0 18-224,0 32 496,0-20-3924,-1-34 700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15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0 6464,'-1'0'346,"0"1"0,0-1 1,1 0-1,-1 0 0,0 0 1,0 0-1,0 1 0,1-1 1,-1 0-1,0 1 0,0-1 0,1 1 1,-1-1-1,-1 1 0,-8 12 4021,0-3-2009,0-2-1219,0-1 0,0-1 0,0 0-1,-16 7 1,-48 15 154,66-25-1208,-75 21 97,74-22-1235,0 1 1,-11 6-1,17-8-2552,5 1 1115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15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85 3648,'0'0'77,"0"0"0,0 0 0,0 0-1,-1 0 1,1-1 0,0 1 0,0 0 0,0 0 0,0 0 0,0 0-1,0-1 1,0 1 0,0 0 0,0 0 0,0 0 0,0-1 0,0 1 0,0 0-1,0 0 1,0 0 0,0-1 0,0 1 0,1 0 0,-1-1 0,0 1 0,0 0-1,0 0 1,6-8 4263,-5 7-3375,0 0 0,0 0 0,0 0 1,0 0-1,1 0 0,-1 1 0,0-1 0,1 1 0,1-2 0,-3 2-791,0 0 0,1 0 0,-1 1 0,1-1 0,0 0 0,-1 0 0,0 0 0,1 0 0,-1 1 0,0-1 0,1 0 0,-1 0 0,0 1 0,1-1 0,-1 0 0,0 1 0,1-1 0,-1 0 0,0 1 0,0-1 0,1 2 0,5 10 581,-3-5-340,2 4-188,0 1 1,-1-1 0,0 0 0,4 21-1,-2-8 112,-4-12-163,0 1 1,1 19-1,-1 3 202,-1-33-353,-1 1 27,0 0 0,0-1 0,2 1 1,-2 0-1,1 0 0,0-1 0,2 4 0,-3-5 145,2-6 678,0 0-571,8-26 592,-8 20-809,2 1 0,7-18 0,-4 12-155,2 1 0,1 1 0,19-24 0,11-5-842,5-6-2627,-40 44 2836,18-21-4041,-20 23 2327,0 1 0,0 0-1,5-4 1,-3 5-1766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15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5 2720,'-7'-5'13120,"7"13"-10459,-3 8-992,0 23 1,-1 5-540,-4 113 707,6-82-1082,2 26 46,0-74-5847,0-35 3024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15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24 215 2720,'-24'-6'18698,"39"9"-18074,0-1-1,0-1 1,0 0 0,19-1 0,-29-1-570,275-27 1770,-178 11-1578,278-53 314,0 14-33,79 21-393,-378 31-241,104-1 467,-1 14-2789,-144-7-5155,-37-2 2347,0 2 1696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15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9 113 4064,'-2'-2'539,"2"2"-440,-1 0 0,1-1 0,0 1 0,0-1 0,-1 1 0,1 0 0,0 0 0,0-1 0,0 1 0,0 0 1,0-1-1,-1 1 0,1 0 0,0 0 0,0-1 0,0 1 0,0 0 0,0-2 0,0 35 9247,1 3-5779,0 44-1040,2 9-815,-3-89-1670,0 0 0,0 1 1,0-1-1,0 0 1,0 0-1,0 1 0,0-1 1,0 0-1,0 1 1,-1-1-1,1 0 0,0 1 1,0-1-1,0 1 1,0-1-1,-1 1 0,1-1-35,0 0 0,-1-1 0,1 1 0,0 0 0,0 0-1,0 0 1,0 0 0,0 0 0,0 0 0,-1 0-1,1 0 1,0 0 0,0 0 0,0 0 0,0 0-1,0 0 1,0-1 0,0 1 0,0 0 0,0 0 0,0 0-1,0-1 1,-1 1 0,1 0 0,0 0 0,0 0-1,0 0 1,0 0 0,0 0 0,0-1 0,0 1 0,0 0-1,0 0 1,0 0 0,0 0 0,0 0 0,0 0-1,0-1 1,-1-11-227,0 0 0,0 0 0,2-21 0,0 17 169,0 1 293,0 1-1,2 0 1,-1-1 0,9-24 0,-9 34-59,1-1 0,0 1 0,0 0 0,1-1 0,0 1 0,0 0 0,0 1 0,0-1 0,1 1 0,0 0 0,0 0 0,0 1 0,0-1 1,7-2-1,7-4 301,0 2 1,38-10-1,-21 7-214,48-18 487,-38 17-320,-45 11-429,0 1 0,0 0-1,0 0 1,0 0-1,-1 0 1,1 0 0,0 0-1,-1 0 1,2 0-1,-2 1 1,1-1 0,0 0-1,0 0 1,-1 1-1,1-1 1,0 0 0,0 1-1,-1-1 1,1 0-1,-1 1 1,1-1 0,0 1-1,-1-1 1,1 2-1,0-2 1,-1 1 0,0-1-1,1 1 1,-1 0-1,1-1 1,-1 1 0,0 0-1,1 1 1,0 3-20,1 0-1,-1-1 1,-1 1 0,1 7 0,1 16 116,-4 42 0,0-42-108,2-12-9,-1 0 0,-3 15 0,3-27-35,0-1-16,0 0 1,1-1 0,-1 1-1,1-1 1,0 1 0,0 0-1,0 0 1,0 2-1,1-5-77,-1 0 0,0 0 0,0 0 0,0 0 0,0 1-1,0-1 1,0 0 0,0 0 0,0 0 0,0 0-1,0 0 1,0 0 0,0 0 0,0 1 0,0-1 0,0 0-1,0 0 1,0 0 0,0 0 0,0 0 0,0 0 0,0 0-1,0 1 1,0-1 0,0 0 0,0 0 0,0 0-1,0 0 1,0 0 0,0 0 0,0 1 0,0-1 0,0 0-1,0 0 1,0 0 0,0 0 0,0 0 0,0 0-1,-1 0 1,1 0 0,0 0 0,0 0 0,0 1 0,0-1-1,0 0 1,0 0 0,0 0 0,0 0 0,-1 0 0,1 0-1,0 0 1,0 0 0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15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44 6816,'-4'-2'998,"-7"-3"836,4 1 2576,7 3-4272,0 1 1,0 0-1,0 0 0,0-1 0,0 1 0,0 0 1,0-1-1,0 1 0,0 0 0,0 0 0,0-1 1,0 1-1,0-1 0,0 1 0,0 0 0,0 0 1,1-1-1,-1 1 0,0 0 0,0 0 0,0-1 1,0 1-1,0 0 0,1 0 0,-1 0 0,0-1 0,0 1 1,0 0-1,1 0 0,-1 0 0,0 0 0,0 0 1,1-1-1,-1 1 0,12-8 1606,-4 6-1168,0-1 0,1 1 0,-1 0 0,15-1 0,-16 2-224,2 0-88,0 0 0,1 0 0,14 2 0,-24-1-256,0 0 0,1 0 0,0 0 0,-1 0 0,0 0 0,1 0 0,-1 0 0,0 0 0,1 0 0,-1 1 0,0-1 0,0 0 0,1 0-1,-1 0 1,0 1 0,1-1 0,-1 0 0,0 0 0,0 0 0,1 1 0,-1-1 0,0 0 0,1 1 0,-1-1 0,0 0 0,0 0 0,0 2 0,1-2 21,-1 1 1,0 0-1,0 0 1,0-1-1,-1 1 1,1 0-1,0 0 1,0 0-1,0-1 1,0 1-1,-1 0 1,0 1-1,-1 2 181,-1 1-1,0-1 0,-4 5 1,6-8-139,-6 7 200,3-3-126,0 1 1,-4 6-1,7-11-115,0 0-1,0 1 1,1 0-1,-1-1 1,1 1-1,-1 0 1,1-1-1,0 1 0,-1 0 1,1-1-1,0 1 1,0 0-1,0 2 1,0-4-11,1 2 0,-1-2 0,0 1 1,1 0-1,-1-1 0,0 1 0,1 0 1,-1-1-1,1 1 0,-1 0 0,1 0 0,-1-1 1,2 1-1,-2-1 0,1 1 0,-1-1 1,1 0-1,0 1 0,0 0 0,-1-1 0,3 1 1,1 0 43,-1 0 1,2 0 0,3 1-1,0-1-232,-2 0 1,1-1-1,10-1 1,8-2-3707,-12 0 1752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9:20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81 6720,'-14'-20'3040,"14"11"-2624,4 1-320,11 5-128,16-9-256,4 4 160,15-4-4032,3 4 2272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15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 3072,'-1'-6'8294,"1"7"-8186,5 5 3213,5 9-31,-7-9-2691,-1-1-1,0 1 1,0 0 0,0 0 0,-1 0 0,0 0 0,1 8-1,-2 46 1499,0-33-1304,0 155 972,0-169-1733,1-1 0,0 0 0,4 17 0,-4-29-156,-1 1 1,0-1-1,0 2 0,0-2 1,0 1-1,1-1 1,-1 1-1,0-1 0,1 1 1,-1 0-1,1-1 1,-1 1-1,1 0 0,-1-1-29,1 0-1,-1 0 1,0 1-1,0-1 1,1 0-1,-1 0 1,0 0-1,0 0 0,1 0 1,-1 0-1,0 0 1,0 0-1,1 0 1,-1 0-1,1 0 1,-1-1-1,0 1 0,0 0 1,0 0-1,1 0 1,-1 0-1,0 0 1,0 0-1,1 0 1,-1-1-1,0 1 1,0 0-1,0-1 0,0 1 1,1 0-1,6-6-2486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15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5 7232,'-2'-4'9551,"2"6"-8826,1 0-1,-1-1 0,1 1 0,-1 0 0,1 0 1,-1 0-1,0 0 0,0 4 0,-2 17 566,0-11-634,-1 17 190,0-17-700,2 0 0,0 0 0,2 15 0,-1 25 57,0-29-1676,-1-19 345,-3-5-5296,2 1 5182,-1 0-939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15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 7296,'-2'-2'1038,"2"1"-866,-1 1 0,1 0 0,0 0 0,-1-1 0,1 1 0,-1 0-1,1 0 1,-1 0 0,1 0 0,0 0 0,-1-1 0,1 1 0,0 0 0,-1 0 0,1 0 0,-1 0 0,0 0 0,32 0 10913,2-1-7044,63-1-3568,31 3-1411,-118-1-1579,-2 2 703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15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10 5632,'0'0'165,"0"0"0,0-1 0,0 1 0,0 0 0,-1 0 0,1-1 0,0 1 0,0 0 0,0-1 0,0 1 1,0-1-1,0 1 0,0 0 0,0-1 0,0 1 0,3-4 6794,-4 5-6508,0 0 1,0-1-1,0 1 1,0 0 0,0-1-1,0 1 1,0-1-1,0 1 1,-2 0 0,-7 4 386,-2 1-53,1 0-129,-10 7-1,5 0-196,0 1-1,1 0 1,0 1 0,-18 26-1,19-22-77,0 0 1,1 2-1,2 0 0,-16 36 0,22-45-231,1 1-1,0 0 0,2 1 0,-1-1 0,1 1 0,1-1 0,0 1 0,1-1 0,2 22 0,1-16 34,1 0-1,1 0 0,12 32 1,-11-38-262,0 0 0,0-1 0,1 0 0,1 0-1,0-1 1,10 11 0,-18-22 85,12 12-1365,-11-12 1164,0 1 0,0-1 0,0 1 0,-1-1 0,1 0 0,0 1 0,0-1 0,0 0 0,0 0 0,0 1 0,-1-1 0,1 0 0,0 0 0,0 0 0,0 0 0,0 0 0,1 0 0,8-5-3160,3 0 1072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15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155 206 6400,'2'-2'6742,"-5"4"-2034,-5 1-2567,4-1-1266,-1 0 1,-7 2 0,2-3-157,1 2 1,0-1-1,-17 8 0,23-8-603,-1 0 1,1 0-1,-1-1 0,1 2 0,0-1 0,0 1 1,0-1-1,0 1 0,0 0 0,1 0 1,-4 5-1,5-6-46,0 0 0,0 0 1,1 0-1,-1 1 0,1-1 1,-1 1-1,1-1 0,0 0 1,0 0-1,0 0 0,0 5 0,1-1 72,0 2 0,4 9 0,-2-9 53,0 1-1,1-1 1,1 0 0,-1 0-1,9 11 1,-12-18-161,1 1-1,-1 0 1,1-1 0,-1 0 0,4 2-1,-5-3-30,0 0 0,0 1 1,0-1-1,1 0 0,-1 0 0,0 0 0,0 0 0,1 1 0,-1-1 0,0 0 1,0 0-1,1 0 0,-1 0 0,0 0 0,1 0 0,-1 0 0,0 0 0,0 0 0,1 0 1,0 0-1,-1 0 0,0 0 0,0 0 0,1 0 0,-1 0 0,0 0 0,1 0 0,-1 0 1,0 0-1,0-1 0,1 1 0,-1 0 0,0 0 0,0 0 0,1 0 0,-1-1 0,0 1 1,1 0-1,-1 0 0,0-1 0,0 1 0,1 0 0,-1-4-55,1 0 1,0 0-1,-1 0 0,0 0 0,0 1 1,0-1-1,0 0 0,0 0 1,-2-5-1,2 4-2,-3-6-3,1 2-1,-1-2 0,1 1 0,-9-15 0,-22-40 263,28 56-206,0 0-6,1 0-1,0 0 1,0-1-1,1 1 1,-3-14-1,5 16 16,0 0-1,0 0 0,1 0 1,0 0-1,0-1 0,1 1 1,0 1-1,2-12 0,-2 15 14,1 0-1,-1-1 0,0 1 0,2 0 0,-2 0 0,1 0 1,0 0-1,1 0 0,-1 1 0,0-1 0,1 1 0,0-1 0,-1 1 1,2 0-1,-2 0 0,2 0 0,-2 0 0,2 1 0,4-3 1,1 1 11,-1 1 0,1-1 0,0 2 1,0-1-1,0 1 0,13 0 1,-11 1-20,0 1 1,12 1 0,-20-2-120,0 1 0,0 0 0,0-1-1,0 2 1,-1-1 0,1 0 0,0 0 0,0 0 0,-1 1 0,1 0-1,-1 0 1,5 3 0,-7-4-169,1 0-1,-1 0 1,1-1 0,0 1 0,-1 0-1,0 0 1,1 0 0,-1 0-1,0 0 1,1 0 0,-1 0-1,0-1 1,0 1 0,0 1-1,0 0 1,2 8-1880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15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 9216,'0'1'7749,"-2"4"-4220,-1 9-2381,1 37 685,-2-1 0,-14 64 0,2-14-757,14-86-883,0 2 174,1 25 0,1-34-51,0-5-275,0-2 0,0 1 0,0-1-1,0 1 1,0-1 0,1 1-1,-1-1 1,0 1 0,0-1 0,0 1-1,0 0 1,1-1 0,-1 0-1,1 1 1,-1 0-24,0-1 0,0 0 0,0 0 0,1 0-1,-1 0 1,0 0 0,0 0 0,0 0 0,1 0 0,-1 0-1,0 0 1,0 0 0,0 0 0,1 0 0,-1 0 0,1 0 0,-1 0-1,0 0 1,0 0 0,0 0 0,1 0 0,-1 0 0,0 0-1,0 0 1,0-1 0,1 1 0,-1 0 0,0 0 0,0 0-1,0 0 1,0 0 0,0-1 0,1 1 0,-1 0 0,0 0 0,0 0-1,0 0 1,0-1 0,0 1 0,0-1 0,5-3 40,0 0 0,0 0 0,0 1 0,0 0 0,1 0 1,10-5-1,-4 3-157,0 1 1,0 0-1,1 0 1,-1 2-1,15-2 0,-20 4-1206,1-1-3174,-3 0 2421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15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16 10816,'-1'-1'422,"1"1"0,0 0 1,-1 0-1,0-1 1,1 1-1,-1 0 0,1 0 1,0 0-1,-4 0 4970,9 0-2980,47-4 2430,-32 3-4419,80-7-339,-94 8-968,0-1 0,7 1 1,-4 0-4653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15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 10816,'0'0'146,"0"0"1,0 0 0,0 0 0,0 0-1,0-1 1,0 1 0,-1 0-1,1 0 1,0-1 0,0 1 0,0 0-1,0 0 1,0 0 0,0-1 0,0 1-1,0-1 1,0 1 0,0 0-1,0 0 1,0 0 0,0-1 0,0 1-1,0 0 1,0 0 0,1-1 0,-1 1-1,0 0 1,0 0 0,0 0-1,0-1 1,0 1 0,0 0 0,1 0-1,-1 0 1,0 0 0,0-1 0,0 1-1,0 0 1,1 0 0,-1 0-1,0 0 1,0 0 0,0 0 0,1 0-1,-1 0 1,0-1 0,0 1 0,0 0-1,1 0 1,-1 0 0,1 0-1,2 0 741,-1 0-1,1 0 0,0 1 0,3 0 1,1 0 187,12 0 539,22-1-1,0-1-1498,-27 2-259,57 1-2195,-47-1-2792,1-1-4237,-10 0 5721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15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2 9312,'0'0'106,"0"0"1,0 0-1,0 0 1,0 0-1,0 0 0,0 0 1,0 0-1,0-1 1,0 1-1,0 0 1,0 0-1,0 0 1,0 0-1,0 0 1,1 0-1,-1 0 0,0 0 1,0 0-1,0 0 1,0 0-1,0 0 1,0 0-1,0 0 1,0 0-1,0 0 1,0 0-1,1 0 0,-1-1 1,0 1-1,0 0 1,0 0-1,0 0 1,0 0-1,0 0 1,0 0-1,0 1 1,0-1-1,1 0 0,-1 0 1,0 0-1,0 0 1,0 0-1,0 0 1,0 0-1,0 0 1,0 0-1,0 0 0,0 0 1,0 0-1,0 0 1,1 0-1,5 6 2193,13 25 2265,-12-19-3676,-2 1-1,6 13 1,-3 4 548,10 59 0,-18-89-1428,5 36 718,-2 0 1,-2 50-1,-14 71 193,9-129-999,0 0 0,-2 0 0,-1-1 0,-15 38 0,20-60-557,-1-1 1,1 0-1,0 0 0,-1 1 0,0-2 0,0 1 1,0 0-1,0-1 0,-7 6 0,10-9 298,-1 1 0,0 0-1,0-1 1,1 1 0,-2-1 0,1 1-1,0-1 1,1 1 0,-1-1 0,0 0-1,-1 1 1,1-1 0,0 0-1,1 0 1,-1 0 0,0 0 0,-1 0-1,1 0 1,0 0 0,0 0 0,0 0-1,0 0 1,0 0 0,0-1 0,-1 0-1,-11-3-3542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15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18 6240,'-7'-9'8965,"10"9"-5680,44-5 2267,-30 4-4568,-6 0-417,1 0 0,-1 1 1,21 2-1,-30-1-530,0-1 0,1 1 0,-1-1-1,0 1 1,0 1 0,0-2 0,1 2 0,-1-1-1,-1 0 1,2 1 0,-2-1 0,4 3 0,-4-3-20,-1 0 1,1 0 0,0-1 0,-1 1-1,1 1 1,0-1 0,-1 0-1,1-1 1,-1 1 0,0 0-1,1 1 1,-1-1 0,0 0 0,0 0-1,0 0 1,0 0 0,0 0-1,0 0 1,0 1 0,0-1 0,0 0-1,0 0 1,-1 0 0,1 0-1,0 0 1,-1 0 0,1 0-1,-2 1 1,0 2 146,0 0 0,-1-1 1,0 1-1,0-1 0,-7 6 0,7-6-45,-1 0 0,1 0-1,-1 1 1,-4 7 0,8-11-102,0 0 1,-1 0-1,1 0 1,0 1-1,0-1 1,0 0-1,0 0 1,0 0-1,0 0 1,0 1 0,0-1-1,0 0 1,0 0-1,0 0 1,0 1-1,0-1 1,0 0-1,0 0 1,0 0-1,0 1 1,1-1-1,-1 0 1,0 1-1,0-1 1,0 0-1,1 0 1,-1 0 0,0 0-1,0 1 1,0-1-1,0 0 1,0 0-1,1 0 1,-1 0-1,0 0 1,0 0-1,0 0 1,0 0-1,1 1 1,-1-1-1,11 3 529,-10-2-536,4 0-117,1 0-1,0 0 0,-1-1 1,1 0-1,-1 0 0,1 0 0,8-1 1,4-4-3342,-1-1-3878,-10 4 3760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2:18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83 2912,'-14'-38'1648,"10"22"108,4 14-1478,0 0 0,-1 0 1,0 0-1,1-1 1,-1 1-1,0 0 0,0 0 1,-2-2-1,-1-4-473,7 11-70,11 14 309,7 11 955,38 38 0,-32-37-470,23 32 0,-25-23-227,-1 0 1,-3 2-1,21 51 0,38 132 826,-53-143-564,-18-55-288,-2 1 0,0-1-1,-2 1 1,-1 1 0,0-1 0,-2 0-1,-2 1 1,0 0 0,-7 47-1,-1-30 138,-1 0-1,-2-1 1,-2-1-1,-2 0 1,-39 77-1,48-110-3502,16-21-2225,7-4 1870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9:25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36 637 5152,'-4'-9'4339,"4"9"-4284,5 3 384,-5-2-447,1-1 0,-1 0-1,1 1 1,-1-1 0,0 0-1,1 1 1,-1-1 0,0 1-1,1-1 1,-1 0 0,0 1-1,0-1 1,0 1 0,1-1-1,-1 1 1,0-1 0,0 1-1,0-1 1,0 1 0,0-1-1,0 1 1,0-1 0,0 1-1,0-1 1,0 1 0,0-1-1,0 1 1,-1 0 0,-17 281 3348,4-128-2195,13-130 668,-6 26 0,9-54-1618,0-1 0,0 1 0,-1-1 0,1 0 0,-1 1 0,1-9 0,4-15 35,3-9-67,4-15-52,33-87-1,-31 103-133,40-66-1,-48 91-27,1 0 0,0 0-1,1 0 1,0 1 0,1 1-1,0-1 1,1 2 0,-1-1-1,17-8 1,-26 16 38,1 0 1,-1 1-1,1-1 1,-1 0-1,1 1 0,-1-1 1,1 1-1,-1 0 1,1-1-1,0 1 0,-1 0 1,1 0-1,0 0 1,-1 0-1,3 0 0,-3 1 8,0-1-1,0 0 0,0 1 0,0-1 1,0 1-1,0 0 0,-1-1 0,1 1 0,0 0 1,0-1-1,0 1 0,-1 0 0,1 0 0,0 0 1,-1-1-1,1 1 0,0 1 0,1 2 10,-1 0-1,1 0 0,-1 0 1,0 0-1,-1 0 1,1 0-1,-1 0 0,0 0 1,0 7-1,-40 288 610,37-283-628,1-4 112,0 0 1,-1 0-1,-6 16 0,6-8 63,4-13-118,1 6 190,-2-12-236,0 0-1,0-1 1,0 1 0,0-1 0,0 1-1,0 0 1,0-1 0,0 1 0,0-1-1,0 1 1,0 0 0,0-1 0,1 1 0,-1-1-1,0 1 1,1-1 0,-1 1 0,0-1-1,1 1 1,-1-1 0,0 1 0,1-1-1,-1 1 1,1-1 0,-1 0 0,1 1 0,-1-1-1,1 0 1,-1 1 0,1-1 0,0 1-1,12 4 58,0-1-1,0 0 0,0 0 0,0-1 0,0-1 1,1 0-1,-1-1 0,1 0 0,-1-1 0,1-1 0,-1 0 1,1-1-1,24-6 0,-25 3 28,-1 0-1,1 0 1,-1-1-1,0-1 1,0 0-1,-1-1 1,0 0-1,0-1 1,18-18-1,-13 9 34,-1 0 0,-1-1 0,0 0 0,19-41 0,-23 39-60,-1 0 1,-2-1-1,0 0 0,6-35 1,-12 49-58,0-1 0,0-14 0,-1 21-21,0-1 0,0 1 1,-1 0-1,1 0 0,-1-1 1,1 1-1,-1 0 0,0 0 1,0 0-1,0 0 0,0 0 1,0 0-1,-2-3 0,2 5 4,1-1-1,-1 1 0,0-1 0,0 1 1,0-1-1,0 1 0,0-1 0,0 1 1,0 0-1,0-1 0,0 1 0,0 0 1,0 0-1,0 0 0,0 0 0,0 0 1,0 0-1,0 0 0,0 0 0,0 0 1,0 0-1,0 1 0,0-1 1,0 0-1,1 1 0,-2 0 0,-1 0-22,0 0-1,1 0 0,-1 1 1,1-1-1,-1 1 1,1-1-1,-3 3 0,0 3 24,0 0-1,0 0 0,1 0 0,0 0 1,0 1-1,0-1 0,1 1 0,1 0 1,-1 0-1,-1 9 0,1-1 25,1 0 0,0 1 0,1-1 0,2 20 0,-1-26 10,2 0 0,-1 0 0,1-1 0,0 1 0,1-1 0,0 0 0,1 1 0,0-1 0,0-1 0,8 12 0,-9-16 24,0 1 0,1-1 0,-1 0 1,1-1-1,0 1 0,0-1 0,0 1 0,0-1 0,1 0 0,-1-1 1,1 1-1,0-1 0,0 0 0,0 0 0,0 0 0,0-1 0,0 0 1,1 0-1,-1 0 0,10 0 0,-5-2 28,0 0 1,1 0-1,-1-1 0,0-1 0,0 1 1,-1-2-1,1 1 0,9-6 1,74-44 235,-93 52-299,37-24 73,63-56-1,27-42 170,-104 100-179,23-25-470,-44 48 267,-1 5 51,-1 7-19,-7 36-225,3-27 251,-1 40 1,5-60 78,-1 34 151,3-1-1,5 38 1,-6-68-84,0 0 1,0 0 0,0-1 0,1 1-1,-1 0 1,1-1 0,4 6 0,-6-8-45,1 0 0,0 0 0,-1 0 0,1 0 1,0 0-1,0-1 0,-1 1 0,1 0 0,0 0 1,0-1-1,0 1 0,0-1 0,0 1 0,0-1 1,0 1-1,0-1 0,0 0 0,1 1 0,-1-1 1,0 0-1,0 0 0,0 0 0,0 0 0,0 0 1,0 0-1,1 0 0,-1 0 0,0 0 0,2-1 1,0-1 2,-1 1 1,1-1 0,-1 1 0,1-1 0,-1 0 0,1 0 0,-1 0 0,0 0 0,0-1-1,3-4 1,17-29 124,-16 25-99,18-30 45,-11 16-32,22-30 0,-3 10-134,-10 13-146,50-56 1,-86 148-505,-15 95 376,25-120 446,1 0 0,2 53 0,1-84-64,1 0-1,-1 0 0,1 0 0,0 0 1,-1 0-1,2 0 0,-1-1 0,0 1 1,1 0-1,0 0 0,3 5 0,-3-8-18,-1 1-1,0-1 1,1 0-1,-1 0 1,1 0-1,-1 0 1,1 0-1,-1 0 1,1 0-1,0-1 1,-1 1-1,1-1 1,0 1-1,0-1 1,-1 1-1,1-1 1,0 0 0,0 0-1,0 0 1,-1 0-1,1 0 1,0-1-1,0 1 1,0 0-1,-1-1 1,1 1-1,3-2 1,3-2 12,0 1 1,-1-1-1,1 0 0,-1-1 1,0 0-1,0 0 1,7-7-1,45-50 134,5-15-67,106-171 1,-150 210-76,0-1-1,-3-1 1,19-65 0,43-189-189,-76 281 119,6-17-71,10-56 1,-19 85 104,0 1 0,0 0 0,0 0 1,1-1-1,-1 1 0,0 0 0,0-1 1,0 1-1,0 0 0,0-1 0,0 1 1,0-1-1,0 1 0,0 0 0,0-1 1,0 1-1,-1 0 0,1-1 0,0 1 1,0 0-1,0 0 0,0-1 1,0 1-1,-1 0 0,1-1 0,0 1 1,0 0-1,0 0 0,-1-1 0,1 1 1,-1 0-1,1 0-11,-1 0 1,0 1 0,1-1-1,-1 1 1,0-1 0,1 1-1,-1 0 1,1-1-1,-1 1 1,1-1 0,-1 1-1,1 0 1,-1 0-1,1-1 1,0 1 0,-1 1-1,-9 22-58,1 1 0,1 0 0,-6 34 0,2-5 0,-7 16 23,-34 141-208,19 5 107,33-211 160,-9 142 51,9-109 1,7 70 0,-5-102-5,0 0 0,0 0 0,1 1 0,0-1 0,5 10 0,-7-14-18,1-1 1,0 0-1,-1 1 0,1-1 1,0 0-1,0 1 1,0-1-1,0 0 1,1 0-1,-1 0 1,0 0-1,0 0 1,1 0-1,-1 0 1,0 0-1,1-1 1,-1 1-1,1 0 1,-1-1-1,1 1 0,-1-1 1,1 0-1,-1 1 1,1-1-1,0 0 1,2 0-1,-1-1 2,-1 1-1,0-1 0,1 0 1,-1 1-1,0-1 0,1 0 1,-1 0-1,0-1 0,0 1 1,0 0-1,0-1 1,0 0-1,3-2 0,20-27 52,-20 24-66,64-102 97,-10 14-55,15-24-128,-57 97 34,-17 22 19,1-1 1,0 0 0,-1 1 0,1-1 0,0 1 0,-1-1 0,1 1 0,0-1 0,0 1 0,-1-1 0,1 1 0,0 0 0,0 0 0,0-1 0,-1 1 0,1 0 0,0 0 0,0 0 0,0 0 0,0 0 0,0 0 0,1 0 0,1 1-2,0-1-1,1 1 1,-1-1 0,1 1 0,-1-1 0,5 0-1,-5-1 4,1 1 0,-1 0 0,0 0 0,0 1 0,1-1 0,-1 1 0,0-1 0,0 1 0,0 0 0,5 2 0,-4 0-19,0 0 1,1 0-1,-1 0 1,-1 0-1,1 1 1,0 0-1,-1 0 1,0 0-1,0 0 1,0 0-1,0 1 1,-1-1 0,0 1-1,0 0 1,2 6-1,2 10 13,0 0 0,2 31 0,-1-13 12,-5-28 56,0 1 0,2-1 0,-1 0 1,1 0-1,1 0 0,8 14 0,-11-22-24,0 1 0,0-1 0,0 0-1,1 0 1,0 0 0,0-1-1,0 1 1,0 0 0,0-1 0,0 0-1,0 0 1,1 0 0,-1 0-1,1-1 1,0 1 0,-1-1 0,1 0-1,0 0 1,0 0 0,0 0-1,0-1 1,5 1 0,-3-2 13,0 0 0,1 0 1,-1 0-1,0-1 0,0 1 0,0-1 1,0-1-1,0 1 0,-1-1 0,1 0 1,9-8-1,3-2 23,-2-1 1,16-17-1,-10 9-24,-1-2 0,0-1-1,28-48 1,-42 58-189,-6 12-43,-4 10-12,2-3 183,-11 32-135,-10 50 1,20-75 175,0 0 0,1 0 0,0 0 0,1 0 0,0 0 0,1 0 0,1 0 0,-1 0 0,5 15 0,-5-23 0,0-1 1,0 1-1,0-1 1,0 0-1,0 0 1,1 1-1,-1-1 1,0 0 0,1 0-1,0 0 1,-1 0-1,1-1 1,0 1-1,0 0 1,0-1-1,0 1 1,1-1 0,-1 0-1,0 0 1,0 0-1,1 0 1,-1 0-1,1 0 1,-1-1-1,1 1 1,-1-1 0,1 1-1,-1-1 1,1 0-1,-1 0 1,1 0-1,-1-1 1,1 1-1,-1 0 1,5-2 0,1-2 10,1 0 1,-1-1 0,0 0 0,0 0 0,-1-1 0,0 0 0,0 0-1,0-1 1,-1 1 0,0-2 0,0 1 0,-1 0 0,0-1 0,8-15 0,-7 10 5,0-1 1,0 0 0,-2-1 0,1 1 0,-2-1 0,0 0 0,-1 1-1,1-26 1,-3 34-56,0-1-1,0 0 1,-1 1-1,0-1 1,0 1-1,-1-1 0,0 1 1,-4-11-1,4 14 11,0-1 0,0 1 0,0 0-1,0 1 1,-1-1 0,1 0 0,-1 1-1,0-1 1,1 1 0,-1 0-1,0 0 1,-1 0 0,1 0 0,0 1-1,0-1 1,-7-1 0,3 0-2,0 1 0,0 1 1,1-1-1,-1 1 0,0 0 0,-1 0 1,1 1-1,0 0 0,0 0 0,0 1 0,0 0 1,-11 3-1,9-3-23,21-5 151,36-6-94,168-27-132,-149 28 3,84 1-1,-148 7 101,1 1 1,0 0 0,-1 1-1,1-1 1,0 1-1,-1 0 1,1-1-1,-1 2 1,1-1 0,-1 0-1,0 1 1,1-1-1,4 4 1,-7-3 4,1 0-1,0 0 1,-1 0-1,1 0 1,-1 0 0,1 0-1,-1 0 1,0 1-1,0-1 1,0 0 0,0 1-1,0-1 1,-1 1-1,1-1 1,-1 1 0,1-1-1,-1 1 1,0-1-1,0 4 1,-1 6 41,0 0 1,-6 23-1,4-24 31,1 0 0,-1 22-1,3-33-58,0 0 0,0 1 0,0-1 1,0 0-1,0 0 0,1 0 0,-1 1 0,0-1 0,0 0 0,0 0 0,0 0 0,0 0 0,0 1 0,1-1 0,-1 0 1,0 0-1,0 0 0,0 0 0,1 0 0,-1 0 0,0 0 0,0 1 0,0-1 0,1 0 0,-1 0 0,0 0 0,0 0 0,0 0 1,1 0-1,-1 0 0,0 0 0,0 0 0,0 0 0,1 0 0,-1 0 0,0 0 0,0 0 0,0-1 0,1 1 0,-1 0 1,0 0-1,1 0 0,-1 0 28,15-24 359,-5 11-328,0 0-1,1 0 1,1 1-1,0 0 1,1 1 0,23-16-1,-13 12-208,1 1 0,0 2 0,37-15 1,-56 25 107,0 1 0,0-1-1,0 1 1,1-1 0,-1 1 0,0 1 0,1-1 0,-1 1 0,10 1 0,-12-1 27,0 1-1,-1 0 0,1 0 0,0 0 0,0 0 1,-1 0-1,1 1 0,0-1 0,-1 1 1,0 0-1,1 0 0,-1 0 0,0 0 1,0 0-1,0 0 0,0 1 0,3 4 1,2 5 5,-1-1-1,8 24 1,0-1 14,-1-4 35,-7-15 14,1-1 0,12 19-1,-16-27-362,5 6 586,-1-1 0,2 0 0,18 18-1,-24-26-459,0-1-1,0 1 0,0-1 0,1 0 1,-1 0-1,1 0 0,6 2 0,-7-4-348,-1 1 0,1-1 0,0 1 0,-1-1 0,1 0-1,0 0 1,0 0 0,-1 0 0,1 0 0,0-1 0,-1 0 0,5-1-1,-6 2 356,0 0-75,-1 0 0,1 0 0,-1 0 0,1 0-1,-1 0 1,1-1 0,-1 1 0,1 0 0,-1 0-1,1 0 1,-1-1 0,0 1 0,1 0-1,-1-1 1,1 1 0,-1 0 0,0-1 0,1 1-1,-1 0 1,0-1 0,1 1 0,-1 0 0,0-1-1,0 1 1,1-1 0,-1 1 0,0-1 0,0 1-1,0-1 1,0 1 0,1-1 0,-1 1-1,0-1 1,0 1 0,0-1 0,0 1 0,0-1-1,0 1 1,0-1 0,-1 0 0,-3-11-4123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15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26 3968,'-4'-2'7845,"0"2"-3360,4 0-4445,0 0 1,0 0-1,0 0 0,-1 1 604,1-1-604,0 0 0,0 0 0,0 0 1,0 0-1,0 0 0,0 0 0,0 0 0,0 0 1,0 0-1,0 0 0,0 0 0,0 0 1,0 0-1,0 0 0,0 0 0,0 0 0,0 0 1,0 0-1,0 0 0,-1-1 604,1 1-604,0 0 0,0 0 0,0 0 1,0 0-1,0 0 0,0 0 0,0 0 0,0 0 1,0 0-1,0 0 0,0 0 0,0 0 1,0 0-1,-3 4 999,-3 5 1138,6-8-2029,0-1-1,-1 1 1,1 0 0,0 0 0,0 0-1,0-1 1,0 1 0,0 0 0,0 0-1,0-1 1,0 2 0,1-2 0,-1 1-1,0 1 1,1-1-61,-1-1 0,0 1 0,0 0-1,0-1 1,1 1 0,-1-1 0,0 1-1,1-1 1,-1 1 0,0-1 0,1 1-1,-1-1 1,0 0 0,1 1 0,0 0-1,-1-1 1,1 0 0,-1 1 0,1-1-1,-1 0 1,1 0 0,-1 1 0,2-1 0,19 1 602,0-1 1,1 0 0,30-6 0,-24 3-404,22-3-19,317-28 820,-218 22-1156,-118 11-448,-20 2-2257,-8-1 1121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15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14 114 3904,'-12'0'5957,"11"3"-4016,7-8 6522,13-4-6675,-4 2-1148,1-1-294,0-2 1,-1 0 0,-1-1-1,19-16 1,-31 25-333,2-2 28,-1 1 0,1-1 0,1 1 1,-1 0-1,0 0 0,9-3 0,-12 5-51,0 1 1,-1 0-1,1 0 0,0 0 0,-1 0 0,2 0 0,-2 0 1,1 0-1,0 0 0,-1 1 0,1-1 0,0 0 0,0 0 0,0 0 1,-1 1-1,1-1 0,0 0 0,-1 1 0,1-1 0,-1 1 1,1-1-1,-1 1 0,1-1 0,0 2 0,1-1 18,-1 0 0,0 1 1,0 0-1,0-1 0,0 1 0,0 0 0,0 0 0,1 3 1,-1 2 80,0-1 1,0 1-1,0 0 0,-1 0 1,0-1-1,-1 1 1,1 0-1,-1 0 1,-2 6-1,-2 7 98,-14 31 0,7-22-35,-1-2 0,-2 1 0,0-2 0,-2 0 0,-1-2 0,-30 33 1,41-51-5,5-3 18,-1 0-1,0 0 0,0 0 1,-2 5-1,20-8 506,39-8 65,-1 1-434,-45 6-297,-1 1 0,1 0 1,0 1-1,15 1 1,14 8 14,-22-8 294,-10-7-251,-5 3-295,1 1 0,-1-1-1,0 1 1,0-1 0,0 1 0,0-1 0,0 1 0,0-1 0,0 1 0,-1-1 0,1 1-1,0-1 1,-1 1 0,-1-2 0,2 1-562,-1 0 1,0 0-1,0 0 0,1-1 0,-2 1 1,2 0-1,0 0 0,-1 0 0,1-1 1,0 1-1,0 0 0,0 0 0,0 0 1,1-1-1,-1 1 0,2-4 0,4-10-2961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15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4320,'3'-2'6022,"-3"1"-5668,1 1 0,-1 0 1,0 0-1,0 0 0,0 0 0,1 0 0,-1 0 1,0 0-1,0 0 0,0 0 0,1 1 1,0-1 7,-1 0 1,0 0-1,0 0 0,1 1 1,-1-1-1,0 0 1,0 1-1,0-1 1,0 0-1,1 0 0,-1 1 1,0-1-1,0 0 1,0 1-1,0 0 1,1 16 3389,-1-15-3534,3 76 2118,-3 36-1856,0-104-470,-4 20 1,0-14-4299,2-13 1003,-1-1 1066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15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 8064,'0'0'96,"0"-1"0,0 1 0,0 0 0,0 0 0,0 0 0,0 0 0,0 0 0,0-1 1,0 1-1,0 0 0,0 0 0,0 0 0,0 0 0,0 0 0,1-1 0,-1 1 0,0 0 0,0 0 0,0 0 1,0 0-1,0 0 0,0 0 0,1 0 0,-1 0 0,0 0 0,0 0 0,1-1 0,-1 1 0,0 0 0,0 0 1,0 0-1,0 0 0,0 0 0,1 0 0,-1 0 0,0 0 0,0 0 0,0 0 0,0 0 0,1 0 0,-1 0 1,0 0-1,0 0 0,0 1 0,0-1 0,2 0 2156,-1 3 1753,0-1-3510,0 0-1,0 0 1,-1 0 0,1 0 0,-1 0-1,1 1 1,-1-1 0,0 0 0,0 0 0,0 4-1,-2 25 605,0-17-510,-9 88 318,8-77-850,1-14-118,1 0 0,0-1 0,1 16 0,0-15-2544,0-10 2405,0-1 1,0 0-1,0 0 1,0 0 0,-1 0-1,1 1 1,0-1-1,0 0 1,0 0 0,0 0-1,0 0 1,0 0-1,0 0 1,0 1-200,-1-1 200,1 0-1,0 0 1,0 0-1,0 0 1,0 0 0,0 0-1,-1 0 1,1 0-1,0 0 1,0 0-1,0 0 1,0 0 0,0 0-1,-1 0 1,1 0-1,0 0 1,0 0 0,0 0-1,0 0 1,-1 0-1,1 0 1,0 0-1,0 0 1,0 0 0,-1 0-1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15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74 5472,'-1'-1'729,"-1"0"0,0 1 0,1-1 0,-1 1 0,0-1 1,-2 0-1,6 0 1802,-2 1-2284,0 0 1,1-1-1,-1 1 0,0 0 0,0 0 1,1-1-1,-1 1 0,0 0 0,1 0 0,-1 0 1,0 0-1,1 0 0,-1-1 0,1 1 0,42-11 4447,2 0-2145,-32 8-1794,29-4 1463,-36 7-1953,1 0 1,-1 0-1,0 0 0,0 1 1,7 2-1,2 0 314,-9-1-302,1 0 1,-1-1 0,0 0 0,1-1-1,0 1 1,8-1 0,7-3 18,-1 0 0,-1-1 0,40-14 0,-42 10-442,-5 2-1452,-1 2-3522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15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18 5632,'-2'-11'2651,"2"4"3583,-2 25 925,-5 14-5573,0-3-939,-8 49 270,-13 60 699,4 13-784,24-139-771,0-9-37,0 0 1,0 0-1,0 0 1,0 0-1,-2 3 1,-4 17-112,-4 31-1,2-4 370,8-50-266,-1 0 1,1 0-1,0 0 1,0 0-1,0 0 1,0 0 0,0 0-1,0 0 1,0 0-1,0 0 1,0 0 0,0 0-1,0 1 1,0-1-1,0 0 1,0 0 0,0 0-1,0 0 1,0 0-1,0 0 1,0 0 0,0 0-1,0 0 1,0 0-1,0 0 1,0 0-1,0 1 1,0-1 0,0 0-1,0 0 1,0 0-1,0 0 1,0 0 0,0 0-1,0 0 1,0 0-1,0 0 1,1 0 0,-1 0-1,0 0 1,0 0-1,0 0 1,0 0 0,0 0-1,0 0 1,0 0-1,0 0 1,0 1-1,4-4 391,6-10-227,-8 11-156,42-59-44,-29 38-135,33-38 0,0 15 146,-41 40 39,-1 1 0,1 0 0,0 1-1,0 0 1,14-6 0,-20 10-34,-1-1-1,1 1 0,0 0 0,0-1 1,0 1-1,0 0 0,0 0 0,-1 0 0,1 0 1,0 0-1,0 0 0,0 0 0,0 0 1,0 0-1,-1 0 0,1 0 0,1 0 0,-2 1 1,1-1-1,0 0 0,0 1 0,-1-1 1,1 0-1,0 1 0,0-1 0,-1 1 0,1 0 1,0-1-1,-1 1 0,1-1 0,-1 1 1,1 0-1,0-1 0,-1 1 0,1 0 0,0 1 1,0 3 33,1 0 0,-1-1 0,0 1 0,0 0 0,1 7 0,-1-4 27,2 25 77,0 1 0,-2-1 1,-5 44-1,1-61-1906,3-16 1615,0 0 1,0 0-1,0 0 1,0 0-1,0 1 1,0-1-1,0 0 1,0 0-1,0 0 1,0 0-1,0 0 1,0 0-1,0 1 1,0-1-1,0 0 1,-1 0-1,1 0 1,0 0 0,0 1-946,0-1 946,-1 0-1,1 0 1,0 0-1,0 0 1,0 0-1,-1-1-497,1 1 0,0 0-1,0-1 1,-1 1-1,1-1 1,0 0 0,0 1-1,-1-1 1,1 1-1,0-1 1,0 0 0,0 0-1,-2-13-4864,1-2 1830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15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379 4 6656,'-1'-3'5592,"0"3"-5392,1 0 0,0 0 0,-6 0 3544,-10 5-672,14-3-2849,-129 45 3800,-12 6-3384,124-46-848,-16 8-73,14-4-3766,21-11 3924,0 0 0,-1 0 0,1 0 1,0 0-1,0 1 0,0-1 0,-1 0 0,1 0 0,0 0 0,0 0 1,0 0-1,0 0 0,0 1 0,-1-1 0,1 0 0,0 0 0,0 0 0,0 1 1,0-1-1,0 0 0,0 0 0,0 0 0,0 0 0,0 1 0,-1 0 0,2-1-191,-1 0 0,0 0 0,1 1-1,-1-1 1,0 0 0,0 0-1,1 0 1,-1 0 0,0 0 0,1 0-1,-1 0 1,0 0 0,1 0-1,-1 0 1,0 0 0,1 0 0,0 0-1,12 0-3502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15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9 3648,'-7'-5'16725,"17"5"-15515,48-2-30,-33 0-914,36 3 0,-47 1-323,-14-2 61,0 0 0,1 0 1,-1 0-1,1 0 1,-1 0-1,0 0 0,1 0 1,-1 1-1,1-1 1,-1 0-1,0 0 0,1 0 1,-1 1-1,1-1 1,-1 0-1,0 0 0,1 1 1,-1 0-1,0-1 1,0 0-1,1 1 0,-1-1 1,0 1-1,-1 0 98,1 0-1,-1 1 0,-1-1 1,1 0-1,0 0 0,0 1 1,-2 0-1,-5 4 39,-19 9 1,-3 3 133,29-17-277,0-1 1,0 1 0,0-1-1,0 1 1,1 0 0,-1 0 0,0 0-1,-1 1 1,2-1 10,0-1 0,-1 1 0,1 0 0,0-1 0,0 0 0,0 1 0,0-1 0,0 1 0,0-1 0,0 1 0,0-1 0,0 1 0,0-1 0,0 1-1,0 0 1,1-1 0,-1 1 0,0-1 0,1 1 0,-1-1 0,0 1 0,2 2 6,0-1-1,0 1 1,0-1-1,0 0 1,1 1 0,2 1-1,-2-2-7,0 1-1,-1 0 1,4 3 0,3 6 53,-2-3 338,8 14-1,-14-21-264,1 1 0,-1 0-1,1-1 1,-1 1 0,-1 0 0,1 0 0,0 1 0,-1-2-1,1 7 1,-1-8-105,0 1 0,0-1 0,-1 1 0,1-1-1,0 1 1,-1-1 0,1 1 0,-1-1 0,1 0 0,-1 0-1,0 1 1,0-1 0,0 0 0,0 0 0,0 1 0,1-1-1,-1 0 1,-1 0 0,1 0 0,0 0 0,0-1 0,-1 1-1,1 0 1,-2 1 0,-1-1-92,0 1 0,0-1 0,0 0-1,0 0 1,0 0 0,0-1 0,-8 1-1,5-1-1206,0-1-1,1-1 0,-1 1 0,-10-4 0,10 2-741,7 3 1501,-1 0-1,0 0 1,0-1 0,0 1-1,1 0 1,-1 0 0,0 0 0,0 0-1,0 0 1,0 0 0,0 0-1,1 1 1,-1-1 0,0 0-1,0 0 1,1 1 0,-1-1-1,0 0 1,0 1 0,1 0-1,-1-1 1,0 0 0,-1 2-1,0 2-2248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15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78 110 6560,'-3'-9'1427,"1"3"4186,2 21-2925,-5 24 0,-12 41 153,2-14-1821,-11 94 489,22-139-1279,2-15-93,1 0 0,0 1 0,1-1 0,-1 1 0,1 0 0,1 9 0,-1-14 345,1-3-282,0-7-261,0-1 11,21-99-660,2-11 295,-14-139 1372,-10 257-938,3 2 279,4 2-134,1-1-1,-1 0 1,1 0-1,-1-1 1,1 1-1,0-2 1,-1 1-1,11-2 1,1 0 39,-1-1-1,26-6 1,-25 3-114,60-12 323,-60 13-321,1 2 0,20 0-1,-39 2-66,1 0 0,-1 0 0,1 0 0,-1 1 0,0-1 0,1 0 0,-1 1 0,1-1 0,-1 1 0,1-1 0,-1 1 0,0 0 0,0-1 0,0 2-1,1-2 1,-1 1 0,0 0 0,0 0 0,1 2 0,0-1-10,-1 1 0,1-1-1,-1 0 1,1 1 0,-1 0 0,0 0 0,-1-1-1,3 7 1,-2 0-4,-1 0-1,0 1 1,0-1-1,-2 17 1,-2-11-36,3-11-496,0 0 1,0-1-1,1 2 0,-1 3 1,-2 38-13084,3-33 10517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15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3072,'0'-1'191,"0"-1"334,-1 0 1,1 1-1,0-1 1,0 1-1,1-1 1,-1 1-1,0-1 1,0 0 0,1 1-1,-1 0 1,1-1-1,-1 0 1,1 1-1,0 0 1,-1-1-1,3-1 1,-1-3 1864,-2 6-2147,0-1 1,0 1-1,0-1 1,1 1-1,-1 0 1,0-1-1,0 1 1,0 0-1,0-1 1,0 1-1,1 0 1,-1-1-1,0 1 1,1 0 0,-1 0-1,0-1 1,0 1-1,1 0 1,-1 0-1,1-1 1,-1 1-101,0 1 0,1-1 0,-1 0 0,0 1 0,0-1 0,0 0 0,1 0 0,-1 1 0,0-1 0,1 0 0,-1 1 0,0-1 0,0 1 0,0-1 0,0 0 0,0 1 0,0-1 0,0 1 0,0 0 0,0 0 495,1 7-334,0-1 0,0 1 0,-1-1 0,0 1 0,-1 0 0,-1 13 0,1-12-157,2-2 954,-1-8-1088,0 1 0,0 0-1,1-1 1,-1 1-1,0 0 1,0-1 0,0 1-1,1 0 1,-1 0 0,0-1-1,1 1 1,-1 0 0,0 0-1,0-1 1,1 1 0,-1 0-1,0 0 1,1 0 0,0 0-1,-1-1 1,0 1 0,1 0-1,2-1 1,0-2-13,1 1 0,-1-1 0,1 0 0,3-5 0,6-4 0,-4 4 154,7-5 321,-16 13-454,0-1-1,0 1 1,0 0-1,1 0 1,-1 0-1,0 0 1,0 0-1,1 0 1,-1 0-1,0 0 1,0 0-1,1 0 1,-1 0-1,0 0 1,0 0-1,0 0 1,1 0-1,-1 0 1,0 0-1,0 0 1,1 0-1,-1 0 1,1 0-1,-1 0 1,0 0-1,0 0 1,0 1-1,1-1 1,0 1 32,-1-1 0,1 1-1,-1 0 1,1 0 0,-1-1 0,1 1-1,0 0 1,0 2 0,0 0 57,0 0 0,0 1 0,1 5 0,-2-5-256,0-2-16,0 1-1,0-1 0,1 0 0,-1 1 0,1-1 1,-1 0-1,1 0 0,0 0 0,0 1 1,2 2-1,15-15-19821,-6 3 15862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9:26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92 5824,'-13'-15'2624,"63"10"-2272,0 2 1632,3 3-1152,37-5 1408,-1 1-1248,51-7 256,-4 2-737,17-7-319,-15 9-96,1-6 96,-21 10-96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15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10 5312,'3'10'10016,"1"31"-5350,-4-25-3507,0-1 0,-4 20 0,0-1-439,4 1-113,0-23-478,-1 0-1,1 0 0,-5 17 0,4-26-96,1-3-13,0 0-1,0 0 1,0 0 0,0 0-1,0 1 1,0-1-1,0 0 1,0 0-1,0 0 1,-1 0 0,1 0-1,0 1 1,0-1-1,0 0 1,0 1 0,0-1-1,0 0 1,0 0-1,0 0 1,0 0 0,0 1-1,0-1 1,0 0-1,0 0 1,0 0 0,1 0-1,-1 0 1,0 1-1,0-1 1,0 0 0,0 0-1,0 0 1,0 0-1,0 1 1,1-14 930,-4-27-538,2 29-337,0-1 1,1-22 0,1 27-69,-1 0 0,1-1 0,1 0 0,-1 1-1,2-1 1,-1 1 0,1 0 0,6-12 0,-4 10-55,1 1-1,12-14 1,-14 18 31,0 0 1,1 1-1,-1-1 0,0 1 1,1 0-1,9-4 0,-8 4 38,0 1-1,1 0 1,-1-1-1,0 2 1,11-1 0,-15 1-17,1 1 0,0 0 0,-1 0 0,1 0 0,-1 1 0,1-1 0,-1 0 1,1 1-1,0 0 0,-1-1 0,1 1 0,-1 0 0,0 1 0,0-1 1,1 0-1,3 4 0,-5-5-9,0 1 0,0 1 0,0-1 0,0 0 0,0 0 0,0 1 1,0-1-1,-1 1 0,1-1 0,0 0 0,-1 1 0,0-1 0,1 1 0,0-1 0,-1 1 0,0 0 1,0-1-1,0 0 0,0 1 0,0 0 0,0-1 0,0 3 0,-1-2 23,0 1 1,1-1-1,-1 0 0,0 1 0,0-1 0,0 0 1,-1 0-1,1 0 0,0 0 0,-1 0 1,1-1-1,-1 1 0,0 0 0,-2 1 0,-4 2 27,-1 0 0,0-1-1,0 0 1,0-1 0,-12 3-1,20-5-33,-7 1-23,1-1 0,0 0-1,0 0 1,0 0 0,-11-1-1,18 0 7,0 0-1,-1 0 0,1 0 1,0 0-1,-1 0 0,1 0 0,0 0 1,-1 0-1,1 0 0,0 0 1,-1 0-1,0 0 0,1 1 0,0-1 1,0 0-1,-1 1 0,1-1 0,0 0 1,0 0-1,-1 0 0,1 1 1,0-1-1,0 0 0,-1 1 0,1-1 16,0 1 1,0-1-1,0 1 0,-1-1 0,1 1 0,0 0 0,0-1 0,0 1 0,0-1 0,0 1 0,0 0 0,1-1 0,-1 2 0,1 2 121,1 1 0,0-1-1,3 6 1,-3-7-68,5 9 99,0-2-1,1 1 0,0-1 0,1-1 1,-1 1-1,18 13 0,-21-20-173,0 1-1,0 0 1,1-2-1,-1 2 1,8 1-1,1 0-2467,-1-1-3653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15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31 3072,'-4'4'15023,"7"-3"-13593,-1 0-1299,1 0 0,-1 0 0,1 0 0,0-1 0,0 1 0,-1 0 0,1-1 0,-1 0 0,5 0 0,2 0 105,29 3 266,57 3 404,112-17 347,-135 5-996,237-12 281,-309 18-537,399-14 468,12 13 304,-6 12 347,-280-6-809,127 5 215,294 9 1090,-213-23-2059,-325 4-573,12-3-1,-17 2 160,-1 1 0,1-1 1,-1 0-1,1 0 0,-1 0 1,1-1-1,-1 1 0,2-2 1,1 0-1949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15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64 2720,'-3'-7'9781,"3"10"-9402,0-1 0,-1 0-1,1 0 1,-1 0 0,1 0 0,-1 0-1,-2 4 1,-8 13 1215,-12 12 52,6-9-903,6-7-306,-4 5 195,-14 24 0,13-10-213,-18 52 1,10-21 187,16-49-435,4-2 510,-14 22 0,23-71-362,20-69-288,-18 82-59,1 0 0,18-35 1,32-56 94,-13 24 56,-43 85-59,0 0 0,0 0 1,0 1-1,1-1 0,0 1 1,0-1-1,5-4 0,-8 7-50,1 1 1,-1 0-1,1-1 0,0 1 1,-1 0-1,0 0 0,1 0 0,-1-1 1,1 1-1,-1 0 0,1 0 0,-1 0 1,1 0-1,-1 0 0,1 0 0,0 0 1,-1 0-1,1 0 0,-1 0 0,1 0 1,-1 1-1,1-1 0,-1 0 1,1 0-1,-1 0 0,0 0 0,1 1 1,0-1-1,-1 0 0,1 1 0,-1-1 1,0 0-1,1 1 0,-1-1 0,0 0 1,1 1-1,-1-1 0,0 2 0,3 0 28,-1 2 0,-1-1-1,1 0 1,1 5-1,-2-7-34,14 42 581,18 85-1,-30-116-527,9 40 317,-10-43-230,0-4 242,2-11 91,38-60-215,24-36-618,-64 100 313,0-1 0,1 0 0,-1 1 0,0-1 0,4-1 0,-6 3 35,0 1 0,1 0 0,-1 0 0,0 0 0,1 0 0,-1 0 0,0 0 0,0 0 0,0 0 0,1 0 0,-1 0 0,0 0 0,0 0 0,0 0 0,1 0 0,-1 0 0,0 0 0,0 0 0,0 1 0,0-1 0,1 0 0,-1 0 0,0 0 0,0 1 0,0-1 0,0 0 0,0 0 0,1 0 0,-1 0 1,0 0-1,0 0 0,0 1 0,0-1 0,0 0 0,0 0 0,0 0 0,1 1 0,3 8-54,-4-8 48,2 6-12,-1 0 1,1 0-1,-2 0 0,1 1 1,-1 7-1,-2 40 280,0-37-98,-13 183 411,15-174-543,0-16 28,0 0 1,-2 12-1,2-14-57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15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57 4224,'-7'-14'13914,"7"13"-13582,0 1-1,1-1 1,-1 1 0,0-1-1,0 0 1,0 1-1,1-1 1,-1 1 0,0-1-1,0 1 1,1-1-1,-1 1 1,1-1 0,-1 0-1,0 1 1,1 0-1,-1-1 1,1 1 0,0-1-1,15-8 482,-5 3 30,-6 3-630,1 0 0,10-4-1,-13 6-170,-1 1-1,0-1 0,1 0 1,-1 1-1,1 0 0,-1 0 1,1-1-1,-1 1 0,1 0 1,2 1-1,-4-1-41,0 0-1,-1 0 1,1 1-1,-1-1 0,1 0 1,-1 0-1,0 0 1,1 1-1,-1-1 1,1 0-1,-1 0 1,0 1-1,1-1 1,0 1-1,-1-1 1,0 0-1,1 1 0,-1 0 1,0-1-1,0 0 1,1 2-1,-1-1-1,1 0-1,-1 1 0,0-1 0,0 0 1,0 0-1,0 1 0,0-1 0,0 0 0,0 3 1,-1 2-12,-1 0 0,0 0-1,-2 7 1,2-8 9,-52 138 634,50-134-564,-5 17 547,9-25-572,0-1-1,0 1 0,0-1 0,0 1 0,0-1 0,0 1 0,0 0 0,0-1 0,0 1 0,0-1 0,0 1 0,0-1 0,0 1 0,1-1 0,-1 1 1,0 0-1,0-1 0,1 1 0,-1-1 0,0 0 0,1 1 0,0 0 11,0 0 0,0 0 0,0 0 0,0 0 0,0-1 0,0 1 0,1-1 0,1 2 0,2 0-3,-1-1-1,1 0 0,0-1 0,6 1 1,33 2-660,-2-1-7009,-28-1 4598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15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48 3072,'-4'-2'2657,"5"2"-2526,-1 0 1,0 0-1,0 0 0,1 0 0,-1 0 0,0-1 0,0 1 1,1 0-1,-1 0 0,8-8 13835,-7 9-13808,0-1 0,0 1-1,-1-1 1,1 0 0,0 1-1,-1 0 1,1 0 0,0-1 0,-1 1-1,1-1 1,0 3 0,0-1 131,4 4-32,-1-1 1,-1 1-1,1 0 1,0 0-1,-1 0 1,4 11-1,20 56 250,7 12 201,-22-56-387,-7-19-216,-1-1 0,2 0 1,-1 0-1,0-1 0,2 1 0,9 9 0,-10-11-122,-3-1 258,-3-6-150,7 0 997,-3-2-958,-1 0 0,0 0 0,0 0 0,0-1 0,0 1 0,0-1 0,-1 0 0,4-4 1,-6 6-124,10-13 128,0-1 0,-1 0-1,13-32 1,-11 23-151,50-96-16,-7 28-427,-48 78-217,-5 11-4242,3 13-9796,0-1 11866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15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38 119 7648,'0'4'6327,"0"13"751,0-4-6167,0-1 0,-4 18 0,-4 19 918,7-44-1649,1-5-158,0 0-1,0 0 0,0 1 0,0-1 0,0 0 1,0 0-1,0 0 0,0 1 0,0-1 0,0 0 1,0 0-1,0 0 0,0 0 0,0 1 0,0-1 0,0 0 1,0 0-1,0 0 0,0 1 0,0-1 0,0 0 1,-1 0-1,1 1 0,0-1 0,0 0 0,0 0 1,0 0-1,0 0 0,-1 1 0,-4-7 849,5 6-872,1 0-17,-4-3 13,1 0 68,2 2-59,-1 0 1,1 1 0,0 0 0,0-1 0,0 1 0,-1-1 0,1 1-1,-1 0 1,1-1 0,0 1 0,-1 0 0,1-1 0,0 1-1,-1 0 1,1 0 0,-1-1 0,1 1 0,0-1 0,-1 1-1,1 0 2,-1 0 0,1 0-1,0 0 1,0 0-1,0 0 1,0 0 0,0 0-1,0 0 1,-1 0-1,1 0 1,0 0 0,0 0-1,0 0 1,0 0-1,0 0 1,0 0 0,0-1-1,0 1 1,0 0-1,0 0 1,0 0-1,0 0 1,0 0 0,0 0-1,0 0 1,0 0-1,0 0 1,0 0 0,0 0-1,0 0 1,0 0-1,0 0 1,0-1 0,0 1-1,0 0 1,0 0-1,0 0 1,0 0-1,0 0 1,0 0 0,0 0-1,0 0 1,0 0-1,0 0 1,0 0 0,0 0-1,0-1 1,1-2 110,-1 3-102,0 0 0,0 0 0,0 0 0,0-1 0,0 1 0,-1 0 0,1 0 0,0 0 0,0 0 0,0 0 0,0 0 0,0 0 0,0 0 0,0 0 0,0-1 0,0 1 0,-1 0 0,1 0 0,0 0 0,0 0 0,0 0 0,0 0 0,0 0 0,0 0 0,0 0 0,-1 0 0,1 0 0,0 0 0,0 0 0,0 0 0,0 0-8,0 0 1,0 0-1,0 0 1,0 0-1,-1 0 1,1 0-1,0 0 0,0 0 1,0 0-1,0 0 1,0 0-1,0 0 1,0 0-1,0 0 1,0 0-1,0 0 1,-1 0-1,1 0 1,0 0-1,0 0 0,0 0 1,0 0-1,0 0 1,0 0-1,0 0 1,0 0-1,0 0 1,0-1-1,0 1 1,0 0-1,0 0 0,0 0 1,0 0-1,0 0 1,0 0-1,-1 0 1,1 0-1,0 0 1,0 0-1,0 0 1,0 0-1,0-1 1,0 1-1,0 0 0,0 0 1,0 0-1,0 0 1,0 0-1,0 0 1,0 0-1,0 0 1,1 0-1,-1 0 1,0 0-1,0-1 0,0 1 1,0 0-1,0 0 1,0 0-1,0 0 1,0 0-1,0 0 1,0-1-1,0 1 1,0 0-1,1 0 66,-1-1 0,0 0 0,0 0 0,0 0 0,0 0 1,0 0-1,0 1 0,0-1 0,0-1 0,0-4 87,14-33 210,-3-5-406,-5 20 36,14-39 0,-19 61 3,0-1 1,0 1 0,0-1-1,1 1 1,-1 0 0,1-1-1,0 1 1,0 0 0,-1 0 0,2 0-1,-1 0 1,0 1 0,0-1-1,3-1 1,-3 2-8,0 0 0,0 1 1,0-1-1,-1 1 0,2-1 0,-1 1 0,-1 0 1,2-1-1,-1 1 0,-1 0 0,2 0 1,-1 1-1,0-1 0,0 0 0,0 0 1,-1 1-1,2 0 0,-1-1 0,-1 1 1,4 1-1,-1 0 4,-1 0 0,1 1 0,-1 0 1,1 0-1,-1-1 0,4 7 0,0-1-24,9 15 1,-15-22 23,1 0 0,-2 1 0,1-1 0,-1 0 0,1 1 0,0-1 0,-1 1 1,0-1-1,1 1 0,-1-1 0,0 1 0,0-1 0,0 1 0,0 0 0,0-1 0,0 0 0,0 1 1,0 0-1,-1-1 0,1 0 0,0 1 0,-1 0 0,0-1 0,1 0 0,-1 1 0,-1 1 0,-1 1 10,1-2-1,-1 2 0,0-2 1,0 1-1,0-1 0,0 1 0,-1-1 1,1 0-1,-5 2 0,-3 2 77,-1-1 0,0-1 0,-17 5 0,24-9-240,10 1 221,6 6 318,1-1-1,16 7 0,-1-3 1,-7-3-311,0 1-1,23 14 0,-41-21-236,-1 0-1,1 0 1,-1-1 0,0 1-1,1-1 1,1 1-1,-3-1 60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54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36 3392,'8'0'23936,"-6"5"-27457,0 10 3821,-2 0 1,0 1-1,0-1 0,-1 1 0,0-2 0,-7 24 1,0-7 123,-1-1 0,-2 0 0,-20 39-1,29-65-332,0 1 0,0-1-1,-1 0 1,0 0 0,1 0-1,-9 6 1,10-9-67,0 0-1,-1 0 1,1 0 0,0-1-1,-1 2 1,0-2 0,1 1-1,-1 0 1,1-1 0,-1 0-1,0 1 1,0-1 0,0 1-1,1-1 1,-1 0 0,0 0-1,1 0 1,-1 0 0,0 0-1,0-1 1,0 1 0,-2-1-1,-1-1-24,1 0 0,0 0-1,0 0 1,0 0 0,0 0-1,0-1 1,-4-3-1,-1-1-34,1-1 0,-1 1-1,2-2 1,-1 1-1,-10-16 1,17 23 40,-8-12-25,0 1 0,1-1 0,1-1-1,-10-24 1,16 34-1,-1 0 1,1 0-1,0 0 0,1 0 0,0 1 1,-1-1-1,1-1 0,0 1 0,0 0 1,1 0-1,-1 0 0,1 0 0,0 0 0,0 0 1,0 0-1,1 1 0,-1-1 0,1 1 1,0-1-1,0 0 0,0 1 0,1-1 1,3-3-1,-1 2 3,1-1-1,-1 0 1,1 2 0,0-1 0,0 0 0,1 1-1,0 0 1,-1 1 0,1-1 0,0 1 0,0 0-1,0 1 1,1 0 0,-1 0 0,1 1 0,0 0-1,0 0 1,-1 0 0,11 2 0,110 8 360,-115-9-323,107 1 298,-95-2-280,1-2 0,40-8 1,-59 9-71,-4 2-256,0 0 0,1-2-1,-2 2 1,2-2 0,-2 2 0,2-2 0,-2 0 0,4-1 0,19-16-9065,-17 15 6401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54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14 4480,'0'-1'371,"0"0"-1,0 0 1,0 1 0,1-1 0,-1 0 0,0 1 0,1-1-1,-1 0 1,0 1 0,1-1 0,-1 0 0,1 1-1,-1-1 1,0 0 0,1 1 0,0 0 0,1-3 2269,-17 20 4280,-1 2-3397,-57 85-2559,67-94-930,0 1-1,0 0 1,2 0-1,-1 0 1,1 1-1,0 0 0,1-1 1,0 1-1,1 0 1,-1 17-1,4-26-2,-1 1-1,0-1 0,1 1 1,0-2-1,0 2 1,0-1-1,0 0 0,0 0 1,1 0-1,0-1 0,-1 1 1,1 0-1,0-1 1,0 1-1,0 0 0,4 2 1,2 2-78,0 0 0,0-1 0,0 0 1,11 4-1,-15-8-64,0 0 1,0 0-1,0-1 1,0 0-1,9 2 1,-9-2-1078,-1-1 0,0 1 0,1-1 0,6-1 0,-2 0-796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54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 7392,'-3'-3'8490,"6"12"-5269,-1-3-2777,0 1 0,-1 1 0,0-2 0,0 2 0,0-2-1,-1 2 1,0-2 0,-2 13 0,2 5-402,0-10 364,22-30-38,20-27-496,-23 22 80,-15 16 41,0-1 0,7-5 0,-11 10 29,1 1 1,-1-1 0,1 1 0,-1 0-1,1 0 1,-1 0 0,0-1 0,0 1-1,1 0 1,-1 0 0,1-1 0,-1 1 0,0 0-1,0 0 1,1 0 0,0 0 0,-1 0-1,0 0 1,1 0 0,-1 0 0,1 0-1,-1 0 1,0 0 0,1 0 0,-1 0-1,1 0 1,-1 0 0,0 0 0,1 0 0,-1 1-1,1-1 1,-1 0 0,0 0 0,0 1-1,1-1 1,-1 0 0,1 0 0,-1 0-1,0 1 1,0-1 0,0 1 0,1-1 0,-1 0-1,0 0 1,1 1 0,-1-1 0,0 1-1,0-1 1,2 4 161,-1 0-1,0-1 1,1 1-1,0 4 1,-1-2-89,1 2-6,-1 0 1,1 1 0,0 10 0,0 5 4,-2-22-539,2 7 235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54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6400,'0'0'2058,"2"0"-1267,-1 0 0,0 0 0,1 0 0,-1 0 0,1 0-1,2 1 1,-2 0-383,0 0-1,0 1 0,0-1 1,0 0-1,-1 1 0,1-1 1,-1 1-1,1-1 0,-1 1 1,0 0-1,1 0 0,-1 0 1,0 0-1,1 4 1,0-3-91,-2 0 1,1 0 0,-1 0-1,1 0 1,-1 0 0,0 0-1,0 1 1,0-1 0,0 0 0,-2 5-1,0 5 163,-2-1-1,0 1 0,-6 15 0,7-22-496,0 1 0,-1-1 0,0 0 0,0 0 0,0 0 0,-1 0 1,-7 7-1,10-11-255,0-1 1,0 1-1,1-1 1,-1 0-1,0 0 1,0 0-1,-3 1 1,4-2-46,0 0 1,0 1-1,0-1 1,0 0 0,1 0-1,-1 0 1,0 0 0,0 0-1,0 0 1,1 0-1,-1 0 1,0 0 0,0 0-1,0-1 1,1 1 0,-1 0-1,0 0 1,0-1 0,0 1-1,0-1 1,-5-5-2297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9:28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29 5632,'-5'-16'1834,"5"15"-1767,0 1 0,0-1-1,0 1 1,1-1-1,-1 1 1,0-1-1,0 1 1,0-1-1,0 1 1,0-1-1,1 1 1,-1-1 0,0 1-1,0-1 1,1 1-1,-1 0 1,0-1-1,1 1 1,-1-1-1,1 1 1,-1 0 0,0-1-1,1 1 1,-1 0-1,1 0 1,-1-1-1,1 1 1,-1 0-1,1 0 1,-1 0-1,1 0 1,-1-1 0,1 1-1,-1 0 1,1 0-1,-1 0 1,1 0-1,-1 0 1,1 0-1,-1 0 1,1 0-1,-1 1 1,1-1 0,-1 0-1,2 0 1,0 4 63,0-1 1,0 0 0,-1 1-1,1 0 1,-1-1 0,1 1-1,-1 0 1,0-1-1,-1 1 1,1 0 0,-1 0-1,1 0 1,-1 5 0,1 4 120,10 207 1781,-8-134-1542,-2 258 1472,-2-187-68,4-149-340,2-9-872,5-11-123,9-16-359,42-47-1,-49 63-219,1 0 0,0 1-1,0 0 1,1 1-1,24-13 1,-20 14-49,0 1 0,34-10-1,-41 15 12,-1 1 0,0 0 0,1 0 1,-1 1-1,1 1 0,18 1 0,-26-1 55,0 1 0,0-1 0,0 1 1,0 0-1,0 0 0,0 0 1,0 1-1,-1-1 0,1 1 0,0-1 1,-1 1-1,1 0 0,-1 0 0,1 0 1,-1 0-1,0 0 0,0 1 1,0-1-1,0 1 0,-1-1 0,1 1 1,-1 0-1,1 0 0,-1 0 0,0 0 1,0-1-1,0 1 0,0 6 1,1 0 7,-2 0 1,1 0 0,-1 0 0,0 0 0,-1 0 0,0 0-1,0 0 1,-6 17 0,2-9 77,-2 0-1,0 0 1,-1-1 0,-1 0-1,-1-1 1,0 1 0,0-2-1,-2 1 1,0-2 0,0 0-1,-1 0 1,-1-1 0,0-1-1,-1 0 1,0-1 0,-1 0-1,0-1 1,0-1 0,-21 7-1,26-11-7,0-1 0,-1 0 0,-15 2 0,24-4-32,-1-1-1,1 0 0,-1 0 0,0 0 1,1-1-1,-1 1 0,1-1 0,-1 0 1,1 0-1,-1 0 0,1 0 0,-1 0 1,1-1-1,0 0 0,-5-3 0,5 3-16,1 0 0,0 0 0,0-1 0,0 1-1,0 0 1,0-1 0,0 0 0,1 1 0,-1-1-1,-1-4 1,3 6-44,-1 0 0,1-1 0,-1 1 0,1-1 0,0 1 0,0-1 0,-1 1 0,1-1 0,0 0 0,0 1 0,0-1 0,1 1 0,-1-1-1,0 1 1,1-1 0,-1 1 0,1-1 0,-1 1 0,1-1 0,0 1 0,-1 0 0,1-1 0,1 0 0,0 0-11,0 0 0,0 1 0,1-1-1,-1 1 1,0 0 0,1 0 0,-1 0 0,0 0 0,1 0 0,-1 0 0,1 1 0,0-1-1,2 0 1,37-1-96,71 0 197,192-27 0,-272 22-48,0-1 1,54-22 0,58-34 125,-129 56-141,10-3 83,-1-2 0,0 0 1,37-28-1,-39 23 4,-8 7-31,0-1 0,-1 0 0,0-1 0,16-20 1,-28 30-64,0 1 0,-1-1 0,1 1 1,-1-1-1,0 0 0,1 0 1,-1 0-1,-1 0 0,1 0 0,0 0 1,-1 0-1,0 0 0,1 0 1,-1 0-1,0 0 0,-1 0 0,0-3 1,1 4-5,-1-1 1,0 1-1,0 0 1,0 0-1,0 0 1,0-1-1,-1 1 1,1 1-1,0-1 1,-1 0-1,0 0 1,1 0-1,-1 1 1,0-1-1,0 1 1,0-1-1,0 1 1,0 0-1,0 0 1,-1 0-1,1 0 1,0 0-1,-3 0 1,-5-1-64,0 1 1,0 0-1,0 1 0,0 0 1,0 0-1,0 1 0,-10 2 1,11-1 38,0 0 0,0 0 0,0 1 0,0 1 1,0-1-1,1 1 0,0 1 0,0-1 1,0 2-1,0-1 0,1 1 0,0 0 1,0 0-1,1 1 0,-1 0 0,2 0 0,-1 1 1,1-1-1,0 1 0,0 0 0,1 1 1,0-1-1,-4 16 0,4-9 34,1 0 0,0-1 0,1 1 0,1 0 0,0 0 0,2 0 1,-1 0-1,2 0 0,5 25 0,-5-33 14,0 0-1,0 0 1,1 0 0,0 0 0,1 0 0,-1-1 0,1 1-1,1-1 1,5 7 0,-6-9 10,0 0 1,0-1-1,1 1 0,-1-1 1,1 0-1,-1 0 1,1-1-1,0 1 0,0-1 1,0 0-1,0-1 0,1 1 1,10 1-1,-7-2 16,0-1 0,0 0 0,0 0 0,1-1 1,-1 0-1,0 0 0,0-1 0,17-6 0,-12 3-8,0-1-1,0-1 1,0-1 0,21-15-1,-4-3 19,-1 0 1,-2-2-1,33-40 0,-32 32-29,49-53 70,-70 82-84,6-8-93,0 1-1,1 1 1,18-12-1,-28 22 39,0 0-1,1 0 1,0 0 0,-1 1-1,1 0 1,0 0 0,0 0-1,0 1 1,0 0-1,1 0 1,-1 0 0,0 1-1,12 1 1,-3 1-15,0 1 1,0 0-1,0 1 0,-1 0 1,1 2-1,-1 0 0,25 14 1,10 6 608,-47-25-399,-3-5 277,-2 0-422,0-1 0,0 2 0,-1-1 0,0 0 0,1 1 0,-1-1 1,-1 1-1,1 0 0,0 1 0,-1-1 0,1 1 0,-1 0 0,0 0 0,1 0 0,-1 0 0,-8 0 0,4 0-60,-1 0 0,0 1-1,0 1 1,1 0-1,-1 0 1,0 1-1,0 0 1,-11 3-1,9-1 20,0 1-1,1 0 0,0 1 0,0 1 1,0 0-1,0 0 0,1 1 1,0 0-1,0 1 0,1 0 0,0 1 1,1-1-1,-1 2 0,2-1 1,-11 17-1,8-9 10,1-1 0,1 1 1,0 0-1,2 1 0,0 0 0,1 0 0,0 0 1,2 1-1,-3 30 0,6-42 33,-1-1 0,1 1 0,1 0 0,0 0 0,0 0 0,0 0 0,4 11 1,-4-15 7,1 1 1,0-1-1,-1 0 1,1 0-1,0 0 1,0 0 0,1-1-1,-1 1 1,1-1-1,-1 1 1,1-1-1,0 0 1,0 0 0,0 0-1,0 0 1,5 2-1,-5-3-1,1 0 0,-1 0-1,1 0 1,0-1 0,-1 1-1,1-1 1,0 0 0,0 0-1,-1 0 1,1-1 0,0 0 0,-1 1-1,1-1 1,0 0 0,-1 0-1,1-1 1,5-2 0,5-4 66,0 0 0,21-17 0,-30 22-57,15-14 52,-1 0 1,0 0 0,-1-2 0,24-32 0,51-90 167,-75 112-259,38-74-164,-56 101 159,5-10-146,-5 12 155,0 0 0,0 0 0,0 0 0,0-1 0,0 1 0,0 0 0,0 0-1,0 0 1,0-1 0,0 1 0,0 0 0,0 0 0,0 0 0,0 0 0,0-1 0,0 1 0,0 0 0,-1 0 0,1 0 0,0-1 0,0 1 0,0 0-1,0 0 1,0 0 0,0 0 0,-1 0 0,1 0 0,0-1 0,0 1 0,0 0 0,0 0 0,0 0 0,-1 0 0,1 0 0,0 0 0,0 0 0,0 0-1,-1 0 1,1 0 0,0 0 0,0 0 0,0 0 0,-1 0 0,1 0 0,0 0 0,0 0 0,0 0 0,0 0 0,-1 0 0,1 0 0,0 0 0,0 0-1,0 0 1,-1 0 0,1 0 0,0 1 0,-2-1-16,1 1 1,-1 0-1,1 0 0,0 0 0,-1 0 0,1 0 1,0 1-1,0-1 0,0 0 0,0 1 0,0-1 0,0 0 1,0 1-1,0-1 0,0 1 0,1 0 0,-1 1 1,-11 34-119,10-23 149,0 0 1,0 0 0,2 0 0,0 1 0,0-1 0,1 0-1,1 0 1,0 0 0,1 0 0,1 0 0,0-1-1,1 1 1,0-1 0,9 15 0,-12-25 22,0 0-1,0 1 1,0-1 0,1 0 0,-1 0-1,1-1 1,0 1 0,0-1 0,0 1 0,0-1-1,0 0 1,6 3 0,-6-4-10,-1 0 0,1 0 0,-1-1 0,1 1 0,0-1 0,-1 1 0,1-1 0,-1 0 0,1 0 0,0 0 0,-1-1 0,1 1 1,0 0-1,-1-1 0,1 0 0,-1 0 0,1 0 0,3-2 0,3-2 40,0-1 1,0 0 0,-1 0-1,0-1 1,10-11-1,36-46 256,-20 23-387,-18 23-11,0 2 0,2 0-1,0 0 1,25-15 0,-38 28 35,0 0-1,0 0 1,0 1 0,0 0-1,1 0 1,-1 0-1,1 1 1,5-2 0,-10 3 44,-1 0 1,1 0-1,0 0 1,-1 0-1,1 0 1,0 0-1,-1 1 1,1-1 0,0 0-1,-1 0 1,1 0-1,-1 1 1,1-1-1,0 0 1,-1 1-1,1-1 1,-1 0-1,1 1 1,-1-1 0,1 1-1,-1-1 1,0 1-1,1-1 1,-1 1-1,1-1 1,-1 1-1,0-1 1,1 1-1,-1 0 1,0-1 0,0 1-1,0 0 1,1-1-1,-1 2 1,0 1-8,0-1 0,0 1 0,0 0 0,0 0 1,-1 0-1,0 3 0,-36 205 458,37-199 70,0-12-509,0 0 1,0 0-1,1 0 0,-1 1 1,0-1-1,0 0 0,0 0 1,0 0-1,0 0 0,0 0 1,0 0-1,0 0 0,0 1 1,1-1-1,-1 0 0,0 0 1,0 0-1,0 0 1,0 0-1,0 0 0,0 0 1,1 0-1,-1 0 0,0 0 1,0 0-1,0 0 0,0 0 1,0 0-1,1 0 0,-1 0 1,0 0-1,0 0 0,0 0 1,0 0-1,0 0 0,1 0 1,-1 0-1,17-14 344,-9 7-299,22-20-38,57-49 59,-68 61-109,1 1 0,37-20 0,-45 28-11,-6 2-41,0 1-1,0 0 1,11-4-1,-16 7 64,0-1 1,0 1-1,0 0 1,0 0-1,0-1 1,0 1-1,0 0 1,0 0-1,0 0 1,0 0-1,0 0 1,0 1-1,0-1 1,0 0-1,0 0 1,0 1-1,0-1 1,0 1-1,0-1 1,0 0-1,0 1 1,0 0-1,0-1 1,0 1-1,-1 0 1,1-1-1,0 1 1,0 0-1,0 1 1,1 1 4,-1 0 0,0 0 0,1 0 0,-1 0 0,-1 0 0,1 0 0,0 1 0,-1-1 0,1 0 0,-1 5 0,-3 36-54,1-22 59,0-4 72,1-14-26,0 0 1,1 0 0,-1 0-1,1 0 1,0 0-1,0 0 1,1-1-1,-1 1 1,2 7 0,-1-11-22,-1 0 1,0 1-1,1-1 1,-1 1-1,0-1 1,1 0-1,-1 1 1,1-1-1,-1 0 1,0 1-1,1-1 1,-1 0-1,1 0 1,-1 1-1,1-1 1,-1 0-1,1 0 1,-1 0-1,1 0 1,-1 0-1,1 0 1,-1 0-1,1 0 1,-1 0 0,1 0-1,-1 0 1,1 0-1,0 0 1,-1 0-1,1 0 1,-1 0-1,1-1 1,-1 1-1,0 0 1,2-1-1,20-12 380,-11 3-293,1-2 0,-1 0 0,14-20 0,-16 20-153,0 0 1,1 1-1,0 0 1,21-17-1,-28 26 24,-1 0 1,1 0-1,0 1 0,-1-1 0,1 1 0,0 0 1,0 0-1,0 0 0,0 0 0,0 0 1,1 0-1,3 1 0,-4 0-5,-1 0 0,1 1 0,-1-1 0,0 1 0,1-1 0,-1 1 0,1 0 0,-1 0 0,0 0 1,0 1-1,1-1 0,-1 0 0,0 1 0,0 0 0,0-1 0,2 4 0,16 18-53,-14-15 127,0-1 1,0-1-1,14 12 0,-11-11 28,0-1 0,0 0 0,0-1 0,0 0 0,1-1 0,0 0 0,0 0-1,0-1 1,1 0 0,14 1 0,0-1-80,50-2 0,-63-2-1251,1 0 0,-1-1 0,16-5 0,-8 0-1967,-3-5-3810,-4 5 2492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54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 9056,'-3'-4'4758,"4"5"-4369,-1-1 0,1 0 0,0 1 1,-1 0-1,1-1 0,0 1 0,-1 0 1,1-1-1,0 1 0,-1 0 1,1 0-1,0 1-101,1 0 0,-2 1 0,1-1 0,0 0 0,0 0 0,-1 1 1,1-1-1,-1 0 0,0 0 0,0 4 0,-2 24 1192,-2-2-620,7-17-497,-2-11-362,0 0-1,0 0 1,1-1 0,-2 0 0,2 1 0,-1-1 0,0 0 0,0 1 0,0-1 0,2-2 0,9-9-299,-9 10 294,18-19-304,-19 19 311,0 0 1,-1 1-1,1 0 1,0-1-1,1 1 1,-1 0-1,0-1 0,0 2 1,3-2-1,-4 2 33,0 0 0,0 0 0,0 0-1,-1 0 1,1 0 0,0 0 0,0 0-1,0 0 1,-1 0 0,1 0 0,0 0-1,-1 1 1,1-1 0,0 1 0,0-1-1,0 0 1,-1 1 0,1-1 0,0 1-1,-1-1 1,0 1 0,1-1 0,0 1-1,0 1 1,1 0 52,-1 1 0,1 0 0,0 1 0,1 3 0,1 1-94,6 28-1738,-9-35 1304,0-1 0,-1 0-1,0 1 1,1-1 0,0 0-1,-1 1 1,0-1 0,1 0-1,0 0 1,-1 0 0,1 0-1,0 0 1,-1 0 0,1 1-1,-1-1 1,1 0 0,-1 0-1,2-1 1,4 1-3913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54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9792,'4'1'4917,"0"1"-4190,0 0 1,0 1-1,-1 0 1,6 3-1,5 7 442,6 4 1036,32 38 0,-38-37-1296,-1 0 1,17 32 0,-26-41-795,0 0-1,0 1 1,0 0-1,-2-1 1,1 1-1,-1 0 1,-1 0-1,1 12 0,-2 5-221,0 0 0,-2-1-1,-11 50 1,8-57-1409,-10 25 0,5-25-2478,2-1 1204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54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8 114 8800,'-3'-9'14053,"-1"9"-12206,3 0-1058,4 0 233,3 0-798,13 0-53,0-2-1,25-4 1,37-13-14,-51 12-58,92-28-78,-22 3 257,-77 28-198,-15 5-2512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54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48 9152,'-11'0'2928,"11"0"-2796,0 0 1,0 0-1,0 0 0,0 0 1,0 0-1,-1 0 1,1 0-1,0 0 1,-1 0-1,1 0 0,0 0 1,0 0-1,0 0 1,0 0-1,0 1 1,-1-1-1,1 0 1,0 0-1,-1 0 0,1 1 1,0-1-1,0 0 1,0 0-1,0 0 1,0 0-1,0 0 1,0 0-1,0 1 0,0-1 1,-1 0-1,1 0 1,0 1-1,0-1 1,0 0-1,0 0 0,0 0 1,0 0-1,0 1 1,0-1-1,0 0 1,0 1-1,17 2 3788,74-5-96,45-13-2560,-104 10-1232,0 0-515,44-13 1,-42 10-3662,-20 4 2122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54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13 159 6656,'-13'-3'5386,"17"-2"-319,24-18 15,-4 4-3983,24-16-315,-24 19-617,-6 4-106,0 1 0,0 1 0,24-10 0,-38 18-75,-2 2 1,2-1 0,-2 0-1,2 1 1,-1 0 0,0-1 0,0 1-1,1 0 1,-2 1 0,7 0 0,-8-1 3,1 1 1,0-1 0,-1 0 0,1 1 0,-1 0 0,1-1 0,-1 1 0,0 0-1,1 0 1,-1 0 0,0 0 0,1 0 0,-1 0 0,0 0 0,0 1 0,0-1 0,0 0-1,0 1 1,0-1 0,0 0 0,1 4 0,0 1 43,-1 0 1,0 0-1,0 0 1,0 0-1,-1 0 0,1 0 1,-2 0-1,0 9 1,-1-3 39,0 0 1,-2 0-1,-4 13 1,4-15-20,0-1 1,-1 0 0,0 0-1,0-1 1,-1 1-1,-1-1 1,-8 9-1,-56 46 454,30-28-166,27-23-181,7-6-99,0-1 1,-9 13-1,16-18-63,-1 0 1,1 1 0,0-1-1,-1 0 1,1 0-1,0 0 1,0 1-1,0-1 1,0 1-1,0-1 1,0 0 0,-1 0-1,1 1 1,0-1-1,0 1 1,0-1-1,0 0 1,0 0-1,0 1 1,0-1 0,0 1-1,0-1 1,0 0-1,0 0 1,0 1-1,1-1 1,-1 1 0,0-1-1,0 0 1,0 0-1,0 1 1,1 0 6,0-1 1,-1 0-1,1 1 1,0 0-1,-1-1 1,1 0-1,0 0 1,-1 1-1,1-1 1,0 0-1,-1 1 1,1-1-1,1 0 1,10 1 137,0 0 0,1-2 0,-1 1 0,0-1 0,14-4 0,-6 2-24,91-13-430,-97 15-4063,-5 4-6738,-1 1 7265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54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27 207 7872,'2'-12'3251,"-1"8"1146,5 63 125,0 154-1178,-6-103-645,-2-167-2846,-8-66 0,-5 19 366,12 78-183,-8-113 493,10 136-472,1 0 1,1-1-1,-1 1 0,0-1 0,1 1 0,1-4 1,-2 6-37,1 0 1,-1 0 0,0 0-1,1 1 1,0-2 0,-1 2 0,0-1-1,1 0 1,0 1 0,-1-1 0,1 0-1,0 1 1,0-1 0,0 0-1,-1 1 1,2-1 0,-2 1 0,1-1-1,0 1 1,0 0 0,0 0 0,0-1-1,0 1 1,0 0 0,2-1 0,26 0 238,-14 0-54,25-3-1,-23 0-109,-1 0 0,29-13 0,-20 6 76,1 1 0,1 0 0,40-8 0,-64 18-151,0 0-1,0 0 0,0-1 1,0 1-1,0 0 0,0 1 1,0-1-1,0 0 0,0 1 1,0 0-1,-1 0 0,1 0 1,0 0-1,0 0 0,0 1 1,-1-1-1,1 0 0,-1 1 1,4 2-1,-4 0-6,2-1-1,-2 0 1,1 0-1,-1 1 1,1-1 0,-1 0-1,0 1 1,0 0 0,-1 0-1,0-1 1,1 1-1,-1 0 1,1 6 0,0 3-141,-1 0 0,1 24 0,-3-28-1479,0-1-1,-3 17 1,-4-4-4666,7-7 3446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54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58 5984,'-3'-12'1920,"3"7"-1174,8-11 1435,-5 11 330,-1 0-1,2 1 1,5-7 0,-9 18-490,-4 21-843,1 38-1,1-18-817,2-47-355,-1 6 56,0 1-1,1 0 1,1 0 0,1 9 0,-2-16-41,0-1 0,0 0 0,0 1 0,0 0 0,0-1 0,0 0 0,1 1 0,-1-1 0,0 1 0,0 0 0,0-1 0,0 0 0,1 1 0,-1-1 0,1 1 0,-1-1 0,0 0 0,0 0 0,1 1 0,-1-1 0,1 1 0,0-1 0,-1 0 0,0 0 0,1 0 0,-1 1 0,1-1 0,-1 0 0,1 0 0,-1 0 0,1 1 0,-1-1 0,1 0 0,-1 0 0,1 0 0,-1 0 0,1 0 0,-1 0 0,1 0 0,-1-1 0,0 1 0,2 0 0,0-1 20,1 0 0,0 0 1,-1-1-1,0 1 0,1-1 0,2-1 0,5-6-23,1 1 0,-1-2 0,13-15 0,7-7-95,-23 25 75,3-3-7,1 0 0,0 0 0,1 2 0,16-11 0,-26 17 36,-1 2 0,1-1 0,0 0 0,0 1 0,0-1 0,0 0 0,0 1 0,0 0 0,4-1 0,-6 2-12,2-1 0,-1 0 0,0 0 1,0 0-1,0 0 0,0 0 0,0 1 0,0 0 1,0-1-1,0 0 0,0 1 0,0 0 0,0-1 0,0 1 1,-1 0-1,2-1 0,-2 1 0,1 0 0,1 1 0,1 4 7,1-1-1,-1 1 0,0 0 1,0 0-1,2 10 0,8 35-3704,-11-43 1876,0 0 21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54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11 192 6240,'-11'-7'7408,"12"6"-7188,-1 1 1,0 0-1,1-1 1,-1 1-1,1-1 1,-1 1-1,0-1 1,0 0-1,0 1 1,1 0-1,-1-1 1,0 0-1,1 1 1,-1-1-1,0 0 1,0 1-1,0-2 1,0-4 4044,2 4-4059,-1 2 0,1-1 0,-1 0-1,1 0 1,0 0 0,0 1 0,-1 0 0,1-1 0,3 0 0,30-2 167,58-1 246,72-12-246,222-38 70,132-4 207,-200 37-405,-315 21-250,25 0 89,18-3-3581,-43 3-721,-12 1-4694,1 4 4864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54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8 6048,'1'-8'11615,"1"17"-8901,1 10-1449,-2-5-688,-1 0 0,-2 22-1,1-7-274,-4 43 78,1 18-13,2 42 507,0-119-732,2-12-83,0 1 0,-1 0-1,1 0 1,0 0 0,0 0 0,0 0 0,0-1 0,1 4 0,-1-5-58,0 1 0,1-1 0,0 0 0,-1 0 0,0 0 0,1 0-1,-1 0 1,1 0 0,-1 0 0,0 0 0,1 0 0,0-1 0,-1 1 0,0 0 0,0 0-1,1 0 1,0 0 0,-1 0 0,0-1 0,0 1 0,1 0 0,0-1 0,-1 1 0,3-2-7,2 0-12,0-1-1,-1 0 0,0 0 1,0 0-1,0-2 1,0 2-1,0-1 0,3-4 1,27-38-187,-29 37 199,1 0-8,-4 6 6,0 0-1,0-1 0,1 1 0,-1 0 0,1 0 0,0 0 1,0 0-1,-1 1 0,6-4 0,-8 6 19,1-1 0,0 1-1,-1 0 1,1-1 0,0 1 0,-1 0-1,1 0 1,0 0 0,-1 0 0,1 0-1,0 0 1,-1 0 0,1 0 0,0 0-1,-1 0 1,1 0 0,0 0 0,-1 0-1,1 1 1,0-1 0,-1 1 0,0-1-1,1 0 1,0 0 0,-1 0 0,1 1-1,-1 0 1,1-1 0,-1 0 0,1 1-1,-1-1 1,1 1 0,-1-1 0,0 1-1,0 0 1,1-1 0,-1 0 0,1 2-1,1 2 46,-1 0-1,0-1 0,1 1 0,1 7 0,-1 1 68,-1-1-1,0 1 1,0 1 0,-2-2 0,-1 16 0,2-9 5,-2 3-1561,-2-7-4006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54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0 7968,'-6'1'1096,"1"0"1,-2 0-1,2 1 1,-1 0 0,1 0-1,-1 0 1,-6 4-1,1-1 958,2 0-822,0 0 0,-14 9 0,5-2-357,-25 17-761,-67 59 1,99-81-1410,9-6 549,0 1 0,0-1 0,0 0 0,0 1-1,0 0 1,0-1 0,-2 4 0,3 0-1632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9:32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239 647 3072,'10'-5'10121,"-14"1"-7074,-2 2-3751,-1 1 759,0 1 0,0 0 1,0 0-1,0 0 1,-1 1-1,1 0 1,0 0-1,0 1 1,1 0-1,-1 0 1,0 0-1,0 1 1,1 0-1,0 1 1,0-1-1,0 1 0,0 0 1,0 1-1,1-1 1,0 1-1,0 0 1,0 1-1,0-1 1,-6 11-1,0 2-32,1 0 1,1 1-1,0 0 0,1 0 1,2 1-1,0 0 0,1 0 0,0 1 1,2 0-1,-1 21 0,4-35 64,0 0 0,1 0 0,0 0 0,0 0 0,0-1 0,1 1 0,0 0 0,1-1 0,-1 1 0,1-1 0,0 0 0,1 1 0,-1-2 0,1 1 0,1 0 0,-1-1 0,1 0 0,9 9 0,-12-13-27,0 0-1,0 0 1,1 0-1,-1 0 1,0 0-1,1-1 1,-1 1-1,0-1 1,1 1-1,-1-1 1,1 0-1,-1 0 1,1 0-1,-1 0 1,1-1-1,-1 1 1,3-1-1,-1 0 3,0 0 0,0-1 0,0 1-1,0-1 1,0 0 0,0 0 0,0 0-1,6-5 1,-5 1-17,1 1 0,-1-1 0,0 0-1,-1-1 1,8-13 0,17-40 197,-19 37-182,28-73 109,-8 17-66,35-91 64,-49 121-104,13-78 0,-5-68-59,-21 149-220,-3 1-1,-6-60 1,6 104 193,-1 0 0,1 0 1,0 0-1,0 0 0,0 0 1,-1 0-1,1 0 0,-1 0 1,1 0-1,-1 0 1,1 0-1,-1 0 0,1 0 1,-1 0-1,0 0 0,0 0 1,0 0 7,0 1 1,1 0 0,-1 0 0,1 0-1,-1 0 1,1 0 0,-1 0 0,1 0-1,-1 0 1,0 0 0,1 0 0,-1 0-1,1 0 1,-1 0 0,1 0 0,-1 0 0,1 0-1,-1 1 1,1-1 0,-1 0 0,1 0-1,-1 1 1,1-1 0,-1 0 0,1 1-1,-1-1 1,1 0 0,0 1 0,-1-1-1,1 1 1,0-1 0,-1 1 0,0 0-1,-3 5-44,0 0-1,0 0 1,1 0-1,0 1 1,0-1-1,-4 12 1,-8 44-89,12-48 104,-47 245-42,43-205 126,2 1-1,5 99 0,1-131 95,2 0 0,10 37-1,-10-48-21,2 1 0,-1-1 0,2 0 0,-1-1 0,2 1 0,8 12-1,-12-21-51,0 1 0,0 0 0,1 0 0,-1-1-1,1 0 1,0 0 0,0 0 0,0 0 0,0-1 0,0 1-1,1-1 1,8 3 0,-7-3 8,1-1 1,0 0-1,-1 0 1,1 0-1,0-1 0,-1 0 1,1 0-1,10-2 0,0-2 25,0-1 0,1 0 0,-2-1 0,1-1-1,-1-1 1,18-10 0,-17 8-24,0 0 1,0-1-1,-1-1 0,-1-1 1,0 0-1,18-21 0,-16 13 46,21-35-1,-31 45-108,-1 0 1,-1-1-1,0 1 0,0-1 1,4-18-1,-8 25-39,-1 0 1,1 0-1,-1 0 1,1 0-1,-2-6 1,1 10 13,0 1 0,0-1-1,0 0 1,0 0 0,0 1 0,0-1 0,-1 0 0,1 0 0,0 1 0,0-1 0,-1 0 0,1 1-1,0-1 1,-1 0 0,1 1 0,-1-1 0,1 0 0,-1 1 0,1-1 0,-1 1 0,0-1 0,1 1-1,-1-1 1,0 1 0,1 0 0,-1-1 0,0 1 0,1 0 0,-1-1 0,0 1 0,0 0 0,1 0 0,-1 0-1,0 0 1,0 0 0,1 0 0,-1 0 0,0 0 0,0 0 0,1 0 0,-2 0 0,-5 2-3,0 0 0,0 0 1,0 1-1,0 0 0,1 0 0,-1 1 1,1 0-1,0 0 0,0 0 1,1 1-1,-1 0 0,1 0 1,0 0-1,0 0 0,1 1 1,-1 0-1,1 0 0,0 0 0,1 1 1,-5 11-1,4-10 52,1 1 0,0 0-1,1 0 1,0 0 0,0 1 0,1-1 0,0 0 0,1 1-1,0-1 1,0 1 0,1-1 0,0 0 0,1 0-1,0 1 1,6 15 0,-7-23 3,0 1 1,1 0-1,-1-1 1,1 1-1,0-1 0,0 1 1,0-1-1,0 0 1,0 0-1,0 0 0,0 0 1,1 0-1,-1-1 1,1 1-1,0-1 0,-1 1 1,1-1-1,0 0 1,0 0-1,-1 0 0,5 0 1,-3 0 12,1-1 1,-1 1 0,0-1-1,1 0 1,-1-1 0,0 1-1,1-1 1,-1 0 0,0 0-1,1 0 1,-1 0 0,0-1-1,0 0 1,4-2 0,12-10 105,0 0 1,33-33 0,-34 29-85,1 1-1,23-16 1,-3 6-23,23-13-150,-54 36 49,0-1-1,0 1 0,1 1 0,0 0 1,12-3-1,-20 6 34,0-1 0,-1 1 0,1 0 0,-1 0 0,1 0 0,-1 0 0,1 0 0,0 0 0,-1 0 0,1 0 0,-1 1 0,1-1 0,-1 0 0,1 1 0,-1 0 0,1-1 0,1 2 0,-2-1 14,0 0 0,0 0 0,-1 0 0,1 0 0,0 0 0,0 0 0,-1 0 0,1 0 1,-1 0-1,1 0 0,-1 1 0,1-1 0,-1 0 0,0 0 0,1 1 0,-1-1 0,0 1 1,0 7 7,-1 0 1,0-1 0,0 1-1,-1-1 1,-3 11 0,2-4-21,-24 100 405,26-92-67,1-22-308,0-1 1,0 1 0,0-1-1,0 1 1,0-1 0,0 0-1,0 1 1,0-1 0,0 0-1,0 1 1,1-1 0,-1 1-1,0-1 1,0 0 0,1 1-1,-1-1 1,0 0 0,0 1-1,1-1 1,-1 0 0,0 0-1,1 1 1,-1-1 0,0 0-1,1 0 1,-1 0 0,0 1-1,1-1 1,-1 0 0,0 0-1,1 0 1,-1 0 0,1 0-1,-1 0 1,0 0 0,1 0-1,-1 0 1,1 0 0,-1 0 0,0 0-1,1 0 1,-1 0 0,1 0-1,-1 0 1,0 0 0,1 0-1,-1-1 1,1 1 0,-1 0-1,0 0 1,1 0 0,-1-1-1,0 1 1,0 0 0,1-1-1,110-69 365,-52 29-304,-39 26-67,-1 1 0,1 1 0,1 1 0,28-12 0,-36 19-121,-10 3 77,0 1-1,0 0 0,0 0 0,0 0 1,0 0-1,6-1 0,-8 2 20,1 0 0,-1 1 0,0-1 0,0 0 0,0 0 0,0 1 0,1-1-1,-1 1 1,0-1 0,0 1 0,0-1 0,0 1 0,0 0 0,0-1 0,0 1 0,0 0 0,-1 0 0,1 0 0,0-1 0,0 1 0,0 0 0,0 2 0,5 8 3,0 0 1,-1 0 0,0 0 0,4 19 0,-5-17 67,1 0 0,0 0 1,9 16-1,-14-27-29,1-1 0,0 1 0,0-1 0,0 1 0,0-1 0,0 1 0,1-1 0,-1 0 0,0 0 0,1 1 0,-1-1 0,0 0 0,1 0 0,0 0 1,-1 0-1,1-1 0,-1 1 0,1 0 0,0-1 0,0 1 0,-1-1 0,1 0 0,0 1 0,0-1 0,0 0 0,-1 0 0,1 0 0,0 0 0,0-1 0,0 1 0,-1 0 0,1-1 0,0 1 0,2-2 0,4-2 91,0-1 0,0 1 0,0-2 0,-1 1 0,11-10 0,-13 10-38,241-181 770,-173 130-814,1-2 1,-64 50-86,4-2-300,-13 10 346,-1 0 0,0 0 0,1 0 0,-1-1 0,0 1 0,1 0 0,-1 0 0,0 0 0,1 0 0,-1 0 0,1 0 0,-1 1 0,0-1 0,1 0 0,-1 0 0,0 0 0,1 0 1,-1 0-1,0 0 0,1 1 0,-1-1 0,0 0 0,1 0 0,-1 0 0,0 1 0,0-1 0,1 0 0,-1 1 0,0-1 0,0 0 0,0 0 0,1 1 0,-1-1 0,0 0 0,0 1 0,0-1 0,0 0 0,0 1 0,1 0 0,-1 1-55,1 1 0,0 0 0,-1 0 1,0 0-1,1 0 0,-1 0 0,0 0 0,-1 0 0,0 6 1,-9 27-88,-56 137 141,56-146 40,-2 6 204,-19 37 1,15-46 169,15-22-383,0-1-1,0 0 0,0 0 1,-1 0-1,1 0 1,0 0-1,0-1 0,-1 1 1,1 0-1,0 0 0,-1-1 1,1 1-1,0-1 1,-1 1-1,1-1 0,-1 0 1,-1 1-1,-1-2 22,0 1 1,0-1-1,1 0 0,-1 0 1,0 0-1,1 0 0,-1-1 0,0 1 1,1-1-1,0 0 0,-1 0 1,1 0-1,0 0 0,0-1 0,0 1 1,-3-5-1,-5-6 5,0 0 0,-13-21 0,8 9-48,6 8-58,10 15 39,0 1 0,-1 0 0,1 0 0,-1-1 1,0 1-1,1 0 0,-1 0 0,0 0 1,0 0-1,0 0 0,-1-1 0,1 1-75,3 2 54,-1 1-1,1-1 1,0 0-1,-1 1 1,1-1 0,-1 1-1,0 0 1,3 3-1,-1-1-44,1 0 88,1 0 1,0 0-1,-1 0 0,2 0 0,-1-1 1,0 0-1,1 0 0,-1-1 1,1 1-1,0-1 0,0 0 1,0-1-1,0 1 0,0-1 1,12 0-1,5 0 35,1 0-1,39-6 1,-47 3-1,0 0 1,0-1-1,0-1 0,-1 0 1,1-1-1,-1-1 0,16-8 1,56-37 216,-43 24-176,62-28 1,-69 37-144,-19 9-270,22-7 0,-45 64-159,-3 0 502,5-34 1,1-1-1,-1 23 1,3-30-79,-1 8 19,5 29 0,-4-40 93,1 0 0,-1 0 0,1 0 1,0 0-1,0 0 0,0 0 0,0 0 0,1 0 0,-1 0 0,1-1 1,0 1-1,0 0 0,0-1 0,0 1 0,3 2 0,-2-3-11,0-1-1,-1 0 0,1 0 1,-1 0-1,1-1 1,0 1-1,0 0 0,-1-1 1,1 0-1,0 0 1,0 0-1,0 0 0,-1 0 1,1 0-1,0-1 1,0 0-1,-1 1 0,4-2 1,5-2 52,1 0 1,18-11-1,12-9 9,-2-2-1,0-1 1,-2-3 0,56-54-1,-75 63-47,0 0 0,-2-1-1,-1 0 1,26-47 0,37-104-81,-64 139-35,4-11-4,28-72 49,-37 92-30,-7 18-10,0 0 0,0 0-1,-1 0 1,0 0 0,0 0 0,1-14 0,-3 21 62,0 0 0,0-1 1,0 1-1,0 0 1,0 0-1,0 0 1,0 0-1,0-1 1,0 1-1,0 0 1,0 0-1,0 0 1,0 0-1,0-1 1,0 1-1,-1 0 1,1 0-1,0 0 1,0 0-1,0-1 1,0 1-1,0 0 1,0 0-1,0 0 1,0 0-1,0 0 1,-1 0-1,1-1 1,0 1-1,0 0 1,0 0-1,0 0 1,0 0-1,-1 0 1,1 0-1,0 0 1,0 0-1,0 0 0,0 0 1,-1 0-1,1 0 1,0 0-1,0 0 1,0 0-1,-1 0 1,-9 6-172,-10 14 10,11-7 124,0 1 0,0 0 0,2 0 0,-9 23 0,-18 64-86,33-100 128,-32 100-65,-25 94-10,54-175 128,0 0-1,2 0 0,0 1 1,1-1-1,1 0 0,1 1 1,1-1-1,9 40 1,-10-57-21,0 0 1,0 0 0,0 0-1,0 0 1,1 0 0,0-1 0,-1 1-1,1-1 1,0 1 0,0-1 0,4 4-1,-5-5-14,0 0 0,1 0 0,-1 0 0,0 0 0,1-1 0,-1 1 0,0 0 0,1-1 0,-1 1 0,1-1 0,-1 1 0,1-1 0,0 0 0,-1 0 0,1 1 0,-1-1 0,1 0 0,-1 0 0,1-1 0,0 1 0,-1 0 0,4-1 0,8-5 48,-1-1 0,1 0 0,-1-1 0,0 0 0,10-11 1,19-11 29,116-59-103,-135 77-30,-7 4-70,0 1 0,1 0 0,24-7-1,-39 14 99,-1 0 0,1 0 0,0-1 0,-1 1 0,1 0 0,-1 0 0,1 0 0,0 0 0,-1 0 0,1 0 0,0 0 0,-1 0 0,1 1 0,0-1 0,-1 0 0,1 0 0,-1 0 0,1 1 0,-1-1 0,1 0 0,0 1 0,-1-1 0,1 1 0,-1-1 0,1 0 0,-1 1 0,0-1 0,1 1 0,-1-1 0,1 1 0,-1-1 0,0 1 0,1 0 0,-1-1 0,0 1 0,0-1 0,0 1 0,1 0 0,-1-1 0,0 1 0,0-1 0,0 1 0,0 0 0,0-1 0,0 1 0,0 0 0,0 5-8,-1 0-1,1 0 1,-1 0-1,-2 5 1,2-6 63,-5 20-32,2-10-60,-3 25-1,7-36 89,-1 0 0,1 0 0,0 0 0,1 0 0,-1 0 0,1 0-1,-1 0 1,1 0 0,0 0 0,1 0 0,1 4 0,-2-7-22,-1 0 0,0-1 0,1 1 0,-1-1-1,1 1 1,-1 0 0,1-1 0,-1 1 0,1-1 0,0 1 0,-1-1 0,1 0-1,0 1 1,-1-1 0,1 0 0,0 1 0,-1-1 0,1 0 0,0 0-1,-1 0 1,1 0 0,1 1 0,0-1 21,1-1-1,-1 1 1,0 0-1,0 0 1,0-1-1,1 0 1,2-1-1,4-1 39,-1-2 0,15-8-1,5-6-67,-10 6-35,0 0 0,1 2 0,38-17-1,-55 27-1,0 1 0,0-1 0,0 1 0,0-1 0,0 1 0,0 0 0,1 0-1,-1 0 1,0 0 0,3 0 0,-4 0 16,0 1 1,0-1-1,0 0 0,-1 1 0,1-1 0,0 0 1,-1 1-1,1-1 0,0 1 0,-1-1 0,1 1 1,-1-1-1,1 1 0,0-1 0,-1 1 0,1 0 1,-1-1-1,0 1 0,1 0 0,-1-1 0,0 1 1,1 0-1,-1-1 0,0 1 0,0 0 0,1 0 1,-1 0-1,0-1 0,0 1 0,0 0 0,0 0 1,0 0-1,-2 25-31,-1 0 1,-1 0-1,-2-1 0,0 0 1,-18 46-1,13-46 88,-1 1 0,-1-1 0,-1-1 0,0 0 0,-2-1 0,-1-1 0,-27 28 0,26-33 20,-1 0 0,0-1 0,-1-1-1,0 0 1,-1-2 0,-1-1 0,0 0 0,-34 12 0,50-22-23,-1 0 0,1 0 0,0 0-1,0-1 1,-1 0 0,-6 0 0,2-2 36,11 1-74,0-1 1,-1 1-1,1 0 0,0 0 0,0 0 1,0 0-1,0 0 0,0 0 0,-1 0 1,1-1-1,0 1 0,0 0 0,0 0 1,0 0-1,0 0 0,0 0 0,0-1 1,0 1-1,-1 0 0,1 0 0,0 0 1,0 0-1,0-1 0,0 1 0,0 0 1,0 0-1,0 0 0,0-1 0,0 1 1,0 0-1,1-2 9,0 1 1,0 0-1,-1 0 1,1-1-1,0 1 0,0 0 1,0 0-1,0 0 1,1 0-1,-1 0 0,0 0 1,2 0-1,59-37-76,115-51 0,-68 37-72,48-14-281,-154 64 37,1 1 1,0 0-1,0 0 1,0 0-1,0 0 0,0 1 1,-1 0-1,7 0 1,-9 0 140,0 0 0,0 0 0,0 0 0,-1 1 0,1-1 0,0 0 0,0 0 0,-1 1 0,1-1 0,0 1 0,-1-1 0,1 1 0,0-1 0,-1 1 0,1-1 0,-1 1 0,1-1 0,0 2 0,0-1-143,-1 0 0,1 1 0,-1-1 1,0 0-1,1 0 0,-1 1 0,0-1 1,0 0-1,0 1 0,0-1 1,0 0-1,0 0 0,0 1 0,-1-1 1,0 2-1,-3 16-2600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54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7040,'-1'-1'8800,"6"8"-4113,-3-2-5465,2 18 2060,4 42-1,-5-37-751,1 21 232,-2-24-183,6 38 0,1-9 642,-6-44-685,-3-10-505,0 0 0,0 0-1,0 0 1,0 1 0,0-1-1,0 0 1,0 0 0,0 0 0,1 0-1,-1 1 1,0-1 0,0 0-1,0 0 1,1 0 0,-1 0-1,0 0 1,0 0 0,0 0-1,0 0 1,0 0 0,0 0-1,0 0 1,1 0 0,-1 0-1,0 0 1,0 0 0,1 0-1,-1 0 1,0 0 0,2-1 150,-1 0 0,1 0 0,-1 0 1,1-1-1,-1 2 0,0-2 1,3-1-1,-2 1-155,32-36 311,48-69 1,-18 22-1007,-13 24-1358,-17 22-2650,-19 25 2618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54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66 5472,'-14'-31'3152,"13"30"-2774,0 0 0,1-1 0,0 1 1,0 0-1,-1-1 0,1 2 0,0-2 1,-1-1-1,1-7 3359,-1 9-3402,1 0 1,0 0-1,0 0 1,-1 1 0,1-1-1,0 0 1,0 0-1,-1 0 1,0 1-1,1-1 1,-1 0-1,1 0-263,-1 1 1,1 0-1,0 0 0,0 0 0,0 0 0,-1 0 1,1 0-1,0 0 0,0 0 0,0 0 0,0 0 1,0 0-1,0 0 0,0 0 0,-1 0 0,1 0 0,0 0 1,0 0-1,-1 0 0,1 0 0,0 0 0,0 0 1,0 0-1,0 0 0,0 0 0,0 0 0,-1 1 1,-5 5 455,-1 6-228,1-1 0,0 1 0,-5 18 0,-10 40 394,12-39-295,0 6-105,-9 75-1,8 38 290,8-102-532,1-27-377,1-1-1,1 1 0,5 36 1,-6-54-909,0 2-519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54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6 336 7712,'-5'0'3450,"6"0"-3028,0 0-60,8 3 5478,14 1-5330,1 0 0,-1-1 0,0-1 0,25-2 0,95-10-372,-86 4 107,392-61 993,73-32-556,3 28-906,242 20 395,-636 48-152,546-10 527,-353 3 463,-235 6-743,1-3-533,-71 1-675,-12 2-1096,-38 3-10960,-3 1 9484,-10 0 447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54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1 166 4224,'5'-12'1365,"-5"11"-1302,0 1 0,0 0-1,0 0 1,0-1 0,0 0-1,1 1 1,-1 0 0,0 0-1,1-1 1,-1 1 0,0-1 0,0 1-1,1 0 1,-1 0 0,1 0-1,-1-1 1,0 1 0,0 0-1,1-1 1,0 1 0,-1 0-1,0 0 1,1 0 0,-1 0 0,1 0-1,0 0 1801,-1 0-1707,1 0 0,-1 0 0,0 1 0,0-1 0,0 1 0,0-1 0,0 0 0,0 0 0,0 1 0,0-1 0,0 1 0,1-1 0,-1 0-1,0 0 1,0 0 0,1 1 0,-1 0 0,4 3 573,-1 4-95,0 0-1,0 0 0,-1 1 1,-1-1-1,2 16 0,-1-7-129,16 200 2718,-8-74-2289,-7-118-630,1 18 1223,-4-44-1531,-4-262-1105,3 183 1369,-1-12-107,0 65 11,0 13 148,2 0 1,0 0-1,1-15 0,-1 19 45,0 8-317,0 0 1,0 1-1,0 0 1,0-1-1,1 1 1,-1-1 0,0 1-1,0 0 1,1-1-1,0 1 1,-1 0-1,0-1 1,1 1 0,1-2-1,4-3 19,-1 1 0,0 0 0,1 1 0,0-1 1,0 0-1,0 2 0,13-7 0,1 1 51,29-9 0,-24 10 15,1 2 0,0 0 0,0 2 1,0 1-1,1 1 0,33 2 0,-57 0-74,1 1 0,0-1 0,-1 1-1,1 0 1,0-1 0,-1 2 0,0-1-1,1 0 1,6 5 0,-8-5-20,0 0 1,-1 1 0,1 0-1,0-1 1,-1 1-1,1 0 1,0 0-1,-1 0 1,0 0-1,0 0 1,1 0 0,-1 0-1,0 0 1,-1 1-1,2 3 1,1 9 150,-1 1-1,-1 19 1,1-8-57,-1 61-116,-2-49-1599,1-39 1458,0 0 0,0 0 0,0 0 0,0 0 0,1 0 0,-1 1 0,0-1 0,0 0 0,0 0 0,0 0 0,0 0 0,0 1 0,1-1-798,-1 0 798,0 0 0,0 0 0,0 0 0,0 0 0,0 0 0,1 0 0,-1 0 0,0 0 0,0 0 0,0 0 0,1 0 0,-1 0 0,0 0 0,0 0 0,0 0 0,0 0 0,0 0 0,0 0 0,0 0 0,0 0 0,1 0 0,-1 0 0,0 0 0,0 0 0,0 0 0,0 0 0,1 0 0,-1 0 0,0-1-798,0 1 798,0-1 0,3 1-3326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54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15 4576,'-17'-6'16369,"18"5"-16160,1 0 0,-2 1 0,2-2 0,-1 2 0,0-1 0,1 0 0,-1 1 0,0 0 0,1-1 0,-1 0 0,0 1 0,1 0 0,1 0 0,4-1-42,0 1-151,0 0-1,10 1 0,-16 0-12,1-1-1,-1 0 0,1 1 0,0-1 0,-1 0 1,1 1-1,0 0 0,-1-1 0,0 2 1,1-2-1,-1 1 0,0 0 0,1 0 0,-2 0 1,2 0-1,0 2 0,-1-2 0,-1 0 0,1 0 0,-1 0-1,0 0 1,0 0 0,0-1 0,0 2 0,0-1 0,0 0 0,0 0 0,0-1-1,0 2 1,0-2 0,0 1 0,-1 0 0,1 0 0,-1 0 0,1 0 0,0 0-1,-1-1 1,1 1 0,-1 0 0,1-1 0,-2 2 0,-2 4 98,0-2 0,-6 7 0,0 0 47,0 0 0,1 0 0,0 0 0,-14 26 1,22-37-133,1 0 1,0 0 0,0 1 0,0-1 0,0 1-1,0-1 1,-1 0 0,1 0 0,0 1 0,0 0-1,0-1 1,0 0 0,0 0 0,0 1 0,0-1-1,0 1 1,0-1 0,0 0 0,0 1 0,0-1-1,0 1 1,1-1 0,-1 0 0,0 1 0,0-1-1,0 1 1,0-1 0,0 0 0,0 0 0,1 1-1,-1-1 1,1 0 0,-1 1 0,0-1 0,0 0-1,0 0 1,1 0 0,-1 1 0,1-1 0,-1 0-1,1 1 1,2-1 50,-1 1 0,0 0 0,1-1 0,0 0 0,3 1 0,-3 0-80,59 3 22,15 3-1179,-28 2-4795,-41-7 4236,8 3-685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54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27 5472,'0'-1'307,"0"0"-1,0 0 1,0-1 0,0 2-1,0-2 1,1 2 0,-1-2-1,1 2 1,-1-1 0,0 0-1,1 0 1,0 0 0,-1 0-1,0 0 1,1 1 0,0-1-1,-1 0 1,2 0 0,-2 0-1,1 1 1,0-1 0,1 0-1,4-4 4528,-5 5-4772,-1 0-1,0 0 0,0 0 0,0 0 0,0 0 0,0 0 0,0 0 0,0 0 0,0 0 0,1 0 0,-1 0 1,0 0-1,0 0 0,0 1 0,0-1 0,1 0 0,-1 0 0,0 0 0,0 0 0,0 0 0,0 0 0,0 0 0,0 0 1,0 0-1,0 0 0,0 1 0,0-1 0,0 0 0,0 0 0,0 0 0,0 1 0,0-1 0,0 0 0,0 0 1,0 0-1,0 0 0,0 0 0,0 0 0,0 0 0,0 0 0,0 1 0,0-1 0,2 10 902,-5 38 786,-8 50 1,-1 6-1143,11-22-360,1-45-1982,-1-32-461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54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29 8480,'-1'0'99,"1"-1"0,0 1 0,0 0 1,0 0-1,-1 0 0,1 0 0,0 0 0,0-1 1,-1 1-1,1 0 0,0-1 0,0 1 1,0 0-1,0 0 0,0 0 0,0-1 0,0 1 1,0 0-1,-1-1 0,1 1 0,0 0 0,0 0 1,0-1-1,0 1 0,0-1 0,0 1 1,0 0-1,0-1 0,0 1 0,1 0 0,-1 0 1,0-1-1,0 1 0,0 0 0,0-1 0,0 1 1,0 0-1,0 0 0,0 0 0,1-1 1,-1 1-1,0 0 0,1-1 0,-1 1 0,0 0 1,0 0-1,0 0 0,0 0 0,1 0 0,-1 0 1,0 0-1,1-1 0,-1 1 0,0 0 0,0 0 1,1 0-1,-1 0 0,0 0 0,1 0 1,-1 0-1,0 0 0,1 0 0,72-2 5806,0-3-3506,39-1-1210,-87 4-1292,43 1 173,-24 4-4053,-33-2 2047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54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12 3232,'14'-11'13407,"-21"20"-11508,-28 25 1114,17-16-2162,-17 20 0,6 2-490,2 1 0,2 1 1,-24 53-1,39-73-241,2 0-1,-11 36 1,16-44-15,1-1 1,0 0-1,1 2 1,0-2-1,2 27 1,4-5 4,2 1 0,0-1 1,3 0-1,1-1 0,19 42 0,-22-60-11,10 17 0,-14-26-172,0-1 0,0 0 0,1-1 0,0 0 0,9 8 0,-13-12-140,0 0 0,0 0 0,-1-1 0,2 0 0,-2 1-1,2 0 1,-2-1 0,2 0 0,-1 1 0,0-1 0,0 1 0,0-1 0,0 0-1,0 0 1,1 0 0,-2 0 0,2 0 0,-1 0 0,0 0 0,0 0-1,0 0 1,1 0 0,-1-1 0,0 1 0,0-1 0,2 0 0,6-2-1809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54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322 260 5824,'-4'-6'8144,"0"6"-3382,-52 4-157,-27 11-2941,62-11-1208,-2 1-239,-26 8 1,41-10-180,0 0 0,0 1 1,1 0-1,0 0 0,0 0 1,0 0-1,-8 8 1,14-12-36,0 2 0,-1 0 0,1-1 0,0 1 0,0-1 0,0 1 0,0-1 0,0 1 0,0 0 0,0 0 0,1-1 0,-1 1 0,0 0 0,1 0 0,0 0 0,-1 3 0,1-2-9,1 0-1,-1 0 1,0 0 0,1-1 0,0 2 0,-1-1-1,1-1 1,0 1 0,1 0 0,0 2 0,2 2 29,0-1 1,0 0-1,1 0 0,0-1 1,0 1-1,1-1 1,10 8-1,-4-5 57,-1-1 0,1-1 0,0 0 0,1-1 0,-1 0 0,0-1 0,1 0 0,22 3 0,-31-7-31,0 1 0,1-1 0,-1 0 0,0 0 0,0 0 0,1-1 0,-1 0 0,0 1 0,0-2 0,0 1 0,4-2 0,-6 1 1,2 1-1,-1-1 0,-1 0 1,0 1-1,1-2 0,0 1 1,-1 0-1,0-1 0,0 1 1,0 0-1,0-1 0,0 0 1,0 0-1,2-6 0,-2 4-22,0 0-1,-1 0 1,0 0 0,1 0-1,-2-1 1,1 1 0,0-1-1,-1 0 1,0 1 0,0 0-1,-1-1 1,0 1 0,1-1-1,-2 1 1,1 0 0,-2-5-1,-2-1 1,0 1 0,-1 0-1,0 0 1,-1 0 0,-13-13-1,-47-54 177,56 62-204,0 1-1,-17-32 1,25 39-31,-1 1 0,1-1 0,1 0 0,0 0-1,0 0 1,0 0 0,0-1 0,2 1 0,-1-1 0,0-8 0,1 14 17,1 0 0,-1 0 1,1 0-1,-1 0 0,0 0 0,1 0 1,0 0-1,0 0 0,0 0 1,0 0-1,0 1 0,0-1 0,0 0 1,1 0-1,-1 1 0,0 0 1,1-1-1,0 1 0,-1 0 0,1-1 1,0 2-1,0-2 0,0 2 1,0-2-1,0 2 0,0-1 0,-1 0 1,4 0-1,3 0 27,-1-1 0,0 2 1,1-1-1,-1 1 0,1 0 0,11 2 0,1 1 124,-1 0 0,32 10-1,-41-9-422,0 0-1,0 0 1,0 1 0,-1 0-1,0 1 1,15 11-1,-10-2-3673,-7-3-2504,-4-4 3564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54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6 7968,'0'-5'4095,"4"10"-905,-2 3-2447,0 0 0,0-1 0,-2 1 0,2 0 0,-2 0 0,0 11 0,0-15-579,-1 20 621,-1-1 0,-1 1 0,-1-1 1,-6 24-1,-37 88 718,34-88-1112,3-12 360,10-34-733,0-1 1,0 0-1,0 0 1,0 1 0,0-1-1,0 0 1,0 0-1,-1 0 1,1 0 0,0 0-1,0 1 1,0-1-1,0 0 1,0 0 0,1 1-1,-1-1 1,0 0-1,0 0 1,0 0 0,0 0-1,0 0 1,0 0 0,0 1-1,0-1 1,0 0-1,0 0 1,0 1 0,0-1-1,0 0 1,1 0-1,6 1 241,12-6-103,-15 4-38,24-7-87,133-28 226,-107 27-519,-48 8-203,-5 1 286,0-1 0,-1 1 1,1 0-1,-1 0 0,1 0 0,-1 0 1,1 0-1,0 0 0,-1 0 1,1 0-1,0 0 0,-1 0 0,1 0 1,0 0-1,-1 0 0,2 1 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9:34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21 6560,'-5'-8'-672,"1"-1"8749,4 9-7893,0-1-1,0 1 1,1 0-1,-1 0 1,0-1 0,0 1-1,1 0 1,-1 0-1,0 0 1,1 0 0,-1-1-1,0 1 1,1 0-1,-1 0 1,0 0 0,1 0-1,-1 0 1,1 0-1,-1 0 1,0 0 0,1 0-1,-1 0 1,0 0-1,1 0 1,-1 0 0,1 0-1,111 9 1262,104-1-1132,-2 0-5319,-202-8 2885,0 0 1,19-5-1,-11 2-535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54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32 8384,'-5'-3'4108,"14"4"1639,-1-2-4459,1 1 0,-1-2 0,12-3 0,-9 2-648,7-2-380,-1 1 0,1 0 0,35-1 0,-37 6-1098,1 0-5865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54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17 109 9792,'-14'-9'3173,"14"9"-3131,-1 0-1,1 0 1,0 0 0,0 0-1,0-1 1,-1 1 0,1 0-1,0 0 1,0 0 0,0 0-1,0 0 1,0-1 0,0 1-1,0 0 1,0 0 0,0 0-1,0 0 1,0 0 0,0 0-1,-1 0 1,1 0 0,0 0-1,0-1 1,0 1 0,0 0-1,0 0 1,0-1 0,0 1-1,0 0 1,0 0 0,0 0-1,0 0 1,0 0 0,0 0-1,0 0 1,0-1 0,0 1-1,1 0 1,-1 0 0,0 0-1,0-1 1,0 1 0,0 0-1,0 0 1,0 0 0,0 0-1,0 0 1,0 0 0,0 0-1,0 0 1,0 0 0,1 0-1,-1 0 1,0-1 0,0 1-1,7-3 1492,159-43 5735,-41 14-7352,-84 22-5457,-35 9 3451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54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 7392,'-2'0'436,"2"0"-355,0 0 0,0 0-1,0 0 1,0 0 0,0 0 0,-1 1-1,1-1 1,0 0 0,0 0 0,-1 0-1,1 0 1,0 0 0,0 0-1,0-1 1,0 1 0,0 0 0,0 0-1,0 0 1,-1 0 0,1 0 0,0 0-1,0 0 1,0 0 0,-1 0-1,1 0 1,0 0 0,0 0 0,0 0-1,0 0 1,0 0 0,0-1 0,0 1-1,0 0 1,0 0 0,0 0-1,0-1 1,0 1 0,0 0 0,-1 0-1,1 0 1,0 0 0,0 0 0,0 0-1,0-1 1,10 4 6109,14 5-4156,-14-4-1709,-1 0 0,0 1 0,0 1 0,-1-1 0,1 1 0,-1 0 0,0 1 0,-1-1 0,1 2 0,-1-1 0,-1 1 0,0 0 0,0 0 0,0 1 0,5 11 0,5 15 209,-2-1 0,-1 1 1,-1 2-1,7 43 0,-16-64-424,-2 0 0,0 0 0,-1 1 0,0-1 0,-1 0 0,-1 0 0,0 0-1,-6 18 1,-1-2 9,-2 0-1,-28 57 0,28-69-81,-24 36 0,27-45-895,-1 0-1,-1 0 1,0-1-1,-14 11 1,22-19 500,1-1-7,1 0 0,-2-1 0,2 1 0,-1 0 0,0-1 0,0 1 0,0-1 0,1 1 0,-2-1 0,2 0 0,-2 1 0,2-1 0,-2 1 0,1-1 0,0 0 0,0 0 0,-1 0 0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54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30 7808,'-2'-1'517,"2"1"-422,0 0 0,-1 0 0,1 0-1,0 0 1,0 0 0,-1 0-1,1 0 1,0-1 0,0 1-1,0 0 1,0 0 0,-1 0-1,1 0 1,0-1 0,0 1-1,-1 0 1,1 0 0,0 0 0,0 0-1,0 0 1,0 0 0,0-1-1,0 1 1,0 0 0,0 0-1,0-1 1,-1 1 0,1 0-1,0 0 1,0 0 0,0 0-1,0-1 1,0 1 0,0 0 0,0-1-1,0 1 1,0 0 0,0-1-1,0 1 1,0 0 0,7-4 6528,7 1-4499,15-3-957,10 1 31,-1 3 0,47 1 1,-80 1-1126,0 1 0,-1-1 0,1 2 1,-1-2-1,1 2 0,4 1 1,-8-2-57,0-1 1,1 1-1,-2 0 1,2-1-1,-1 1 1,0 0-1,0-1 1,0 2 0,-1-2-1,2 2 1,-2-2-1,2 2 1,-2 0-11,0-2 1,1 1 0,-1 0 0,0 0-1,1-1 1,-1 2 0,0-2 0,0 1 0,0 0-1,0-1 1,0 2 0,0-2 0,0 1-1,0 0 1,-1-1 0,1 2 0,0-2-1,-1 1 1,1 0 0,0-1 0,-1 2 0,-2 3 55,-1-1 1,1 1 0,-1-1 0,0 0 0,0 0 0,-1 0 0,1-1 0,-8 5 0,-8 6 96,10-6-24,2 0 55,-15 13-1,21-20-158,0 0 1,1 1-1,-1 0 1,1 0-1,-1 0 0,2 0 1,-2 0-1,2 0 1,-2 0-1,2 0 0,-1 0 1,0 0-1,1 1 1,-1 3-1,1-4-18,0-2-1,0 1 1,1 0-1,-1 0 1,0 0-1,0 0 1,0 0-1,1-1 1,0 1-1,-1 0 1,0 0 0,1 0-1,0-1 1,-1 1-1,1 0 1,0-1-1,-1 1 1,1 0-1,0-1 1,-1 0-1,1 1 1,0 0-1,-1-1 1,2 0-1,-2 0 1,1 1 0,1 0-1,3 0 7,0 0 0,-1 0 0,10 0 0,-6 0-356,1 0 1,-1-1 0,1-1-1,0 0 1,-1 0 0,0 0 0,12-5-1,-2 1-1008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54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1 152 3648,'0'0'62,"0"0"-1,0 0 1,0 0-1,0 0 1,0 0 0,-1 1-1,1-1 1,0 0 0,1 4 6668,-1-12 1744,4 0-8136,0 0 1,0 0-1,1 0 0,1 1 0,-1 0 0,0 0 0,1 0 0,0 1 0,1 0 0,14-11 0,-8 8-314,0 1 0,1 1-1,-1 0 1,1 1 0,23-7 0,-29 11 0,-1 0 0,1 0 0,1 0 0,-1 2 0,0-1-1,0 1 1,0 0 0,16 2 0,-21-1-5,-1-1-1,2 1 0,-2 0 0,1 0 0,0 0 0,-1 0 0,1 0 0,0 1 0,0 0 0,-1-1 0,0 1 0,0 0 0,1-1 1,-1 2-1,0-1 0,0 0 0,-1 0 0,1 1 0,0 0 0,0-1 0,-1 0 0,0 1 0,0 0 0,0-1 0,0 2 1,1 4-1,-1-4 2,-1 1 1,0 0 0,0 0 0,0-1 0,0 1-1,0 0 1,-1-1 0,0 1 0,-1 0 0,1-1-1,0 1 1,-1-1 0,0 1 0,0-1 0,0 0 0,-1 0-1,0 0 1,-4 5 0,-7 6 51,0-1 0,0 0-1,-21 14 1,8-7 184,-5 8 128,1 1 0,1 1 0,-41 58 0,72-88-149,3-2-72,8-2 8,-11 3-164,29-10 224,50-12 93,-75 22-478,18-6 410,0 3 0,23-2 0,-38 5-493,0 0 1,0 1-1,14 2 0,-17-2-427,0 1 1,-1-1-1,1 1 0,0 0 0,-1 0 1,0 1-1,5 2 0,3 5-6919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54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6 10208,'0'0'276,"-4"-6"5121,8 7-585,-4-1-4697,0 0 1,1 1 0,-1-1-1,1 1 1,-1-1 0,0 0-1,0 0 1,1 1-1,-1-1 1,1 1 0,-1-1-1,0 0 1,0 1 0,0-1-1,0 1 1,0-1 0,0 1-1,0-1 1,1 1 0,-1-1-1,0 1 1,1 13 829,-1-12-690,-1 7 73,0 1 0,-1-1 0,0 1 1,-3 9-1,-2 6-44,-12 87-10,8-42-4265,11-61 767,0-9 3119,0 1 0,0-1-1,0 0 1,0 0-1,0 0 1,0 0-1,0 0 1,0 0-1,0 0 1,0 0-1,0 1 1,0-1-1,0 0 1,0 0-1,1 0 1,-1 0 0,0 1-1,0-1 1,0 0-1,0 0 1,0 0-1,0 0 1,0 0-1,0 0 1,0 0-1,0 0 1,0 0-1,1 0 1,-1 0 0,0 0-1,0 0 1,0 0-1,1 0 1,-1 0-1,0 0 1,0 0-1,0 0 1,0 0-1,0 0 1,0 0-1,0 0 1,0 0 0,1 0-1,-1 0 1,0 0-1,0 0 1,0 0-1,0 0 1,1 0-1,-1 0 1,0 0-1,0 0 1,0 0-1,0 0 1,8-9-5228,3-5 1781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54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20 8480,'12'-19'8698,"-10"25"-4528,-2-5-4031,0 0-1,0 0 0,1-1 0,-1 1 1,0 0-1,0-1 0,0 2 0,0-2 1,0 1-1,0 0 0,0 1 0,-15 116 2582,9-80-2855,-2 18-153,0-21-2873,3-26-523,5-9 3509,0 0 1,0 0 0,0 0-1,0 0 1,0 1 0,0-1-1,0 0 1,-1 0 0,1 0-1,0 0 1,0 1 0,-1-1-1,1 0 1,0 0 0,0 0-1,0 0 1,0 0 0,0 0-1,-1 0 1,1 0 0,0 0-1,-1 0 1,1 0 0,0 0-1,0 0 1,0 0 0,0 0-1,0 0 1,-1 0 0,1 0-1,0-1 1,0 1 0,-1 0-1,1 0 1,-3-3-2935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54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9 111 6304,'-8'-5'2032,"8"5"-1993,0 0 0,0 0 0,0 0 0,0 0 0,0 0 0,0 0 0,0 0 1,0 0-1,0 0 0,0-1 0,0 1 0,-1 0 0,1 0 0,0-1 0,0 1 0,0 0 0,0 0 0,0 0 1,0 0-1,0 0 0,0 0 0,1 0 0,-1-1 0,0 1 0,0 0 0,0 0 0,0 0 0,0-1 1,0 1-1,0 0 0,0 0 0,0 0 0,0 0 0,0 0 0,0 0 0,0 0 0,0 0 0,0 0 0,1 0 1,-1 0-1,0-1 0,0 1 0,0 0 0,1 0 0,-1 0 0,0-1 2029,2 0-1686,0 0-1,-1 1 1,0-1 0,1 0-1,0 0 1,-1 0-1,0 0 1,1 0-1,0-2 1,4-1 399,9-6 258,2 1-1,0 1 1,0 0-1,22-6 0,-21 8-496,2-2 265,0 2 0,30-6 0,-44 10-639,1 2 0,-1-1-1,0 1 1,0 0 0,0 0 0,0 1-1,0-1 1,1 1 0,-1 0 0,0 1 0,0 0-1,11 5 1,13 11 270,-16-10-200,1 0 0,20 8 0,-32-15-499,0 0-1,-1 0 1,2 0 0,-2-1 0,1 1-1,0-1 1,0 0 0,0 0-1,-1 0 1,1 0 0,4-2-1,-3 1-451,0-1 0,1 1 0,0-1 0,-1 0 0,1 0 0,3-3-1,4-1-2038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54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40 4480,'0'-1'88,"-1"1"0,1 0 0,0-1 0,-1 0 0,1 1 0,0 0 0,0-1 0,0 0 0,0 1 0,0-1 0,0 1 0,0-1 0,0 1 0,0-1 0,0 0 0,0 1 0,0 0 0,0-1 0,0 0 0,0 1 0,0 0 0,0-1 0,0 0 0,1 1 1,-1 0-1,1-1 0,-1 0 0,0 1 0,0 0 0,1-1 0,-1 1 0,1-1 0,-1 0 0,1 1 0,2-4 1017,12-12 5290,-15 16-6326,0 0 1,0 0-1,0 0 0,0 0 1,0 0-1,0 0 0,0 0 1,0-1 901,0 1-902,0 0 0,0 0 1,0 0-1,1 0 0,-1 0 1,0 0-1,0 0 1,0 0-1,0 0 0,0 0 1,0 0-1,0 0 0,0 0 1,1 0-1,-1 0 0,0 0 1,0 0-1,0 0 0,0 0 1,0 0-1,0 0 0,0 1 902,0-1-901,1 0-1,0 6 1613,-1 17-1548,0-14 385,-6 264 1726,-5-140-1466,-3 91 111,13-218-728,1 1-1,0-1 0,1 9 1,-1-15-136,0 0 0,0 0 0,0 1 0,0-1 0,0 1 0,0-1 0,0 0 0,0 0 0,0 1 0,0-1 0,0 1 0,1-1 0,-1 0 0,0 0 0,0 0 0,1 0 0,-1 1 0,0 0 0,4-3 96,2-10-240,-5 11 137,19-44-132,7-14-43,-22 49 126,1 1 0,0-1 0,13-14 0,-10 15 33,0 0 0,0 0 0,0 1 0,1 1 0,0 0 0,13-7 0,-21 14 25,0-2 1,0 1-1,1 1 0,-1-1 1,0 0-1,0 1 0,0 0 1,1 0-1,-1 0 1,1 0-1,-1 0 0,1 0 1,-1 0-1,4 2 0,-4-2 10,0 0 0,0 1-1,-1 1 1,1-2 0,-1 1-1,1 0 1,-1 0 0,1 0-1,-1 1 1,1-1 0,-1 0-1,0 1 1,0-1 0,0 0-1,0 1 1,0 0 0,0-1-1,1 4 1,0 1 27,0-1-1,-1 1 1,1 0 0,-1 0-1,0 0 1,-1 11-1,-1 1 17,-2 19-1,-7 16-75,8-43-1431,-6 14 0,8-23 1233,0 0 1,0-1-1,0 0 1,0 1 0,0 0-1,0-1 1,-1 0 0,1 0-1,0 1 1,-1 0 0,1-1-1,0 0 1,0 0 0,-1 1-1,1-1 1,-1 1 0,1-1-1,0 1 1,-1-1-1,1 0 1,-1 0 0,1 0-1,0 0 1,-1 0 0,0 1-1,1-1 1,0 0 0,-1 0-1,0 0 1,1 0 0,0 0-1,-1 0 1,0 0 0,1 0-1,-2 0 1,2-1-259,-1 1 0,0 0 0,1-1 0,-1 1 0,0-1 0,1 0 0,-1 1 0,0-1 1,1 1-1,-1-1 0,1 1 0,-1-1 0,1 0 0,0 1 0,-1-1 0,0 0 0,1 0 0,-1 0 0,1 1 0,0-2 0,-1-12-3399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54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408 1 7808,'-4'0'801,"0"0"0,0-1 0,0 1 1,1 0-1,-1 1 0,0-1 0,-6 2 1,-26 8 2576,36-10-3353,-13 5 625,1 1 0,-1 0 0,1 0 0,0 1 1,-17 13-1,-52 50 310,44-36-952,33-30-90,-62 53-425,23-18-3005,30-26 1890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9:34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 8320,'-30'0'3744,"33"0"-3232,2 0-384,4 0-160,19 0-192,7 0 128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54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52 3648,'-7'-7'1173,"7"7"-1098,0 0 0,0 0 0,-1 0 0,1 0-1,0-1 1,0 1 0,0 0 0,0 0 0,0 0-1,0 0 1,0 0 0,0 0 0,-1 0 0,1-1 0,0 1-1,0 0 1,0 0 0,0-1 0,0 1 0,0 0 0,0 0-1,0 0 1,0 0 0,0 0 0,0-1 0,0 1 0,0 0-1,1-2 2231,2 0-1447,0 0 0,-1 1-1,1-1 1,0 0 0,4 0 0,10-5 760,0 1 0,32-6 1,-45 11-1515,1 0-1,0 1 1,0-1 0,-1 1-1,1 0 1,0 1 0,-1-1 0,1 0-1,0 2 1,-1-2 0,1 2-1,-1-1 1,1 1 0,-1 0 0,1 0-1,3 3 1,-6-4-66,-1 0-1,0 1 1,1-1-1,-1 1 1,0-1-1,0 0 1,0 1-1,0-1 1,0 1-1,-1-1 1,1 1-1,0 0 1,-1-1 0,1 1-1,-1-1 1,1 1-1,-1 0 1,1 0-1,-1 0 1,0-1-1,0 1 1,-1 1-1,0 5 121,0-1 0,-1 0 0,-4 14 0,6-21-138,-4 8 61,1 1 1,-1-1 0,0-1-1,-1 0 1,-5 9 0,-31 31 93,36-40-211,4-7 14,1 0 1,0 1-1,-1-1 1,1 1-1,-1-1 0,1 0 1,0 1-1,0-1 0,0 1 1,0-1-1,-1 0 1,1 1-1,0 0 0,0-1 1,-1 0-1,1 1 1,0 0-1,0-1 0,0 1 1,0-1-1,0 1 0,0-1 1,0 1-1,1-1 1,-1 1-1,0-1 0,0 1 1,1-1-1,-1 1 1,0-1-1,0 0 0,0 1 1,0 0-1,1-1 1,-1 0-1,1 1 0,-1-1 1,0 1-1,1-1 0,-1 0 1,1 0-1,-1 1 1,1 0-1,3 1-72,0 0 1,0 0-1,1 0 1,3 2-1,0-2 78,8 5 464,21 13 0,-36-20-352,0 2 1,0-2-1,1 1 0,-2 0 0,2 0 0,-1 0 0,0 0 0,1 2 1,-2-3-42,0 0 1,0 1 0,0 0-1,1-1 1,-1 0 0,0 1-1,0 0 1,1-1 0,-1 0-1,0 1 1,0-1 0,0 1 0,0-1-1,0 1 1,0-1 0,0 1-1,-1 0 1,0 0 11,1 0 0,-1 0 0,0 1 0,1-2 0,-1 2 0,0-1 1,0 0-1,0 0 0,1-1 0,-2 1 0,1 0 0,0 0 0,0 0 0,0-1 0,0 0 0,-3 2 0,-2 1-98,-1-1 0,0 1 0,1-1 0,-1-1 0,-14 2 0,16-2-847,-1-1-1,1-1 1,0 1 0,0 0 0,-7-2-1,12 2 341,-2-1 0,2 1 0,-2 0-1,2 0 1,-1-1 0,0 1 0,0 0-1,0 1 1,0-1 0,0 0-1,0 0 1,0 1 0,-2-1 0,0 7-2726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54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14 118 6880,'-7'-8'3717,"8"8"-3655,-1 0 1,1 0-1,-1 0 1,0 0-1,0 1 1,1-1-1,-1 0 1,0 0-1,1 0 1,-1 0-1,0 0 1,0 1-1,0-1 1,1 0-1,-1 1 1,0-1-1,1 0 1,-1 1-1,0-1 1,0 0-1,0 0 1,0 1-1,0-1 1,0 1-1,0-1 1,0 0-1,0 0 1,0 1-1,0-1 1,0 1-1,0-1 1,2 13 996,0 15-1,-8 158 3423,0-72-2535,4-71-1366,0-26-94,1 0-1,2 31 1,1-36 351,-3-25-805,2 0-234,0 0-1,4-17 0,3-14-101,5-146 309,-11-4 1145,-2 166-843,0 27-302,0 0 0,0 1 0,0-1 0,1 0 0,-1 1 0,0-1 1,1 1-1,-1-1 0,0 0 0,0 1 0,0 0 0,1-1 0,0 0 0,-1 1 1,0 0-1,1-1 0,-1 0 0,1 1 0,-1 0 0,0 0 0,1-1 0,1 0 1,14-5 62,-11 4-41,15-4 143,0 2 0,1 0 0,33-3 0,-11 2 222,-43 5-386,174-23 847,-167 23-714,0-1 0,1 1 1,-2 0-1,16 3 1,-19-3-107,-1 0 0,0 1 0,0 0 0,0 0 1,0 0-1,1 0 0,-1 0 0,0 0 0,0 0 1,-1 1-1,1 0 0,0-1 0,0 1 0,0-1 1,-1 1-1,1 1 0,-1-1 0,2 2 0,1 5 34,0-1-1,-2 1 1,1-1-1,-1 1 0,0 0 1,-1 0-1,1-1 0,-2 11 1,2-3-223,0 57-1944,0-64-968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54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4064,'3'-4'1888,"-1"0"1,1 0-1,0 0 1,1 1-1,5-5 0,-1 0 4077,-8 8-5915,0 0 0,0 0 0,0 0-1,0 0 1,0 0 0,0 0-1,0 0 1,0 0 0,0 0 0,0 0-1,0 0 1,0 0 0,0 0-1,0 0 1,0 0 0,0 0 0,0 0-1,0 0 1,0 0 0,0 0 0,1 0-1,-1 0 1,0 0 0,0 0-1,0 0 1,0 0 0,0 0 0,0 0-1,0 0 1,1 0 0,-1 0-1,0 0 1,0 0 0,0 0 0,0 0-1,0 0 1,0 0 0,0 0 0,0 0-1,0 0 1,0 0 0,0 0-1,0 0 1,0 0 0,0 0 0,0 0-1,0 0 1,0 0 0,0 0 0,0 0-1,0 0 1,0 1 0,0-1-1,0 0 1,0 0 0,0 0 0,1 0-1,-1 0 1,0 0 0,0 1-1,1 8 689,-5 42 11,0-22-559,-8 73 412,12-102-601,-2 13 302,2-13-299,0 0 0,0 0-1,0 0 1,0 0 0,0 0 0,0 0 0,0 0-1,1 0 1,-1 0 0,0 0 0,0 0 0,0 1-1,0-1 1,0 0 0,0 0 0,0 0 0,0 0-1,0 0 1,0 0 0,0 0 0,0 0 0,0 0 0,0 0-1,0 0 1,0 0 0,0 0 0,0 0 0,0 0-1,0 0 1,0 0 0,0 0 0,0 0 0,0 0-1,0 0 1,0 0 0,0 0 0,0 0 0,0 0-1,0 0 1,0 0 0,0 0 0,0 0 0,0 0-1,0 0 1,0 0 0,0 0 0,0 0 0,0 0-1,0 0 1,0 0 0,1 0 0,-1 0 0,0 0-1,0 0 1,0 0 0,0 0 0,0 0 0,0 0-1,0 0 1,0 0 0,0 0 0,0 0 0,0 0-1,0 0 1,0-1 0,0 1 0,0 0 0,5-7 238,0-3-262,5-19-1,-3 6 41,0 5-18,3-12-227,23-43 0,-31 70 208,1-1 0,-1 0 0,1 1 0,-1-1 0,1 1 0,5-5 0,-7 8 37,0-1 1,-1 1-1,2-1 1,-2 0-1,1 1 1,0 0 0,-1-1-1,2 1 1,-2-1-1,1 1 1,0 0-1,0 0 1,0 0-1,0 0 1,0-1-1,-1 1 1,2 0 0,-2 0-1,2 0 1,-2 1-1,1-1 1,0 0-1,0 0 1,0 0-1,0 0 1,0 1-1,-1-1 1,1 1 0,0-1-1,0 0 1,0 1-1,-1 0 1,1-1-1,0 1 1,-1 0-1,1-1 1,0 2 0,3 2 73,-2 0 0,1 0 0,-1 0 0,1 1 0,-1-1 0,-1 0 1,1 1-1,0-1 0,1 10 0,0 4-59,0 25 0,0-1-1361,-2-25-1507,-2-11-3331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54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59 6304,'0'-30'3525,"1"26"-1565,1 4 83,2 10 413,-2-1-1843,0 0 0,-1 1 0,1 17 1,-4 31 831,-2-18-559,-1-1 1,-2 1-1,-1-1 1,-17 42-1,3-11-319,16-47-377,4-16 18,-1 1 0,-7 12 0,10-19-191,-6 7 426,6-8-433,0 0 0,0 1-1,0-1 1,0 0 0,0 0-1,0 0 1,0 0 0,0 0-1,0 0 1,0 0 0,0 0-1,0 0 1,0 0 0,0 0-1,-1 0 1,1 0-1,0 0 1,0 0 0,0 0-1,0 0 1,0 0 0,0 0-1,-1 0 1,1 0 0,0 0-1,0 0 1,0 0 0,0 0-1,0 0 1,0 0 0,0 0-1,0 0 1,0 0-1,0 0 1,0 0 0,0 0-1,0 0 1,0-1 0,-2-6 454,1-9-607,1 1-1,1-1 0,0 0 0,2 0 0,-1 0 0,8-21 0,37-92-133,-31 89 170,-9 22 55,29-67-310,-29 70 300,1 1 0,0 0 0,17-20 0,-22 30 95,0 1 0,1-1 0,0 0 0,0 1 0,0 0 0,0 0 0,6-3 0,-9 5-8,0 0-1,0 1 1,1 0-1,-1-1 1,0 0-1,1 1 0,0 0 1,-1 0-1,0-1 1,1 1-1,-1 0 1,0 0-1,1 0 1,0 0-1,-1 0 0,0 1 1,1-1-1,-1 0 1,0 0-1,1 1 1,-1 0-1,0-1 0,1 1 1,-1 0-1,0-1 1,0 1-1,0 0 1,1 0-1,1 2 1,-1 0 4,1 0 0,0 1 1,-1 0-1,0 0 1,0 0-1,-1 0 1,0 0-1,1 1 1,-1-1-1,0 0 0,0 0 1,0 0-1,-1 9 1,0 2-13,0 0 0,-5 24 1,3-25-78,-1 0 1,-7 24 0,8-33 70,-1 0 1,1 1 0,-1-2 0,0 2 0,0-2 0,0 1 0,-1 0 0,1 0 0,-6 4 0,1-3 71,-6 7 42,14-13-121,-1 0 0,1 1 0,0 0 0,0-1 0,-1 1-1,1 0 1,-1-1 0,1 1 0,0 0 0,0-1 0,0 1 0,0 0 0,0-1 0,0 1 0,0 0 0,0 0 0,0-1 0,0 1 0,0 0 0,0-1 0,0 1 0,0 0 0,7 13 157,0 0 0,0 0 0,2-1 0,0-1 0,10 14 0,1 0-205,-15-20-363,0 0 0,0 0 0,7 5 1,-2-2-3180,0 0-3334,-5-2 2766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54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6 140 5408,'-6'-4'14026,"12"8"-13322,4-2-448,0 1 1,0-1-1,1 0 0,14 0 0,0 0-156,47 4 167,91-4 0,56-16-150,-204 13-117,138-13 27,-41 1 102,397-41 158,-281 35-181,507-7 1105,-70 38 90,-482-8-858,298-7 341,-455 2-790,99-10-1071,-113 7-498,-12 4 1520,0 0 0,0 0 0,1 0 0,-1 0 0,0 0 0,0 0 0,0 0-1,1 0 1,-1 0 0,0-1 0,0 1 0,0 0 0,0 0 0,0 0 0,0 0 0,0 0 0,1-1 0,-1 1 0,0 0 0,0 0-1,0 0 1,0 0 0,0 0 0,1 0 0,-1 0 0,0-1 0,0 1 0,0 0 0,0 0 0,0 0 0,0-1 0,0 1 0,0 0-1,0 0 1,0 0 0,0 0 0,0 0 0,0 0 0,0-1 0,0 1 0,0 0 0,0 0 0,0-1 0,0 1 0,0 0 0,-1 0-1,1 0 1,0 0 0,0 0 0,0 0 0,0 0 0,0-1 0,-1 1 0,1 0 0,0 0 0,0 0 0,-2-1-597,0-1-1,0 2 1,0-1 0,0 0 0,0 1 0,-3-2 0,-18-1-2484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54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26 7040,'-3'-12'8042,"12"7"-6111,-3 4-987,1-1 1,-1 1-1,10-1 1,0 1 146,-14 0-951,0 1-1,0 0 1,1 0-1,-1 0 1,0 0 0,0 0-1,0 1 1,0-1-1,0 0 1,2 2 0,-4-2-100,1 0 1,0 0 0,-1 1-1,1-1 1,0 1 0,-1-1 0,0 1-1,1-1 1,0 1 0,-1-1-1,0 1 1,1 0 0,0-1 0,-1 1-1,0 0 1,0-1 0,1 1 0,-1 0-1,0-1 1,1 1 0,-1 0-1,0-1 1,0 1 0,0 0 0,0 0-1,0 0 1,0-1 0,0 1 0,0 1-1,-2 6 46,0-1 1,0 1-1,0-1 0,-1 0 0,0 0 1,-1 1-1,-4 7 0,1-4 199,-7 20-1,11-24-151,1-1 60,1-1-1,-1 0 0,0 1 0,0 7 1,2-12-162,0 0 1,0 1 0,0-1-1,0 0 1,0 1 0,0-1 0,0 0-1,1 1 1,-1-1 0,1 0-1,-1 1 1,0-1 0,1 0 0,0 0-1,-1 0 1,1 1 0,0-2-1,0 2 1,0-2 0,0 2 0,0-2-1,0 2 1,1-1 0,5 3-250,0 0-1,0-1 1,0 0 0,1-1-1,-1 1 1,0-1 0,11 1 0,16 5-4564,-10 0 2243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54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3 133 7232,'-3'-9'2314,"4"6"-1396,0 1-361,0 1-1,0 0 1,1-1 0,-1 1 0,1-1 0,-1 1 0,1 0 0,1-1 0,-2 1-411,0 1 0,-1-1 0,1 1 0,0 0 0,-1 0 0,1 0 0,0 0 0,-1 0 0,1 0 0,0 0 0,0 0 0,-1 0 0,1 0 0,0 0 0,-1 0 0,1 0 0,0 0 0,-1 0 0,1 0 0,0 1 0,-1-1 0,0 1 0,1-1 0,0 0 0,-1 0 1,1 1-1,-1-1 0,1 1 0,-1-1 0,1 1 0,0 0 0,1 2 197,0 0 0,0 0 0,-1-1 0,1 2 1,-1-2-1,1 2 0,0 4 0,6 27 331,-6-21-429,5 23 226,17 105 935,-6-36-703,-5-41 162,-13-64-844,0-1-1,0 1 1,0-1 0,0 0 0,0 1-1,0-1 1,0 1 0,0-1 0,0 0-1,0 0 1,0 1 0,0 0 0,0-1-1,0 0 1,1 0 0,-1 1 0,0-1-1,1 0 1,-1 1 0,0-1 0,0 0-1,0 0 1,1 0 0,-1 1 0,1-1-1,-1 0 1,0 1 0,0-1 0,1 0-1,-1 0 1,1 0 0,-1 0 0,0 0-1,0 0 1,1 0 0,0 0 0,-1 0-1,0 0 1,0 0 0,1 0 0,-1 0-1,1 0 1,-1 0 0,0 0 0,1 0-1,-1 0 1,1 0 0,-1 0 0,0 0-1,0 0 1,1-1 0,-1 1 0,1 0-1,-1-1 1,0 1 0,0 0 0,1 0-1,-1 0 1,0-1 0,1 1 0,-1-1-1,0 1 1,0-1 0,8-8 221,-2 0 0,11-18 1,-7 10-133,33-46-61,-13 21-77,93-144-100,-43 59-3173,-60 91-655,-12 12-4066,-5 20 5025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54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6 6720,'-4'-5'5594,"5"11"-2378,0 3-2654,0 1 0,0-1 0,-1 1 0,0-1-1,-3 15 1,2-12-168,-3 21 891,-15 52 0,16-70-1071,-13 36 516,5-18-180,10-29-389,-1 1 0,1-1 0,-1 0 0,1 0 0,-4 5 0,47-65-359,-10 4 192,36-52-261,-55 86 318,1 1 0,0 1 0,28-23 0,-40 37-24,3-3 125,1 1 0,0-1 0,7-3 0,-11 7-115,-1 1 0,0-1 0,1 0-1,-1 1 1,0 0 0,1-1 0,-1 1 0,0-1 0,1 1 0,-1 0-1,0 0 1,1 0 0,-1 0 0,1 0 0,-1 0 0,1 0-1,-1 1 1,0-1 0,1 1 0,-1-1 0,0 0 0,3 2 0,-4-2-18,1 1 1,0 0-1,0-1 1,-1 1 0,0 0-1,1-1 1,0 2 0,-1-2-1,0 1 1,1 0-1,0-1 1,-1 2 0,0-2-1,0 1 1,0 0-1,1 0 1,-1 0 0,0 0-1,0 0 1,0 0 0,0 0-1,0 0 1,0 0-1,0 0 1,-1 1 0,1 2-19,-2 1 1,1-1 0,-4 8 0,0-3 30,-1 1 1,0-1-1,0-1 1,0 0 0,-1 0-1,-1 0 1,0-1-1,1 1 1,-10 4-1,15-11-4,2 0-1,-2-1 1,2 2-1,-1-2 1,0 1-1,0 0 1,0 0-1,1 0 0,-1 0 1,0 0-1,1 0 1,0 0-1,-2 2 1,2-2-3,0 0 1,0-1 0,0 1-1,0 0 1,0 0 0,0 0-1,0-1 1,1 1-1,-1 0 1,0 0 0,1 0-1,-1-1 1,0 1 0,0 0-1,1-1 1,-1 1-1,1 0 1,-1-1 0,1 1-1,0 0 1,11 12 260,1-1 0,26 19-1,1 1-2507,-28-23-2172,-6-6-2017,-2-1 2987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6:54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1 627 3488,'0'0'55,"0"-1"-1,0 1 1,0 0 0,0 0 0,0 0 0,0 0-1,0 0 1,0 0 0,0 0 0,0 0 0,1 0 0,-1 0-1,0 0 1,0 0 0,0 0 0,0 0 0,0 0-1,0 0 1,0 0 0,0 0 0,0 0 0,0 0-1,0 0 1,0 0 0,1 0 0,-1-1 0,0 1-1,0 1 1,0-1 0,0 0 0,1 0 0,-1 0-1,0 0 1,0 0 0,0 0 0,0 0 0,0 0-1,0 0 1,0 0 0,0 0 0,0 0 0,0 0-1,0 0 1,0 0 0,0 0 0,0 0 0,1 0-1,-1 0 1,0 0 0,0 0 0,0 0 0,0 0-1,0 1 1,0-1 0,0 0 0,0 0 0,0 0-1,0 0 1,0 1 0,0-1 0,0 0 0,0 0-1,0 0 1,0 0 0,0 0 0,-1 9 10023,7-7-7464,-4-4-2192,0 0 0,0-1 0,-1 1 1,0 0-1,3-4 0,-4 6-379,13-31 970,-5 11-672,0 2-63,19-38 634,26-84 0,-33 69-592,27-82 21,-43 141-288,1 1 1,1-1-1,0 1 0,0 0 1,0 0-1,2 1 0,10-12 1,-16 20-164,-2 2 110,0 0-1,0 0 1,0 0-1,0 0 0,0 0 1,0 0-1,0 0 1,0 0-1,0 0 0,0 0 1,0 0-1,0 0 1,0 0-1,0 0 0,0 0 1,0 0-1,0 0 0,0 0 1,0 0-1,0 0 1,0 0-1,0 0 0,1 0 1,-1 0-1,0 0 1,0 0-1,0 0 0,0 0 1,0 0-1,0 0 1,0 0-1,0 0 0,0 0 1,0 0-1,0 0 0,0 0 1,0 0-1,0 0 1,0 0-1,0 0 0,0 0 1,0 0-1,0 0 1,0 0-1,0 0 0,0 0 1,0 0-1,0 0 1,0 0-1,0 0 0,0 0 1,0 0-1,0 0 0,0 0 1,0 0-1,0 0 1,0 0-1,0 0 0,1 0 1,-1 0-1,0 0 1,0 0-1,0 0 0,0 0 1,0 0-1,0 0 103,1 0-96,-1 0 0,1 0 0,0 0 1,-1 1-1,1-1 0,0 1 1,0-1-1,0 0 0,-1 0 0,1 1 1,0 0-1,-1-1 0,0 0 1,1 1-1,0 0 0,-1-1 0,1 1 1,-1 0-1,1 0 0,9 15-98,-8-11 133,36 83-109,-8-16 70,-23-57 34,0-1 1,18 24-1,-21-34 6,0 1 0,0-1 0,0 0-1,0 0 1,1 0 0,7 4 0,-10-8-21,-1 0 0,0 0 1,1 0-1,-1 0 0,0 0 0,1 0 0,-1 0 0,0 0 0,1 0 1,0 0-1,-1-1 0,0 0 0,1 1 0,-2 0 0,4-2 0,-1 1 62,-2 0-70,1 1 0,-2-1 0,2 0 0,-1 1-1,0-2 1,0 2 0,0-1 0,0 0-1,0 0 1,0 0 0,0 0 0,-1 0-1,1-1 1,0 2 0,1-4 0,7-23 185,-8 25-195,20-80-78,2 9 316,-12 44-258,15-46-186,-22 65 203,-1 15 46,-2-5-31,0 2 0,0-1 0,-1 0 0,1 1 0,0-1 0,-1 0 0,1 3 0,0 2-14,1 1 48,0 0 0,0 0 0,0 13 0,0 27 50,9 54 0,-5-58-68,-2-17 99,0 1-1,3-1 0,0 1 0,22 49 0,-25-66-316,-2-4 115,0-1 0,1 0 0,0 0 0,0 1 0,6 6 0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7:21.4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514 146 1472,'8'-5'9952,"-8"23"-7632,5 108-630,-3-78-1322,-1-29-98,0 1 0,-5 32 1,0-24-89,1 0 87,-9 31 1,9-50-153,1-1 0,-1 0 1,-1 0-1,1 0 0,-1-1 0,-1 1 0,1-1 1,-8 8-1,10-13-38,0 0 1,0-1 0,0 1-1,0-1 1,-1 1-1,1-1 1,-1 0 0,1 0-1,-1 0 1,1 0-1,-1-1 1,0 1 0,1-1-1,-1 1 1,0-1-1,1 0 1,-1 0 0,0 0-1,-3-1 1,-6-1 135,0 0 0,1 0 1,-13-6-1,7 3-188,2 0 1,-1-2-1,0 0 1,1 0-1,1-2 0,-1 0 1,1 0-1,1-1 0,0-1 1,0 0-1,1-1 1,0-1-1,1 1 0,-17-28 1,2-5-46,3 0 1,1-1 0,-24-80-1,42 115-34,1 1 1,1 0-1,0-1 0,0 1 0,1-1 0,1 1 0,0-15 0,0 21 13,1 0-1,-1 1 1,1-1 0,0 0 0,0 1-1,1-1 1,-1 1 0,1-1-1,-1 1 1,1 0 0,0 0 0,1 0-1,-1 0 1,0 0 0,1 0 0,0 0-1,-1 1 1,1 0 0,0-1-1,0 1 1,0 0 0,1 0 0,-1 1-1,4-2 1,2-1 25,1 1 1,0 1-1,-1 0 0,1 0 1,10 0-1,52 0 32,-55 2-18,279 21 976,-261-17-677,88-1 823,-89-3-975,-30 0-137,-1 0-1,1-1 1,0 1-1,0-1 1,-1 0 0,6-2-1,4-3-4716,-13 6 4412,1-1-1,0 1 1,0 0 0,-1 0-1,1 0 1,0-1 0,-1 1-1,1 0 1,0 0 0,0 0-1,-1 0 1,1 1 0,0-1-1,0 0 1,-1 0 0,1 0-1,0 1 1,-1-1 0,1 0-1,0 1 1,-1-1-1,1 0 1,0 1 0,-1-1-1,1 1 1,-1-1 0,1 1-1,0 0 1,12 11-4798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9:38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1001 4384,'0'0'67,"0"0"0,-1 0 0,1 0 0,-1 0 0,1 0 0,0 0 0,-1 0 0,1 0 0,0 0-1,-1 0 1,1 0 0,-1 1 0,1-1 0,0 0 0,-1 0 0,1 0 0,0 1 0,0-1 0,-1 0 0,1 0 0,0 1 0,0-1 0,-1 0 0,1 1 0,0-1 0,0 0 0,0 1 0,-1-1 0,1 0 0,0 1 0,0-1 0,0 0 0,0 1 0,0 0-1,0-1 159,1 1-1,0 0 0,-1-1 0,1 1 0,0-1 1,-1 1-1,1-1 0,0 1 0,0-1 0,-1 0 1,1 1-1,0-1 0,1 1 0,4 1 807,0-1 0,0 1-1,11 0 1,-11-3-700,1 0 0,-1 0 1,0 0-1,0-1 0,0 1 0,0-2 0,0 1 1,0-1-1,0 0 0,-1 0 0,1 0 0,6-6 1,9-8 283,29-32 1,-35 35-383,165-187 1367,-95 102-917,-17 24-224,-59 61-430,-9 13-32,1 1 0,-1 0-1,0-1 1,0 1 0,0 0 0,1-1-1,-1 1 1,0-1 0,0 1 0,0 0-1,0-1 1,0 1 0,0-1-1,0 1 1,0 0 0,0-1 0,0 1-1,0-1 1,0 1 0,0-1 0,0 1-1,-1 0 1,1-1 0,0 1 0,0 0-1,-1-1 1,0 1 1,1 0-1,-1 0 1,0 1-1,0-1 1,0 0-1,0 1 1,1-1-1,-1 1 1,0-1-1,0 1 1,1-1 0,-1 1-1,0 0 1,1-1-1,-1 1 1,1 0-1,-1-1 1,0 2-1,0 0-9,-5 5 4,1 0-1,0 1 1,0-1-1,0 1 1,1 0-1,1 1 1,-1-1-1,1 1 1,1 0 0,-1-1-1,2 1 1,-3 18-1,4-19 43,0 0 0,0 0 0,0 0 0,1 0 0,0-1-1,0 1 1,1 0 0,0 0 0,1-1 0,-1 1 0,1-1 0,1 0 0,0 0 0,0 0-1,7 10 1,-10-16 7,0 1 0,1-1 0,-1 1 0,1-1 0,-1 0 0,1 1 0,0-1 0,-1 0 0,1 0 0,0 0 0,0 0-1,0-1 1,0 1 0,-1 0 0,1-1 0,3 1 0,-2-1 16,-1 0-1,1 0 0,0-1 1,-1 1-1,1-1 1,0 1-1,-1-1 0,1 0 1,-1 0-1,1 0 1,-1 0-1,4-2 1,10-9 5,-1 0 0,0-1 0,0-1 1,-1 0-1,12-16 0,-2 3 13,-22 24-59,9-9-17,0 1-1,0 0 1,18-13-1,-29 24 5,0 0 0,0 0 0,0 0-1,0 0 1,0 0 0,0 0 0,1 0 0,-1 0-1,0 0 1,0 0 0,0 0 0,0 0-1,0 0 1,0 0 0,1 0 0,-1 0 0,0 0-1,0 0 1,0 0 0,0 0 0,0 0 0,0 1-1,0-1 1,1 0 0,-1 0 0,0 0 0,0 0-1,0 0 1,0 0 0,0 0 0,0 0-1,0 0 1,0 0 0,0 1 0,0-1 0,1 0-1,-1 0 1,0 0 0,0 0 0,0 0 0,0 0-1,0 1 1,0-1 0,0 0 0,0 0-1,2 11 152,-1 10 124,-1 17 458,0-36-549,6-6 21,55-26 21,26-11-187,-73 35-76,-1 2 0,1-1 0,0 2 0,25-3 0,-36 5 38,0 1 0,0 0-1,0 0 1,0 0 0,0 1-1,0-1 1,0 1 0,1-1-1,-1 1 1,-1 0-1,1 0 1,0 1 0,0-1-1,0 1 1,-1-1 0,1 1-1,0 0 1,-1 0 0,0 0-1,1 0 1,-1 0 0,0 1-1,2 2 1,2 5 54,0 0-1,-1 0 1,0 1-1,6 21 0,1 0 11,-10-29-48,-1 1 1,1-1 0,-1 0-1,1 0 1,0 0 0,1 0-1,-1-1 1,5 6 0,-6-7-5,1 0 0,-1 0 0,0-1 1,0 1-1,1 0 0,-1-1 0,0 1 1,1-1-1,-1 1 0,1-1 0,-1 1 1,1-1-1,-1 0 0,1 0 0,-1 0 1,1 0-1,-1 0 0,1 0 1,-1 0-1,1 0 0,-1-1 0,1 1 1,2-2-1,29-13 47,41-26 0,-47 25-56,76-48 4,-86 56 48,-14 7-45,1-1-1,-1 1 0,0-1 0,1 1 1,-1-1-1,0 0 0,3-4 0,-6 6-12,0 0 0,0 1-1,0-1 1,0 0 0,0 0 0,0 0-1,0 0 1,0 0 0,0 0 0,0 0-1,0 0 1,0 0 0,0 0 0,0 0 0,0 0-1,0 0 1,0 0 0,0 0 0,0 0-1,0 0 1,0 0 0,-1 0 0,1 0-1,0 0 1,0 0 0,0 0 0,0 0-1,0-1 1,0 1 0,0 0 0,0 0-1,0 0 1,0 0 0,0 0 0,0 0-1,0 0 1,0 0 0,0 0 0,0 0-1,0 0 1,0 0 0,0 0 0,0 0-1,0 0 1,0 0 0,0 0 0,0 0 0,0 0-1,0 0 1,0 0 0,0 0 0,0 0-1,0 0 1,0-1 0,0 1 0,-8 4-110,-11 11-198,14-8 290,0 1-1,0 0 1,0 0 0,1 0 0,0 0-1,0 1 1,1 0 0,0 0 0,-2 16 0,2-11 14,2-1 1,0 1-1,0 0 1,1 0 0,4 27-1,-3-33 10,1-1 0,0 0 0,3 9 0,-5-15 3,1 1 1,0-1 0,-1 1-1,1-1 1,0 0-1,0 1 1,0-1 0,0 0-1,0 0 1,0 1 0,0-1-1,0 0 1,0 0 0,0 0-1,1 0 1,-1-1-1,0 1 1,1 0 0,-1-1-1,1 1 1,-1 0 0,1-1-1,1 1 1,2-1 2,0 0-1,1-1 1,-1 1 0,0-1-1,1 0 1,-1 0 0,0-1 0,0 0-1,5-2 1,49-26 52,-48 23-49,368-213 234,-280 160-111,-99 60-143,0-1 0,0 1 1,0 0-1,1 0 0,-1 0 0,0 0 0,0 0 0,0 0 0,0 0 1,0 0-1,0 0 0,0 0 0,0 0 0,1 0 0,-1 0 1,0 0-1,0 0 0,0 1 0,0-1 0,0 0 0,0 0 0,0 0 1,0 0-1,1 0 0,-1 0 0,0 0 0,0 0 0,0 0 0,0 0 1,0 0-1,0 0 0,0 0 0,0 1 0,0-1 0,0 0 0,0 0 1,0 0-1,0 0 0,0 0 0,1 0 0,-1 0 0,0 1 1,0-1-1,0 0 0,0 0 0,0 0 0,0 0 0,0 0 0,0 0 1,0 0-1,-1 0 0,1 1 0,0-1 0,0 0 0,0 0 0,0 0 1,0 0-1,0 0 0,0 0 0,0 0 0,0 1 0,-2 11 8,0-3-25,-4 42-109,2-27 156,1 1 0,2 0 0,0-1 0,5 44 0,5-29 139,-8-36-129,0 0 1,1 0-1,-1 0 1,0-1-1,1 1 0,0 0 1,-1-1-1,1 1 1,0-1-1,4 4 0,-5-6-27,-1 1-1,1-1 0,0 0 0,0 1 1,0-1-1,-1 0 0,1 0 0,0 1 0,0-1 1,0 0-1,0 0 0,-1 0 0,1 0 1,0 0-1,0 0 0,0 0 0,0 0 1,-1-1-1,1 1 0,0 0 0,0 0 0,0-1 1,-1 1-1,1 0 0,0-1 0,0 1 1,-1-1-1,1 1 0,0-1 0,0 0 0,21-22 15,-18 18-45,30-36 80,43-45-110,-65 74 46,1 0-1,0 2 1,1 0-1,28-16 1,-3 7-10,1 3 0,1 1 0,1 2 0,80-14 0,-116 27-2,-9 3-161,-17 6-147,-5 1 240,0 1-1,0 1 1,1 2 0,-38 27-1,52-33 74,0 1-1,0 0 1,0 0 0,1 1-1,1 0 1,-9 12 0,14-16 10,-1 0-1,1 0 1,0 0 0,0 1 0,1-1-1,0 1 1,0-1 0,0 1 0,1 0-1,0 0 1,1 0 0,-1 0 0,2 9-1,-1-13 9,0-1 0,1 1 0,-1 0 0,1-1 0,0 1 0,0-1 0,0 1 0,0-1 0,0 1-1,0-1 1,1 0 0,-1 0 0,1 1 0,-1-1 0,1 0 0,0 0 0,0-1 0,0 1 0,0 0-1,3 1 1,-2-1-7,0-1 0,0 0 0,0 0 0,1 0 0,-1 0-1,0 0 1,0-1 0,0 1 0,1-1 0,-1 0 0,0 0-1,1 0 1,-1 0 0,0-1 0,0 0 0,0 1 0,4-2-1,6-3 69,0-1 0,-1 0-1,0 0 1,0-1-1,0-1 1,20-17-1,-6 1 26,35-41-1,-44 45-109,0 0-1,-2-2 1,0 0-1,-1 0 1,15-34-1,-5-4-343,32-120 1,-21 3 153,-30 145 146,-4 29 41,1-8-112,0-1 0,0 1 0,-1-1 0,-1 1 0,0-1 0,-2-19 0,2 31 121,0-1 1,0 1-1,0-1 0,0 1 1,0-1-1,0 1 1,0-1-1,0 1 0,-1 0 1,1-1-1,0 1 1,0-1-1,0 1 0,0 0 1,-1-1-1,1 1 1,0-1-1,0 1 0,-1 0 1,1-1-1,0 1 1,-1 0-1,1-1 0,0 1 1,-1 0-1,1 0 0,-1-1 1,1 1-1,0 0 1,-1 0-1,1 0 0,-1 0 1,1-1-1,-1 1 1,1 0-1,0 0 0,-1 0 1,1 0-1,-1 0 1,1 0-1,-1 0 0,1 0 1,-1 0-1,1 0 1,-1 1-1,-1 0-9,0 0 0,0 1 0,1-1 0,-1 1 0,1-1 1,-1 1-1,1 0 0,-1-1 0,1 1 0,0 0 0,-1 3 0,-14 29 3,2 2-1,1 0 0,-11 51 0,11-38 19,-29 119 147,36-136-112,2 0 0,0 1 1,2 41-1,2-71-36,7 107 224,-4-90-91,0-1 1,1 0 0,10 29 0,-12-43-86,0 0 0,0 1 1,1-2-1,0 1 1,0 0-1,0 0 1,5 5-1,-7-9-31,0 0 1,0 0-1,0-1 1,0 1-1,0 0 1,0 0-1,0 0 0,0-1 1,0 1-1,1-1 1,-1 1-1,0-1 1,0 1-1,1-1 0,-1 0 1,0 0-1,0 1 1,1-1-1,-1 0 0,0 0 1,1 0-1,-1 0 1,0-1-1,1 1 1,-1 0-1,0-1 0,1 1 1,-1 0-1,0-1 1,0 0-1,0 1 1,0-1-1,3-1 1,24-21 48,0-1 0,-2-2 0,26-30 0,15-16 202,-41 47-237,43-46-74,-67 68-34,1 0-1,-1 0 1,0 0 0,-1 0-1,4-6 1,-5 8 67,0 1 0,0-1 1,0 1-1,1-1 0,-1 1 0,0 0 0,0-1 0,0 1 1,0-1-1,0 1 0,0-1 0,0 1 0,0-1 0,0 1 0,0-1 1,0 1-1,0-1 0,0 1 0,0-1 0,-1 1 0,1-1 0,0 1 1,0-1-1,-1 1 0,1-1 0,0 1 0,0 0 0,-1-1 1,1 1-1,0-1 0,-1 1 0,1 0 0,-1 0 0,1-1 0,0 1 1,-1 0-1,1-1 0,-1 1 0,1 0 0,-1 0 0,1 0 0,-1 0 1,1 0-1,-1-1 0,1 1 0,-1 0 0,1 0 0,-1 0 1,1 0-1,-1 0 0,1 0 0,-1 1 0,-7-1-66,0 1 0,1 0 0,-1 1-1,1-1 1,-1 1 0,1 1 0,0 0 0,0 0-1,0 0 1,0 1 0,0-1 0,-9 9 0,12-9 83,1-1 0,0 1 0,0 0 1,0 1-1,0-1 0,0 0 0,0 1 1,1-1-1,0 1 0,0 0 0,0 0 1,0 0-1,0 0 0,1 0 0,0 0 1,0 0-1,0 1 0,0-1 0,1 0 1,-1 1-1,1-1 0,0 0 0,1 1 1,0 6-1,0-9 15,0 1 1,0-1-1,-1 0 1,2 0-1,-1 1 1,0-1-1,0 0 1,1 0-1,-1 0 1,1 0-1,-1-1 1,1 1-1,0 0 1,0-1-1,0 1 1,0-1-1,0 1 1,0-1-1,0 0 1,0 0-1,1 0 1,-1 0-1,0-1 1,1 1-1,-1 0 1,0-1-1,1 0 1,-1 1-1,1-1 1,2-1-1,6 1 82,0 0 0,0-1 0,0-1 1,0 0-1,13-4 0,60-22 72,90-43 0,-154 62-165,2-1-129,28-8 0,-50 18 116,0 0 0,0 0 0,1 0 0,-1 0 0,0 0 1,1 0-1,-1 0 0,0 0 0,0 0 0,1 0 0,-1 0 0,0 0 0,0 0 0,1 0 0,-1 0 0,0 1 0,0-1 0,1 0 0,-1 0 0,0 0 1,0 0-1,1 0 0,-1 0 0,0 1 0,0-1 0,0 0 0,1 0 0,-1 0 0,0 1 0,0-1 0,0 0 0,0 0 0,1 1 0,-1-1 0,0 0 1,0 0-1,0 1 0,0-1 0,0 0 0,0 0 0,0 1 0,0-1 0,0 0 0,0 0 0,0 1 0,0-1 0,0 0 0,0 1 0,0-1 0,0 0 0,0 0 1,0 1-1,-1-1 0,-4 20 193,4-16-139,-8 25-38,5-18 35,1 0 0,0 0-1,1 0 1,0 0 0,0 11 0,4-7 131,-2-15-170,0 0 0,0 0-1,1 0 1,-1 0 0,0 0-1,0 0 1,0 1 0,0-1-1,0 0 1,1 0 0,-1 0-1,0 0 1,0 0 0,0 0-1,0 0 1,1 0 0,-1 0 0,0 0-1,0 0 1,0 0 0,1 0-1,-1 0 1,0 0 0,0 0-1,0 0 1,1 0 0,-1 0-1,0 0 1,0 0 0,0 0-1,0 0 1,1 0 0,-1 0 0,0 0-1,0-1 1,0 1 0,3-2 90,0-1 0,0 1 0,0-1 0,4-6 0,-1 0-70,7-6 86,1-3-167,19-17 1,-29 32 22,0-1 0,0 1 0,0-1 0,1 1 0,-1 0 1,1 1-1,0-1 0,-1 1 0,1 0 0,8-2 0,-13 4 20,1 0-1,0 0 0,-1 0 0,1 0 1,0 1-1,-1-1 0,1 0 0,0 0 0,-1 0 1,1 1-1,-1-1 0,1 0 0,-1 1 0,1-1 1,0 1-1,-1-1 0,1 0 0,-1 1 1,0-1-1,1 1 0,-1-1 0,1 1 0,-1 0 1,0-1-1,1 1 0,-1-1 0,0 1 0,0 0 1,1-1-1,-1 1 0,0 0 0,6 26-69,-4-19 4,4 19 59,-4-15 22,0 0 1,2-1-1,-1 1 1,10 20 0,-11-29 12,-1-1 1,1 1-1,0-1 1,0 1 0,0-1-1,0 0 1,0 1-1,0-1 1,0 0-1,1-1 1,-1 1-1,1 0 1,0-1 0,0 1-1,-1-1 1,1 0-1,0 0 1,0 0-1,0 0 1,0 0 0,0-1-1,0 1 1,0-1-1,4 0 1,-1-1 38,1 1 0,-1-1 1,0 0-1,1-1 0,-1 0 0,0 0 1,11-5-1,42-27 179,-35 20-146,6-5 43,-1-1 0,43-37 0,-55 42-100,-1-2 0,-1 1 0,-1-2 0,0 0 0,16-28 0,-8 2-29,-2-1-1,18-63 1,20-117-378,-58 223 342,1 1 0,-1 0-1,0 0 1,0 0-1,1-1 1,-1 1-1,0 0 1,0-1 0,0 1-1,0 0 1,-1 0-1,1-3 1,-1 5 14,0 0 0,1-1 1,-1 1-1,1 0 0,-1-1 0,1 1 1,-1 0-1,1 0 0,-1 0 0,1 0 0,0-1 1,-1 1-1,1 0 0,0 0 0,0 0 1,0 0-1,0 1 0,-29 120-105,-17 151 1,37-169 143,5 164 0,4-262-101,2 86-2437,-3-74-971,-4 23 0,5-35 2420,-1-2-355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7:23.1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 1 2496,'-10'0'13755,"9"0"-13392,-7 5-1985,3-1 1755,0 1 0,0 0 1,0 0-1,0 0 1,1 0-1,0 1 1,0-1-1,0 1 1,-4 11-1,0-5 132,1 2-17,0 1 0,1 0 0,-8 27 0,-6 49 654,16-63-613,1-1 1,0 49-1,4-61-139,0-1 0,0 0 1,2 0-1,0 0 0,0 0 0,1 0 0,7 15 0,-8-24-124,0 1 0,0-1 0,0-1 0,0 1 0,1 0-1,-1-1 1,1 0 0,1 0 0,-1 0 0,0 0 0,1-1 0,0 0 0,9 5 0,-5-2-2987,4-1-1337,-3-4-624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7:23.9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 4064,'1'3'5100,"10"10"-3740,1 0-642,-7-4-427,0-1-1,0 1 0,0 0 0,-1 1 0,3 11 1,12 52 753,-17-62-918,6 35 634,-2-1-1,-3 1 1,-2 55 0,-1-99-711,10-20 1439,24-117-1097,-8 24-530,-19 88 46,1 1 0,20-40 0,-28 61 93,3-6-71,1 1-1,0-1 0,0 0 1,0 1-1,1 0 0,0 0 1,0 1-1,8-8 0,-12 13 77,-1 0-1,0 0 0,1 0 1,-1 0-1,0 0 1,1 0-1,-1 0 1,1 0-1,-1 0 1,0 0-1,1 0 0,-1 0 1,0 0-1,1 0 1,-1 0-1,1 0 1,-1 1-1,0-1 1,1 0-1,-1 0 0,0 0 1,0 1-1,1-1 1,-1 0-1,0 0 1,1 1-1,-1-1 1,0 1-1,6 7 214,-1 0-60,0 1 1,-1 0-1,0 0 1,0 0-1,-1 0 1,4 19-1,-4-10 14,3 18 57,2 60-1,-8-82-152,1-1 0,1 0 0,0 1-1,5 17 1,-3-19-57,-2 1-1,0-1 1,1 22 0,0-22 835,-2-9-2236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7:24.4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112 0 4736,'1'5'6937,"7"11"-4814,1 1-1279,1 6 379,-1 1 0,11 46 0,-19-64-1110,0 1 0,0-1 1,0 0-1,-1 1 0,0-1 0,0 1 0,-1-1 0,1 1 1,-1-1-1,-1 0 0,1 0 0,-1 1 0,0-1 0,-1 0 1,0 0-1,0-1 0,-3 6 0,4-8-70,0 0 1,0-1-1,-1 1 0,1-1 1,-1 0-1,1 0 0,-1 0 1,1 0-1,-1-1 0,0 1 1,0 0-1,0-1 0,0 0 1,0 0-1,0 0 0,-1 0 1,1-1-1,0 1 0,0-1 1,-4 1-1,2-2-412,1 1-1,-1 0 0,1-1 1,-1 0-1,1 0 1,0 0-1,0-1 1,-8-3-1,-1 0-1824,11 5 1797,1 0 1,-1-1-1,1 1 0,-1 0 0,1-1 0,-1 0 0,1 1 0,-1-1 0,1 0 0,0 0 0,-1 0 0,1 0 0,0 0 0,0 0 1,0 0-1,0 0 0,-2-2 0,3-2-4195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7:25.3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17 4640,'-22'-16'11413,"32"36"-9765,0 4-1284,-1 1 0,0-1 1,-2 1-1,5 27 0,-3-10-175,32 169 531,-39-189-626,-1 1 0,-2 24 0,0-7 35,1-36-103,0 1 0,-1-1 0,0 0 0,0 0 0,-1 5 0,-3 9 319,5-18-312,0 1-1,0 0 1,-1-1 0,1 1-1,0-1 1,0 1-1,0 0 1,-1-1-1,1 1 1,0-1-1,-1 1 1,1-1 0,0 1-1,-1-1 1,1 1-1,-1-1 1,1 1-1,-1-1 1,1 0-1,-1 1 1,1-1 0,-1 0-1,1 1 1,-1-1-1,0 0 1,0 0-1,0 1 15,-1-1 0,1 0-1,0 0 1,-1 0 0,1 0-1,-1-1 1,1 1 0,-1 0-1,1-1 1,-3 0 0,-2-2 27,-1 0 1,1 0-1,-8-6 1,9 4-68,0 1-1,1-1 1,-1 0-1,1 0 1,0-1-1,1 1 1,-1-1-1,1 0 1,0 0 0,1 0-1,-1 0 1,-1-9-1,2 7-15,1 0-1,0-1 1,1 1-1,-1 0 1,2 0 0,-1-1-1,1 1 1,0 0-1,5-16 1,3-4-99,18-37 1,-17 45 184,1 0 1,1 1-1,0 0 0,2 1 1,0 1-1,1 0 0,0 1 1,2 0-1,20-15 0,48-32 339,-68 46-393,-2 2-2862,-14 14 1937,3-3-620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7:25.9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4 5984,'-2'-1'438,"2"1"-275,-1 0-1,1-1 0,0 1 0,-1 0 0,1 0 1,0-1-1,-1 1 0,1 0 0,-1 0 0,1 0 1,-1-1-1,1 1 0,-1 0 0,1 0 0,0 0 1,-1 0-1,1 0 0,-1 0 0,1 0 0,-1 0 1,1 0-1,-1 0 0,1 0 0,-1 1 0,0-1 1,6 2 630,0 0 0,0 0 0,0 0 0,7 5 0,11 6-156,13 2 351,43 25 1,-68-33-816,0 1 1,-1-1 0,1 2-1,-1-1 1,-1 1-1,0 1 1,15 19-1,-12-10 51,0 2-1,-1 0 0,-1 0 0,-1 0 0,-1 1 0,6 29 0,-8-24-52,-1 0 0,-2 0-1,0 0 1,-2 0 0,-2 30 0,0-44-122,-1 0-1,0-1 1,-1 0-1,-1 1 1,0-1-1,0 0 1,-1-1-1,0 1 1,-1-1-1,-1 0 1,-8 10-1,2-4-99,-1-2 1,0 1-1,-1-2 0,-1 0 0,-32 22 0,-5 1-1630,39-26-923,-20 21-1,17-11-5064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7:27.1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43 2912,'3'-3'18605,"19"1"-17578,0 1-3448,-10-1 4047,7-1-1488,28-2 0,-10 1-62,305-8 438,-266 12-175,-76 1-386,1-1-1,-1 0 1,0 0-1,1 0 1,-1 0 0,0 0-1,1-1 1,-1 1 0,0 0-1,1 0 1,-1 0 0,0 0-1,1 0 1,-1 0-1,0 0 1,1-1 0,-1 1-1,0 0 1,0 0 0,1 0-1,-1-1 1,0 1 0,0 0-1,1 0 1,-1-1-1,0 1 1,0 0 0,0-1-1,0 1 1,1 0 0,-1 0-1,0-1 1,4-5-3499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7:27.7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9 3904,'-26'-8'14842,"41"11"-14180,0 0 0,1-1 1,-1-1-1,1 0 0,28-2 0,-4 0-32,36-1-382,85 4-1627,-159-2 833,0 0 0,1 1 0,-1-1 0,0 1 0,0-1 0,1 1 0,-1 0 0,0 0 0,0 0 0,0 0 0,0 0 0,3 3 0,6 7-7502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7:32.1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0 2496,'-11'9'14488,"11"-9"-14206,1 12-1724,-10 132 4134,2-25-1753,1 119 533,1-21-890,6-199 1456,0 0-6934,0-33-8385,-4-17 10087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7:32.8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499 1 3904,'-7'0'7402,"0"5"-3717,-9 11-2384,5-5-570,-11 6-249,0-1 0,-1-1 0,-47 23-1,34-20-212,-33 23-1,51-28-217,1 2 0,0-1 0,1 2 0,1 0 0,-20 28 0,6-2 321,-31 61 1,59-101-346,0 0 1,-1 1-1,1-1 0,0 1 0,1-1 1,-1 1-1,0-1 0,0 4 0,2-5-9,-1-1 0,0 1 0,0-1-1,0 0 1,0 1 0,1-1 0,-1 0 0,0 0-1,0 1 1,1-1 0,-1 0 0,0 0-1,1 1 1,-1-1 0,0 0 0,1 0-1,-1 0 1,0 1 0,1-1 0,-1 0 0,0 0-1,1 0 1,-1 0 0,1 0 0,-1 0-1,0 0 1,1 0 0,-1 0 0,1 0 0,12 0 232,8-5 260,30-9 0,9-3-244,-16 8-68,287-70 1086,-312 74-1293,59-21-504,-48 17-19844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7:33.2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5888,'6'5'6832,"-2"2"-6023,0 1 0,-1 0 0,0 0 0,-1 1 0,1-1 0,0 13 0,5 53 908,-8-71-1642,1 60 917,-11 114 0,10-154-858,1-19-100,-1 0 1,0 1-1,0-1 0,0 0 1,-1 1-1,0-1 0,1 0 1,-3 5-1,1-4 1009,18-31-21004,-8 16 18906,10-21-774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9:39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85 9888,'-14'-20'4480,"18"15"-3904,6 2 1311,6 3-1151,16-9 768,9 6-864,4-10-448,0 9-128,0-4-288,-5 5 128,-9-6-2208,1 6 1249,-19-2-5665,-3 5 3712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7:33.6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27 7040,'-7'-27'7387,"6"35"-4919,9 68 583,-7 160 631,-2-126-3017,6-8-1615,-10-113-6057,5 1 3069,-1-21-1063,-6-4 708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7:34.1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11 220 3392,'-2'-3'373,"-6"-7"413,8 10-707,0 0-1,0-1 0,0 1 1,0 0-1,0-1 0,0 1 1,0-1-1,0 1 0,0 0 1,0-1-1,0 1 0,0 0 0,0-1 1,0 1-1,0-1 0,0 1 1,0 0-1,1-1 0,-1 1 1,0 0-1,0-1 0,0 1 1,1 0-1,-1 0 0,0-1 1,0 1-1,1 0 0,-1-1 1,0 1-1,0 0 0,1 0 0,0-1 1,11-15 6678,93-45 651,-66 41-6882,1 2 0,46-15 0,-52 22-174,0 1 0,1 2 0,0 1 0,1 1 0,43 0 0,-75 6-269,0 1 1,0-1-1,1 1 0,-1 0 0,0 0 0,0 0 0,0 1 1,0-1-1,6 4 0,1 1 467,18 15-1,-8-5-133,-20-15-395,1 0 0,0-1 0,0 1 0,-1 0 1,1-1-1,0 1 0,0-1 0,0 1 0,0-1 0,0 0 1,0 0-1,0 0 0,0 0 0,0 0 0,-1-1 0,1 1 0,0 0 1,0-1-1,2 0 0,5-3-101,-1 1-1,14-9 1,-16 9-166,4-3-909,-6 3 257,1 0 1,-1 1 0,1 0 0,-1 0 0,1 0 0,0 0 0,0 1 0,0-1-1,0 1 1,8 0 0,12 3-6905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7:36.8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154 15 2560,'1'-2'123,"0"1"-1,0 0 1,0 0-1,1 0 1,-1 0 0,0 0-1,1 0 1,-1 0 0,1 0-1,-1 0 1,1 1 0,0-1-1,-1 1 1,1-1 0,-1 1-1,20 0 14441,-27 17-12563,-8 21-1987,-31 104 1017,-36 111-999,77-243-126,0 1 0,0-1 1,-1-1-1,-9 15 0,-1 4-2498,11-9-3758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7:37.5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14 3072,'-42'-5'4080,"37"1"-1219,11 2 1081,6 0-885,-6 2-3797,10 2 1123,0 0 0,0 1 0,0 1 0,0 1 1,-1 0-1,24 11 0,47 30 108,-33-16-161,18 6 282,107 62 520,-159-85-985,0 1 0,-1 0 0,0 2 0,-1 0 0,-1 1 1,23 31-1,-9-1 362,43 92 0,-67-127-483,-1 0 1,0 0-1,-1 0 0,-1 1 0,0 0 0,0-1 1,-1 1-1,-1 0 0,0 0 0,-2 14 0,0-24-128,1 0-1,-2 0 0,1-1 0,0 1 1,0-1-1,-3 4 0,-5 2-2391,9-7 2330,0-1 0,0 0 0,-1 0 0,1 0-1,0 0 1,0 0 0,0 0 0,-1 0 0,1 0 0,0 0-1,0 0 1,0 0 0,-1 0 0,1 0 0,0 0 0,0 0-1,-1 0 1,1 0 0,0 0 0,0-1 0,0 1-1,-1 0 1,-6-17-10014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7:38.1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64 205 1152,'-11'4'234,"8"-3"-5,0 0 1,0 0-1,0 0 1,0 1-1,0-1 0,-4 4 1,4-4 753,1 0 0,0 0 0,-1 0 0,1 0 0,0-1 0,-1 1 0,1-1 1,-6 1 2095,8-1-2913,0-1 1,0 1 0,0-1-1,-1 1 1,1 0 0,0-1 0,0 1-1,0 0 1,0-1 0,1 1-1,-1 0 1,0-1 0,0 1 0,0 0-1,0-1 1,0 1 0,0 0 0,0-1-1,1 1 1,-1 0 0,0-1-1,1 1 1,15-12 671,1 1 0,35-18 0,6-3-701,-14 7-1220,1 2 0,0 1 1,72-22-1,-45 22-4767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7:39.7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328 14 1824,'15'-14'13010,"-22"21"-10645,-11 10-1946,1 2 0,1 0-1,0 1 1,1 1 0,-16 31-1,-138 210 1945,120-185-2107,49-77-244,-1 1 1,1-1-1,-1 1 0,1-1 1,-1 1-1,1-1 0,0 1 1,-1 0-1,1-1 0,0 1 1,0 0-1,0-1 0,-1 1 0,1 0 1,0-1-1,0 1 0,0 0 1,0-1-1,0 1 0,0 1 1,1-2-193,-1 1 1,0-1-1,1 0 1,-1 0-1,0 1 1,1-1-1,-1 0 1,1 0 0,-1 0-1,0 0 1,1 0-1,-1 1 1,1-1-1,-1 0 1,0 0-1,1 0 1,-1 0-1,1 0 1,-1 0 0,1 0-1,-1 0 1,0-1-1,1 1 1,0 0-1,1-1-766,1 1 0,0-1-1,0 0 1,-1-1 0,1 1 0,-1 0-1,1-1 1,-1 1 0,3-4 0,9-13-3886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7:40.3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6 4064,'-2'-5'1023,"0"5"-329,-1 4-225,2-3 230,10 4 2400,-3 5-2237,1 0-1,0-1 1,1 1 0,12 10 0,-8-9-591,1-1 0,1 0 0,-1-1 0,2 0 0,15 6 1,61 26 776,36 18 31,-110-49-955,-2 0 0,1 1-1,-2 0 1,1 1-1,-1 1 1,-1 0-1,-1 1 1,0 1 0,0-1-1,-2 2 1,14 24-1,3 16 444,-3 0-1,20 68 0,-34-94-329,40 131 830,-42-126-1106,-7-28 95,1 0-1,4 15 1,-4-12 325,-3-9-1372,2-10-5576,-1 3 4814,1 0 0,1 0 0,2-7 0,-3 10 1377,8-34-4328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7:41.4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7 253 2144,'-7'-2'6862,"15"-5"-1532,0 0-4777,2 1 1,-1 0 0,1 0-1,0 0 1,0 1 0,0 1-1,19-6 1,-16 5-306,122-37 1036,-79 27-1158,92-40 0,-68 21-1324,-20 8-4084,-28 10-2131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7:42.5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12 158 1888,'0'-11'4762,"18"-1"2049,-18 21-5590,0 7-607,-1 17-54,2 1 0,1-1 0,1 0 0,10 40-1,-11-66-417,-1 1 0,0 0 0,0-1 0,-1 10 0,0-16 930,-1-9-283,-11-24-481,-10-46 0,13 45-167,6 23-159,1 0-1,1 1 0,-1-1 0,2 0 0,-1 0 0,2-15 1,0 18-17,0 0 1,0 0 0,1 0 0,0 1 0,0-1 0,1 1 0,0 0 0,0-1 0,0 1 0,7-8 0,-3 4-33,1 0 0,1 1 1,0 0-1,0 1 0,1 0 0,0 0 1,0 1-1,17-8 0,-23 12 69,0 1 0,0 1 1,0-1-1,1 1 0,-1-1 0,0 1 0,1 0 0,-1 1 0,1-1 0,-1 1 0,0 0 0,1 0 0,-1 0 1,1 1-1,-1-1 0,1 1 0,-1 0 0,0 1 0,0-1 0,1 1 0,-1 0 0,0 0 0,0 0 0,-1 0 1,1 0-1,6 6 0,-5-3 49,0 0 0,-1 0 0,1 0-1,-1 1 1,0-1 0,0 1 0,-1 0 0,0 0 0,0 1 0,0-1 0,-1 0 0,0 1 0,0 0 0,-1-1 0,1 1 0,-2 0 0,1 0-1,-1 0 1,-1 13 0,1-18-22,0-1-1,-1 1 0,0 0 0,1-1 1,-1 1-1,0-1 0,0 1 1,0-1-1,0 0 0,0 1 0,0-1 1,0 0-1,-1 0 0,1 0 1,0 0-1,-1 0 0,1 0 0,0 0 1,-1 0-1,0 0 0,1-1 1,-1 1-1,-2 0 0,-5 2 136,0-1 1,-18 3-1,22-4-146,-14 0 29,16-1-64,-1 0 0,0 0-1,0 0 1,0 1 0,1 0 0,-1 0 0,0 0 0,-5 2 0,8-2 11,1-1 0,-1 0-1,1 0 1,0 1 0,-1-1 0,1 0-1,0 1 1,-1-1 0,1 0 0,0 1-1,0-1 1,-1 0 0,1 1 0,0-1 0,0 1-1,0-1 1,-1 0 0,1 1 0,0-1-1,0 1 1,0-1 0,0 1 0,0-1-1,0 1 1,0-1 0,0 0 0,0 1 0,0-1-1,0 1 1,0-1 0,0 1 0,1-1-1,-1 1 1,0-1 0,0 0 0,0 1-1,1-1 1,-1 1 0,0-1 0,0 0 0,1 1-1,-1-1 1,0 0 0,1 1 0,0-1-1,17 15 543,-17-15-524,16 12 53,0 1 0,-1 0-1,0 1 1,-1 1 0,0 1-1,-1 0 1,15 23 0,-27-34-1225,1-1 1,-1 1-1,1 0 1,1 6-1,5 8-7943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7:46.1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3 420 2400,'-1'0'63,"1"0"0,0-1 0,0 1 1,0 0-1,0-1 0,-1 1 0,1 0 0,0 0 0,0-1 1,0 1-1,0 0 0,0-1 0,0 1 0,0 0 1,0-1-1,0 1 0,0 0 0,0-1 0,0 1 0,0 0 1,0 0-1,0-1 0,0 1 0,0 0 0,1-1 0,-1 1 1,0 0-1,0 0 0,0-1 0,0 1 0,1 0 0,-1 0 1,0-1-1,0 1 0,0 0 0,1 0 0,-1 0 1,0-1-1,1 1 0,-1 0 0,0 0 0,0 0 0,1 0 1,-1 0-1,0-1 0,1 1 0,-1 0 0,1 0 0,10-8 5956,-10 8-5942,0 1 0,-1-1 0,1 0 0,0 1 0,0-1 0,-1 1 1,1-1-1,0 1 0,-1 0 0,1-1 0,-1 1 0,1-1 0,-1 1 0,1 0 0,-1 0 0,1-1 0,-1 1 0,0 0 0,1 0 0,-1-1 0,0 1 0,0 0 0,1 1 0,4 19 1013,-4 5-491,0 0 0,-2 0 0,-7 47 0,2-24-297,1 6 91,2 2 0,6 84 0,-3-104 311,0-36-475,1-1-181,0-1 0,0 0-1,0 0 1,-1 0 0,1 0-1,0 0 1,-1 0 0,1 0-1,-1 0 1,1 0 0,-1 0-1,1 0 1,-1 0 0,0 0-1,1-2 1,0 0 32,6-20-31,0 1-1,-2-1 1,5-37-1,-1-71-350,-9 122 266,3-120 103,-18-172-1,10 145 76,5 131-161,0 24 29,0 0 1,0 0-1,0 0 0,0-1 1,0 1-1,1 0 0,-1 0 1,0 0-1,1 0 0,-1 0 0,1 0 1,-1 0-1,1 0 0,0 0 1,-1 0-1,1 0 0,0 0 1,0 0-1,-1 0 0,1 0 1,0 1-1,0-1 0,0 0 1,0 1-1,0-1 0,0 1 0,0-1 1,0 1-1,0-1 0,1 1 1,-1 0-1,0-1 0,0 1 1,0 0-1,0 0 0,3 0 1,4 0 49,-1 0 0,1 1 0,0 0 1,10 3-1,-11-3 9,133 31 438,-109-26-275,1-1 0,-1-2 0,41-1 0,-1-5-307,-70 3 139,5 5 71,-5-4-114,0 0 0,0 0 0,0 0 1,0 0-1,0 0 0,0 1 0,0-1 1,0 0-1,0 1 0,-1-1 0,1 1 0,-1-1 1,2 2-1,1 15 105,0-1 1,0 1-1,-2-1 1,0 1-1,-3 28 1,1-1 79,1 94 210,0-137-1456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9:39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1387 509 11296,'-19'-25'5120,"24"22"-4449,-1-2-1215,11 10 161,6-10 447,6 5-32,-4-4-352,4 4 128,-9-3-2432,-5 6 1408</inkml:trace>
  <inkml:trace contextRef="#ctx0" brushRef="#br0" timeOffset="1">51 40 8128,'-50'-23'3680,"65"18"-3168,2 2-928,11-1 128,17-1-320,8 5 352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7:48.4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16 122 3072,'0'-13'14879,"0"26"-14540,2-1 1,5 23-1,1 9 355,-5-16-355,3 42 16,-1 40 493,-6-95-653,-5 30 1,5-38-187,1-6-6,0 1 32,0 1 0,0 0-1,-1 0 1,0-1 0,1 1 0,-1-1 0,0 1-1,0 0 1,0-1 0,0 0 0,-1 1-1,1-1 1,-1 0 0,0 1 0,-2 1 0,4-3 103,-1-1-116,1 0-1,0 0 0,-1 0 1,1 0-1,0 1 0,0-1 1,-1 0-1,1 0 0,0 0 1,-1 0-1,1 0 0,0 0 1,-1 0-1,1-1 0,0 1 1,0 0-1,-1 0 0,1 0 1,0 0-1,-1 0 0,1 0 1,0 0-1,0-1 0,-1 1 1,1 0-1,0 0 0,0 0 1,0-1-1,-1 1 0,1 0 1,0 0-1,0-1 0,0 1 1,0 0-1,-1 0 0,1-1 1,0 1-1,0 0 0,0 0 0,0-1 1,0 1-1,0 0 0,0-1 1,-4-9 186,3 8-184,0-1 1,0 0-1,0 0 1,0 1-1,1-1 0,-1 0 1,1 0-1,0 0 1,0 0-1,0 0 0,0 0 1,0 1-1,1-1 1,0 0-1,0-4 1,2-16 176,-2 14-170,1 1 1,-1-1 0,1 0-1,1 1 1,0-1-1,0 1 1,1 0-1,6-12 1,2-3 111,-5 10-82,0 0 0,1 1 0,0 0 1,1 0-1,0 1 0,1 0 1,18-15-1,8-3-75,43-25-1,-39 27-212,92-53-6318,-99 62 2675,-8 3-3762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7:50.0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14 299 3072,'2'-11'2338,"-2"11"-2232,0 0 1,1-1 532,-1 1-532,0 0 0,0 0-1,1 0 1,-1 0-1,0-1 1,0 1-1,0 0 1,0 0 0,0 0-1,1 0 1,-1 0-1,0 0 1,0 0-1,0 0 1,0 0 0,1 0-1,-1 0 1,0 0-1,0 0 1,0 0-1,0 0 1,1 0 0,-1 0-1,0 0 1,0 0-1,0 1 1,1-1 65,0 1 1,0 0-1,0 0 0,0 0 1,-1-1-1,1 1 1,0 0-1,-1 0 0,1 0 1,0 0-1,-1 1 1,1-1-1,-1 0 1,0 0-1,1 2 0,3 19 499,-1 0 0,-1 1 0,0-1 0,-4 32 0,2-8 44,0 291 3071,4-341-2863,0-5-733,-1 1 0,0-1 0,1-11 0,1 2-108,5-22-118,-2-1-1,-1 0 1,1-42-1,-8 53 32,0-1 0,-2 0 1,-1 1-1,-13-53 0,13 68-22,-7-26-81,-2 0-1,-30-70 1,39 105 107,2 5 0,1 0 0,-1 0-1,0-1 1,1 1 0,-1 0-1,1-1 1,0 1 0,-1-1 0,1 1-1,0-1 1,0-1 0,9 2 225,282-66 784,-214 46-886,35-6-303,-110 26 169,3 0 37,0 0 0,-1 1 1,1-1-1,0 1 1,0 0-1,5 1 0,-8-1-10,-1 1 0,0-1-1,0 0 1,0 1-1,0-1 1,0 1-1,0 0 1,0-1 0,0 1-1,0 0 1,0 0-1,0 0 1,0-1-1,0 1 1,-1 0 0,1 0-1,0 0 1,-1 0-1,1 0 1,0 0-1,-1 1 1,0-1 0,1 0-1,-1 0 1,1 0-1,-1 0 1,0 1-1,0-1 1,0 1 0,5 64 780,-4 83 1,-3-64-686,3-79-212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7:52.7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52 2656,'-5'-6'700,"1"1"312,3-1 3852,5 6-2326,-4 0-2493,0 0 1,0 0 0,0 0 0,0 0 0,1 0 0,-1 0-1,0 0 1,0 0 0,0 0 0,0 0 0,0 0 0,0 0-1,0 0 1,0 0 0,0 0 0,0 0 0,0 0-1,1 0 1,-1 0 0,0 0 0,0 0 0,0 0 0,0 0-1,0 0 1,0 0 0,0 0 0,0 0 0,0 0 0,0 1-1,0-1 1,0 0 0,0 0 0,0 0 0,0 0-1,0 0 1,0 0 0,0 0 0,0 0 0,0 0 0,0 0-1,0 0 1,0 1 0,0-1 0,0 0 0,0 0-1,0 0 1,0 0 0,0 0 0,0 0 0,0 0 0,0 0-1,0 0 1,0 0 0,0 0 0,0 1 0,0-1 0,0 0-1,0 0 1,0 0 0,0 0 0,0 0 0,0 0-1,0 0 1,-1 0 0,1 3-336,5 44 2013,-4-34-1476,-1 1 1,2 0-1,-1-1 1,8 25-1,-5-18 1716,11-45-1334,-8 15-606,-1-1 0,0 0-1,-1 0 1,0-1 0,3-12 0,4-8-75,-8 24 3,0 1 0,0-1-1,0 1 1,1 1 0,0-1-1,1 1 1,6-7 0,-11 12 57,-1 1 1,0 0-1,0 0 1,0 0-1,1 0 1,-1 0-1,0 0 1,0 0-1,1 0 1,-1 0-1,0 0 1,0 0-1,1 0 1,-1 0-1,0 0 0,0 0 1,1 0-1,-1 0 1,0 0-1,0 0 1,1 0-1,-1 0 1,0 0-1,0 0 1,0 1-1,1-1 1,-1 0-1,0 0 1,0 0-1,0 0 1,1 1-1,-1-1 1,0 0-1,0 0 1,0 1-1,6 6 85,-6-6-59,4 6 107,0-1 0,0 1 1,-1 0-1,0 0 0,0 1 1,-1-1-1,3 15 0,-4-16-44,0 0-1,1 0 1,3 10-1,-3-11-27,0-1 0,-1 1 0,0 0 0,0-1 0,1 10 0,-1-7-130,0-7-763,0 0 659,-1 0 0,0 1 0,0-1 0,0 0 1,1 0-1,-1 0 0,0 0 0,0 0 0,1 0 1,-1 0-1,0 0 0,0 0 0,1 0 0,-1 0 1,0 0-1,0 0 0,1 0 0,-1 0 0,0 0 0,0 0 1,0 0-1,1 0 0,-1-1 0,0 1 0,10-6-5191,-4-1 4561,15-18-5119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7:54.0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64 3072,'-1'-1'612,"-12"-6"5570,13 10-5671,0 1-1,-1-1 1,1 0-1,1 1 1,-1-1-1,1 6 1,2 8 362,-1 1 0,-1-1 1,-2 31-1,-5 228 1915,6-242-2446,0-33 800,0-15-545,-1-51-270,3-80-9,0 129-357,1 1 0,0-1 0,1 1 0,1 0 0,0 0 0,11-21 0,-5 15-98,1 1 0,1 0 0,26-30 0,-37 47 114,0 0-1,1 1 1,0-1-1,0 1 1,0-1-1,0 1 1,0 0-1,0 0 1,0 1-1,0-1 1,1 1-1,-1-1 1,1 1-1,-1 0 1,1 0 0,0 1-1,-1-1 1,1 1-1,0-1 1,0 1-1,-1 0 1,1 1-1,0-1 1,-1 1-1,1 0 1,0-1-1,-1 2 1,1-1-1,-1 0 1,0 1 0,1-1-1,-1 1 1,0 0-1,0 0 1,0 0-1,0 1 1,0-1-1,-1 1 1,4 3-1,-3-3 30,0 1 0,-1-1 0,0 0-1,1 1 1,-1-1 0,0 1 0,-1 0-1,1 0 1,-1 0 0,1 0-1,0 7 1,-2-9 19,0 0 1,0 1-1,0-1 0,0 1 0,0-1 1,-1 0-1,1 1 0,-1-1 0,0 0 1,0 0-1,0 1 0,0-1 0,0 0 0,0 0 1,0 0-1,-1 0 0,1 0 0,-1 0 1,1-1-1,-1 1 0,-2 2 0,-3 1 14,-1 1 0,1-1-1,-1-1 1,0 0 0,0 0-1,-1 0 1,-14 4 0,19-7-50,1 0 1,0 0-1,-1 1 1,1-1-1,0 1 1,0 0-1,-1 0 1,-3 4 0,6-5 14,0 0 1,0 0 0,1-1 0,-1 1 0,0 0 0,0 0 0,1 0 0,-1 1 0,1-1-1,-1 0 1,1 0 0,-1 0 0,1 0 0,0 1 0,-1-1 0,1 0 0,0 0 0,0 0-1,0 1 1,0-1 0,0 0 0,0 0 0,0 1 0,1-1 0,-1 0 0,0 0-1,2 3 1,33 64 1099,3 8-394,-28-53-644,-9-19-56,1 0-1,-1-1 1,1 1-1,0-1 1,-1 1-1,4 3 1,-2-2-672,0 6-8132,-3-8 7578,3 6-2538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7:56.3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5 284 2720,'-4'1'2177,"10"1"1697,5 1-631,-6-2-4004,21 3 1890,0-2 0,41-2 0,-33 0-719,-16-1-34,31-5 1,1-1-154,254-41 564,-303 48-785,233-50 196,-141 36-137,19-5 134,-51 8-64,98-5 0,-98 11-127,64 0 40,51-6 51,282-28 449,-275 39-388,72-4 3,-32-10 358,43 8-346,-228 6-300,207-9 466,-42 4-111,4-1 428,97-12 218,1 18 101,-124 1-594,-160 0-425,2-1-846,31-3 0,-52 2 246,4 0-1462,-5 1 2041,-1 0-1,0 0 1,0 0 0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7:59.0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0 780 2816,'10'11'2858,"-6"4"6022,-3-15-8799,-1 0 0,1 0-1,-1 0 1,1-1 0,0 1-1,-1 0 1,1-1 0,-1 1-1,1 0 1,-1-1 0,0 1 0,1 0-1,-1-1 1,1 1 0,-1-1-1,0 1 1,1-1 0,-1 1-1,0-1 1,1 1 0,-1-1 0,0 1-1,0-1 1,1 0 0,4-19 572,-3 14-380,4-26 292,-2 0 0,1-62 0,-3 47-415,-3-169 160,-2 76-38,3 126-148,-1-1 0,0 1 0,-5-20 0,6 34-111,0-1 0,0 0 0,0 0 0,-1 0 0,1 0 0,0 1 0,0-1 1,0 0-1,0 0 0,0 0 0,0 0 0,1 1 0,-1-1 0,0 0 0,0 0 0,0 0 0,1 1 1,-1-1-1,1 0 0,-1 0 0,0 1 0,1-1 0,-1 0 0,1 1 0,0-1 0,0-1 0,2 1 49,-1-1 0,1 1 0,0 0 0,-1 0 0,1 0-1,4-1 1,-3 1 10,92-23 383,139-15 0,-75 15-485,-126 18-218,62 0 0,-95 6 252,-1 1-1,0 0 0,1 0 1,-1 0-1,0 0 0,0 0 0,0 0 1,0 0-1,0 0 0,0 0 1,0 0-1,0 0 0,0 1 1,0-1 45,-9 114 1120,4-74-882,1-14-111,2-12-165,-1 33 0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7:59.8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41 2656,'-12'-13'15253,"18"10"-15023,1-1 1,-1 1-1,1 0 1,0 1-1,0-1 1,0 2-1,0-1 1,10-1-1,8 1-155,27 1 0,-44 1-67,-1 0 0,0 1 1,0 0-1,0 0 1,9 4-1,-13-4-12,0 0 1,0 0-1,0 1 1,0-1-1,0 1 0,0 0 1,0 0-1,0 0 1,0 0-1,-1 0 0,1 1 1,-1-1-1,2 4 1,-3-5 18,-1 0 0,1 0 0,-1 0 0,1 0 0,-1 0 1,0 0-1,1 0 0,-1 1 0,0-1 0,0 0 0,0 0 0,0 0 0,0 0 1,0 1-1,0-1 0,0 0 0,0 0 0,-1 2 0,-1 0 46,1 1-1,0-1 1,-1 0-1,0 0 1,1 0-1,-5 3 1,0 1 51,0 0 1,-1-1 0,1 0 0,-10 6-1,-32 16 200,36-21-92,0-1 0,0 1 1,1 1-1,-19 16 1,29-23-45,15 3 442,-8-3-463,1 0 0,-1 0-1,1-1 1,0 1-1,0-1 1,-1-1 0,11-1-1,6 0 81,87-10 208,-75 5-1097,-16-1-3375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8:01.9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 2560,'1'-1'243,"-1"1"-1,1-1 1,-1 0 0,1 0 0,-1 1-1,1-1 1,0 1 0,-1-1 0,1 0-1,0 1 1,-1-1 0,1 1-1,0 0 1,0-1 0,-1 1 0,1-1-1,0 1 1,0 0 0,1-1 0,10-5 7542,-12 15-5754,-1 10-959,-6 30-1,2-12-659,-3 34 248,3 0-1,5 74 1,2-126-672,4 20 0,-2-23 232,-2 0-1,1 21 0,-2-34-192,-1-1-1,0 0 0,0 0 0,0 0 0,1-1 1,-1 1-1,1 0 0,0 0 0,0 0 1,-1 0-1,3 2 0,-2-3-5,21-21-14132,-13 14 9455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8:02.3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12 149 5472,'-5'-3'435,"-2"-1"4125,7 4-4489,0 0 0,0 0 0,0-1 0,0 1 0,0 0 0,0 0-1,0 0 1,0 0 0,0-1 0,0 1 0,0 0 0,0 0 0,0 0 0,0-1 0,0 1 0,0 0-1,0 0 1,0 0 0,0 0 0,1 0 0,-1-1 0,0 1 0,0 0 0,0 0 0,0 0 0,0 0-1,0 0 1,0-1 0,1 1 0,-1 0 0,0 0 0,0 0 0,0 0 0,0 0 0,0 0 0,1 0-1,-1 0 1,0 0 0,0 0 0,0-1 0,1 1 0,13-3 2197,-1 1-1112,28-10 391,0 2 0,46-6 0,-41 8-1036,54-8-117,-53 10-1084,0-2 1,73-22-1,-91 16-8163,-13 4 2672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8:03.2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427 1 3392,'-1'0'511,"0"0"0,0 1 0,0-1 0,0 1 0,0-1 0,0 1 0,0-1 0,0 1 0,0 0-1,0-1 1,0 1 0,0 0 0,0 0 0,0 0 0,0 1 0,-16 19 1544,8-9-792,-17 16 741,-54 47 1,2-3-906,65-59-916,1 2 0,0-1 0,-17 29 0,7-3 30,1 1 0,2 1 1,2 1-1,2 0 0,1 1 1,-8 56-1,20-90-125,1 0 1,0 0-1,1 0 0,0-1 1,1 1-1,0 0 1,4 19-1,-3-23-32,0 0 0,0-1 0,1 1 1,0 0-1,0-1 0,0 1 0,0-1 0,1 0 0,0 0 1,0-1-1,1 1 0,-1-1 0,9 6 0,54 33 310,-31-21-348,-32-20-332,10 7 925,30 14-1,-12-13-2454,-28-10 300,0 1 0,0-1 0,1 0-1,-1 0 1,7-2 0,-2 0-637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9:40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221 116 5728,'-3'-4'719,"0"1"-1,-1-1 1,1 1 0,-1 0-1,1 0 1,-1 1 0,0-1 0,0 1-1,0-1 1,-6-1 0,5 3-290,1-1 0,-1 1 0,-1 0 0,1 0 0,0 0 0,0 1 0,0 0 1,-9 0-1,9 1-340,0 0-1,-1 0 1,1 0 0,0 0 0,0 1 0,0 0 0,0 0 0,1 1 0,-1-1 0,0 1 0,1 0 0,0 0 0,-1 1 0,1-1-1,1 1 1,-1 0 0,1 0 0,-1 0 0,-2 5 0,1-1 6,1 1 0,0 0 0,1 1 0,0-1 0,0 0 0,1 1 0,0 0 0,1-1-1,0 1 1,0 0 0,1 0 0,1 0 0,-1 0 0,2-1 0,-1 1 0,1 0 0,1-1 0,0 1 0,5 11 0,-7-18-35,0-1 0,1 0 0,-1 0 0,0 1 0,1-1 0,0 0 0,0 0 0,-1-1 0,1 1 0,0 0 0,0-1 0,1 1 0,-1-1 0,0 1 0,0-1 0,1 0 0,-1 0 0,1 0 0,-1 0 0,1-1 0,-1 1 0,1-1 0,-1 1 0,1-1 0,-1 0 0,1 0 0,0 0 1,-1 0-1,1-1 0,-1 1 0,1-1 0,0 0 0,-1 1 0,0-1 0,1 0 0,-1 0 0,1-1 0,-1 1 0,0 0 0,0-1 0,0 1 0,3-4 0,4-4 43,-1-1-1,0-1 1,0 1 0,-1-1-1,-1-1 1,0 1 0,-1-1-1,0 0 1,0 0 0,-1-1-1,2-15 1,-5 23-140,0-1-1,-1 1 1,1-1 0,-1 1-1,-1 0 1,1-1 0,-1 1-1,0-1 1,0 1 0,0 0-1,-1 0 1,0-1 0,0 1-1,0 0 1,-1 1 0,0-1-1,0 0 1,0 1 0,0-1-1,-1 1 1,1 0 0,-1 0-1,0 1 1,0-1 0,-1 1-1,-7-5 1,10 7-2,1 0-1,-1 0 1,1 0 0,0 0 0,-1 0-1,1 0 1,0 0 0,0 0-1,0-1 1,-2-1 0,3 2 37,0 1 0,0 0 0,0-1 0,0 1 0,0 0-1,0-1 1,0 1 0,0 0 0,0-1 0,0 1 0,0 0 0,0-1 0,0 1 0,0 0 0,0 0 0,0-1 0,0 1 0,0 0 0,0-1 0,1 1 0,-1 0-1,0-1 1,0 1 0,0 0 0,1 0 0,-1-1 0,0 1 0,0 0 0,0 0 0,1-1 0,3-1 34,-1 1 0,1-1 1,-1 1-1,1-1 0,0 1 0,6-1 1,-3 1-35,42-10 201,1 2 1,1 3-1,-1 2 1,64 2-1,-109 2-177,1 1-1,-1 0 1,1 0-1,-1 0 1,1 1-1,-1-1 0,8 5 1,-12-6 1,1 1-1,-1 0 1,1 0 0,-1 0 0,1 0-1,-1 0 1,0 0 0,0 0 0,1 0 0,-1 0-1,0 1 1,0-1 0,0 0 0,0 1-1,-1-1 1,1 1 0,0-1 0,-1 1 0,1 0-1,0-1 1,-1 1 0,0-1 0,1 1-1,-1 0 1,0-1 0,0 1 0,0 0-1,-1 3 1,0 0 95,-1 1-1,0 0 1,-1-1 0,1 1-1,-1-1 1,0 0 0,-7 10-1,6-10-65,0 0 0,0 1 0,1 0 0,0 0 0,-4 11 1,7-16-46,0-1 0,0 0 0,-1 0 0,1 0 0,0 0 0,0 0 0,0 1 0,0-1 0,0 0 0,0 0 1,0 0-1,0 0 0,0 1 0,0-1 0,0 0 0,0 0 0,0 0 0,0 1 0,0-1 0,0 0 1,0 0-1,0 0 0,0 0 0,0 1 0,0-1 0,0 0 0,0 0 0,0 0 0,0 0 0,0 1 0,0-1 1,0 0-1,0 0 0,1 0 0,-1 0 0,0 0 0,0 1 0,0-1 0,0 0 0,0 0 0,1 0 1,-1 0-1,0 0 0,0 0 0,0 0 0,0 0 0,0 0 0,1 1 0,-1-1 0,0 0 0,0 0 0,0 0 1,1 0-1,-1 0 0,9-5 280,-7 4-212,180-106 196,-181 106-266,0 1-1,1-1 0,-1 0 0,1 0 0,-1 1 0,1-1 0,-1 1 1,1-1-1,-1 1 0,1 0 0,0 0 0,-1 0 0,1-1 0,-1 2 0,1-1 1,0 0-1,-1 0 0,1 0 0,-1 1 0,1-1 0,0 1 0,-1-1 0,1 1 1,2 1-1,-2 0 31,0 0 1,0 0-1,0 1 1,0-1-1,0 1 1,0-1 0,0 1-1,-1-1 1,0 1-1,1 0 1,-1 0-1,1 4 1,4 16 159,5 32 1,-6-21-86,3 21 54,1 10 0,-7-57-313,0 0 0,0-1 0,1 1 0,0-1 0,1 0 0,4 8 0,2-4-2650,-2-3 761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8:04.2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197 462 1664,'1'0'144,"-1"-1"0,1 0 0,0 0 0,-1 0 0,1 0 0,0 1 0,0-1 0,0 0 0,0 1-1,0-1 1,0 1 0,0-1 0,2 0 0,6-5 2491,-8 6-2408,-1-1-1,1 1 1,-1-1-1,1 1 1,-1-1-1,1 0 1,-1 1-1,0-1 1,1 1-1,-1-1 1,1 0-1,-1 1 1,0-1-1,0 0 1,1 0-1,-1 1 1,0-1-1,0 0 1,0 0-1,0 1 1,0-1-1,0 0 1,0 0-1,-1-1 57,0 1 0,1-1 0,-1 1 0,0 0 0,0-1 0,0 1 0,0 0 0,0 0 0,0 0 1,-2-2-1,0 1 33,0 0 1,-1-1-1,1 1 1,-1 1 0,1-1-1,-1 0 1,0 1 0,0 0-1,-4-1 1,-38-6 1528,33 7-1182,7 0-541,0 1 0,0 0 1,1 0-1,-1 0 0,0 1 0,1 0 0,-1 0 1,0 0-1,1 1 0,-1 0 0,-7 3 0,11-4-110,-1 1-1,1-1 0,-1 1 1,1-1-1,0 1 0,-1 0 1,1 0-1,0 0 0,0 0 1,0 1-1,1-1 0,-1 0 0,0 1 1,1-1-1,0 1 0,-1 0 1,1-1-1,0 1 0,0 0 1,1 0-1,-1-1 0,1 1 1,-1 0-1,1 4 0,0-1 8,1 0-1,-1 0 1,1 0-1,0 0 0,1 0 1,0 0-1,0 0 0,0 0 1,1-1-1,-1 1 1,1-1-1,0 1 0,1-1 1,0 0-1,0-1 1,0 1-1,0 0 0,6 4 1,1-1 46,-1 0 0,1-1 0,0-1 0,1 0 0,0 0 0,0-1 0,21 6 0,-27-9 38,0-1 0,0 0 1,1-1-1,-1 1 0,0-1 1,1 0-1,-1-1 0,9-1 1,-12 2-62,-1-1 0,1 0 0,-1 0 0,0 0 0,1 0 0,-1 0 0,0 0 0,0 0 0,0-1 0,3-2 0,-4 3-20,0 0-1,0 0 1,0 0-1,0 0 1,0 0 0,-1-1-1,1 1 1,0 0-1,-1-1 1,1 1-1,-1 0 1,0-1 0,1 1-1,-1-1 1,0 1-1,0 0 1,0-1-1,0 1 1,0-3 0,-3-10 13,0 1 0,-1-1 0,0 1 0,-11-22 0,4 9-13,-53-108 18,44 98-42,2-2 0,1 0 0,-16-57 0,32 92-2,0-1 1,0 1-1,1-1 0,-1 1 1,1-1-1,0 1 1,0-1-1,0 1 0,1-1 1,-1 1-1,1 0 1,0-1-1,0 1 0,0-1 1,0 1-1,1 0 1,-1 0-1,1 0 0,0 0 1,0 0-1,0 0 1,0 0-1,1 1 0,-1-1 1,1 1-1,-1 0 1,1-1-1,0 1 0,0 0 1,0 1-1,0-1 0,0 0 1,4-1-1,11-3 42,0 0 0,1 1-1,-1 1 1,1 0 0,0 2 0,25-1-1,-4 3 135,78 11 0,-105-9-81,0 0 0,0 1-1,0 1 1,20 9 0,-25-12-575,-14 18-10568,1-7 7703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8:05.1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0 3808,'-5'0'9130,"9"13"-6980,-2 2-1102,-1 1 0,-2 28 0,0-7-166,-9 253 1945,3-200-2400,1-5 399,6-83 177,1-2-838,47-9 320,-35 9-434,0-2-1,22-4 0,-23 3 24,1 1 1,23-1-1,35-4-325,-70 7 215,0 0 0,0 0-1,0 0 1,0 0 0,0 0 0,0 0 0,0-1 0,-1 1-1,1 0 1,0 0 0,0-1 0,1 0 0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8:05.5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43 6656,'-2'5'9445,"8"-2"-7781,-4-3-1417,0 1 0,0-1 1,0 1-1,1-1 0,-1 0 1,0 0-1,0 0 0,1 0 1,-1 0-1,0 0 0,2-1 1,1 0 176,119-20 1088,-20 2-683,-102 19-829,23-3-56,34-2 0,-33 2-2141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8:05.8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61 7296,'-3'-1'5745,"18"-1"283,-3 1-5450,118-27 2948,14 11-2706,-61 9-872,-20 5-358,-37 3-6165,-20 0 3816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8:06.5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6464,'11'5'8363,"18"15"-6097,-6-4-821,-17-12-1164,0 1-1,-1 0 1,1 0-1,6 9 1,7 6 252,-2-2-302,0 1-1,-2 0 1,0 1 0,-2 1-1,0 0 1,-1 1 0,-1 0-1,8 24 1,-2 5 147,-1 2 0,13 83 1,-26-116-282,0-1 1,-2 1 0,0 0 0,-1-1-1,-1 1 1,-1 0 0,0-1 0,-2 1 0,0-1-1,-1 0 1,-8 19 0,-9 13 163,-28 49 1,42-84-300,3-6-28,0 0 0,0-1-1,-1 0 1,0 0-1,-1-1 1,0 1 0,0-1-1,-10 8 1,6-7-1041,6-5 336,0-1 1,0 1-1,-7 3 1,10-6 257,0 0-1,0 0 1,1-1 0,-1 1 0,0-1 0,0 0 0,0 1 0,1-1-1,-1 0 1,0 0 0,0 0 0,0 0 0,0 0 0,0-1-1,-2 0 1,-6-4-2489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8:07.3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 4896,'2'-1'9545,"5"0"-4689,43-9-3412,-17 6-1010,62 0 1,-93 4-430,1 0 0,-1 0 1,0 1-1,0-1 0,1 1 0,-1-1 1,0 1-1,0 0 0,0 0 0,0 0 0,0 0 1,0 0-1,0 0 0,0 1 0,0-1 1,-1 1-1,1-1 0,0 1 0,-1-1 0,0 1 1,1 0-1,-1 0 0,0 0 0,0 0 1,0 0-1,0 0 0,0 0 0,0 0 0,-1 0 1,1 0-1,-1 1 0,1-1 0,-1 0 1,0 0-1,0 1 0,0-1 0,0 0 0,0 0 1,0 1-1,-1-1 0,1 0 0,-1 0 1,0 0-1,0 1 0,1-1 0,-1 0 0,-2 2 1,0 2 86,-1 0 0,-1 0 0,1-1 1,-1 1-1,0-1 0,0 0 0,-9 7 1,-4 0 262,-22 13 1,7-6 168,3-2 367,28-17-582,16 3 592,102 2 102,-73-3-1359,-5 1-4717,-20-1 2411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8:12.2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527 123 3904,'-1'0'80,"0"0"1,1-1 0,-1 1-1,0 0 1,0 0-1,0 0 1,1 0-1,-1-1 1,0 1 0,0 0-1,0-1 1,1 1-1,-1-1 1,0 1-1,0-1 1,1 0-36,0 0 0,0 1 0,0-1 0,1 1 0,-1-1 0,0 1 0,0-1 0,1 0 0,-1 1 0,0-1 0,1 1 0,-1-1 0,1 1 0,-1-1 0,0 1 0,1 0 0,-1-1 0,2 0 0,-1 0 861,-8-3 2929,16-2-341,-9 6-3462,0 0-1,0 0 0,0 0 0,0 0 0,-1 0 1,1 0-1,0 0 0,0 0 0,0 0 1,0 0-1,-1-5 4253,-6 9-3948,1 24 224,-1-11-293,5-10-157,-1-1 1,0 1 0,-5 8 0,-26 47 613,23-39-597,-15 23 0,21-39-30,0-1 0,0 1 0,0-1 0,-1-1 0,1 1 0,-2-1 0,-10 8 0,14-11-46,-1 0 0,1-1 0,-1 0-1,0 1 1,1-1 0,-1-1 0,0 1-1,0 0 1,0-1 0,1 0 0,-1 0-1,0 0 1,0 0 0,0-1 0,0 0-1,1 1 1,-1-1 0,0-1 0,1 1-1,-1 0 1,-4-3 0,-8-5 109,0 0 1,0-1-1,-16-14 1,23 17-96,0 0-28,-22-15 69,-37-38 0,60 53-108,1-1 0,0 0 0,0-1 0,1 1 0,0-1 0,1 0 0,0-1 0,0 1 1,-6-21-1,9 24 41,0-1-62,1-1 0,-1 1 1,1-1-1,-1-11 0,3 18 33,-1 1 0,0-1 0,0 0 0,0 1 0,1-1 0,-1 0 0,0 1 0,1-1 0,-1 1 0,0-1 0,1 1 0,-1-1 0,1 1 0,-1-1 0,1 1 0,-1-1 0,1 1 0,-1 0 0,1-1 0,-1 1 0,1 0 0,-1-1 0,1 1 0,0 0 0,-1 0 0,1 0 0,0 0 0,-1-1 0,1 1 0,0 0 0,0 0 0,27 0 206,-21 0-213,374-12 2151,-285 4-1739,74-7-137,-60 15-549,-106-3-1049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8:13.9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134 5 4224,'-8'-5'13761,"2"11"-13523,-25 56 1133,15-28-891,-40 98 1440,53-123-1844,0 0 0,0 1 0,1 0 0,0-1 0,0 1 0,1 0 0,1 0 0,-1 0 0,2 0 0,-1 0 0,3 9 0,-2-17-54,1 8 163,0 1 0,2-1 0,-1 0 0,1 0 0,1 0 0,6 11 0,-10-20-205,5 4 298,13-3-1357,-14-3-867,7-2-7777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8:14.5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40 4736,'0'5'6860,"1"17"-4266,2 7-1542,-4-19-670,0-1-1,-1 1 0,1-1 1,-2 0-1,-3 11 0,2-7-136,7-18-164,0-1-1,0 1 0,0 0 1,1 0-1,5-6 0,35-39-813,-15 18 814,-23 25-107,-1 1 0,2 0 1,-1 0-1,1 0 0,-1 1 0,12-7 1,-16 11 102,1 0 0,-1-1 0,1 1 1,0 1-1,-1-1 0,1 0 1,0 1-1,-1-1 0,1 1 0,0 0 1,0 0-1,0 0 0,-1 0 1,1 0-1,0 1 0,0-1 0,-1 1 1,1 0-1,0 0 0,-1 0 1,1 0-1,-1 0 0,4 3 0,-2-1 80,0-1 0,0 1 1,0 1-1,-1-1 0,0 1 0,1-1 0,-1 1 0,-1 0 0,5 6 0,-2 1 148,0 0 0,6 18 0,-4-11-49,-4-10-6043,1-1 2545,5 0 1066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8:15.0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4 4640,'-1'-3'3700,"8"10"1880,-5-3-5293,0-1 0,-1 0 0,0 1 0,1-1 0,-1 1 0,0-1 0,-1 1 0,1 0 0,-1-1 0,1 6 0,1 49 1789,0-32-1258,-2 36 0,-1-41-542,-4 28 242,4-45-440,0 1 0,0-1 1,0 1-1,-1-1 0,1 0 0,-1 1 1,0-1-1,-3 4 0,4-8-116,1 1-1,0-1 0,-1 1 0,1-1 1,0 0-1,-1 1 0,1-1 0,-1 0 0,1 0 1,0 1-1,-1-1 0,1 0 0,-1 0 1,1 0-1,-1 1 0,1-1 0,-1 0 1,1 0-1,-1 0 0,1 0 0,-1 0 1,1 0-1,-1 0 0,0 0 0,1 0 1,-1 0-1,1 0 0,-1-1 0,1 1 0,-1 0 1,1 0-1,0 0 0,-1-1 0,1 1 1,-2-1-1,1 0-233,0 0 1,-1 0-1,1 0 0,0 0 1,-1 0-1,1-1 0,0 1 1,0-1-1,-2-2 0,-5-16-2335,0 1-1,-6-31 0,14 49 2576,-2-7-873,0 0 1,1 0 0,0 1-1,0-1 1,1 0 0,1-12-1,0-5-1484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2:19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 8 5632,'-5'-7'3648,"5"7"-3636,0 0 1,0 0-1,0 0 1,0 0-1,0 0 0,0 0 1,0 0-1,0 0 0,0 0 1,0 0-1,0 0 1,0 1-1,0-1 0,0 0 1,0 0-1,0 0 1,0 0-1,0 0 0,0 0 1,0 0-1,0 0 0,0 0 1,0 0-1,0 0 1,0 0-1,0 0 0,0 0 1,0 0-1,0 0 1,0 0-1,0 0 0,0 0 1,-1 0-1,1 0 0,0 0 1,0 0-1,0 0 1,0 0-1,0 0 0,0 0 1,0 0-1,0 0 1,0 0-1,0 0 0,0 0 1,0 0-1,0 0 1,0 0-1,0 0 0,0 0 1,0 0-1,0 0 0,-1 0 1,1 0-1,0 0 1,0 0-1,0 0 0,0 0 1,0 0-1,0 0 1,0 0-1,0 0 0,0 0 1,0-1-1,-8 8 228,-65 59 2219,56-49-2142,0 0 0,0 1 1,2 0-1,0 1 0,-15 28 1,9-7-40,1 1 0,-19 58 0,-15 90 482,40-131-552,3 1 0,2 0 0,3 1 0,3 0 0,7 106 0,-4-164-184,0 4 122,1 0 0,0 1-1,0-1 1,3 6 0,-3-10-103,0 0 0,0 0 0,0 0 0,0 0-1,0 0 1,1 0 0,-1-1 0,1 1 0,-1 0 0,1-1 0,0 1 0,-1-1 0,1 0 0,0 1 0,2 0 0,14 6 122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9:42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5 5408,'0'-5'8917,"-1"8"-8530,0 1 1,1-1-1,-1 0 0,-1 0 1,1 1-1,0-1 1,-1 0-1,0 0 0,-3 5 1,-1 1 148,-20 36 600,1 1 0,-31 83 0,54-125-1081,1 1 1,0-1-1,0 1 0,1-1 0,-1 6 0,1-10-36,0 1 0,0-1-1,0 0 1,0 0 0,0 0 0,0 1-1,0-1 1,0 0 0,0 0 0,0 0-1,0 0 1,0 1 0,0-1 0,0 0-1,0 0 1,0 0 0,0 1 0,0-1-1,1 0 1,-1 0 0,0 0 0,0 0 0,0 0-1,0 1 1,0-1 0,0 0 0,0 0-1,1 0 1,-1 0 0,0 0 0,0 0-1,0 1 1,0-1 0,1 0 0,-1 0-1,0 0 1,6-4 242,60-63 431,-44 42-582,1 2 1,37-30 0,-26 27-119,1 1 0,1 2 0,48-23 0,-83 46 18,0-1 1,0 1-1,-1 0 1,1-1-1,0 1 1,0 0-1,0-1 1,0 1-1,0 0 1,0 0-1,0 0 0,0 0 1,-1 0-1,1 0 1,0 0-1,0 0 1,0 0-1,0 1 1,0-1-1,0 0 1,0 1-1,0-1 1,-1 0-1,1 1 1,0-1-1,0 1 1,0-1-1,-1 1 1,1 0-1,0-1 1,-1 1-1,1 0 1,-1-1-1,1 1 1,0 0-1,-1 0 1,0-1-1,1 1 1,0 1-1,1 4 71,-1-1 0,1 1 0,-1 0 0,0-1-1,0 8 1,0-8-31,0 16 94,0 0-1,-4 37 1,-12 44 302,13-89-384,-1 3-8,-2 13 55,-3 57 0,7-67-632,0-15-1412,1-9-1628,1-15-3050,6 7 3925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8:15.5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0 6816,'-1'1'241,"1"0"0,-1 0 1,0 1-1,1-1 1,-1 0-1,0 0 0,1 0 1,0 1-1,-1-1 0,1 0 1,0 1-1,0-1 0,-1 0 1,1 1-1,0-1 0,0 0 1,1 1-1,-1-1 1,1 2-1,-2 14 1662,-10 67 2865,10-65-4096,1-18 11,1-2-662,17-18-199,-9 9 152,1 0-1,0 0 1,0 1-1,1 1 1,0 0 0,16-9-1,-23 15 157,1 0 0,-1 0 0,1 0 0,0 0 0,-1 1-1,1-1 1,0 1 0,0 1 0,0-1 0,0 1 0,0-1 0,0 2-1,0-1 1,0 0 0,-1 1 0,1 0 0,0 0 0,0 0-1,0 1 1,-1 0 0,1 0 0,-1 0 0,1 0 0,-1 1-1,4 2 1,-5-3-76,0 0-1,-1 0 0,1 0 0,-1 1 0,0-1 1,0 1-1,0-1 0,0 1 0,0 0 0,0-1 1,-1 1-1,1 0 0,0 4 0,0 0-508,-1-1-1,1 1 0,-2-1 0,1 1 1,-1 8-1,16-6-8749,-4-8 6592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8:15.9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4 5984,'0'0'43,"0"0"0,0 0 0,0 0 0,0 0-1,0 0 1,0 0 0,0 0 0,-1 0 0,1 0 0,0 0 0,0 0 0,0 0 0,0 0 0,0 0 0,0 0 0,0 0-1,0 0 1,0-1 0,0 1 0,0 0 0,-1 0 0,1 0 0,0 0 0,0 0 0,0 0 0,0 0 0,0 0 0,0 0 0,0-1-1,0 1 1,0 0 0,0 0 0,0 0 0,0 0 0,0 0 0,0 0 0,0 0 0,0 0 0,0-1 0,0 1 0,0 0 0,0 0-1,0 0 1,0 0 0,0 0 0,0 0 0,0 0 0,0 0 0,1 0 0,-1-1 0,0 1 0,0 0 0,7 2 1265,11 6 538,6 12 269,-1 2 1,-1 0-1,26 35 1,-26-30-744,-13-16-1158,0 1 0,-1 0 0,0 0 0,-1 1 0,0 0 0,-1 1 0,-1-1 0,0 1 0,0 0 0,-2 0 0,0 1 0,0-1 0,-2 1 0,0 0 0,0 14 0,-3-3-249,-1 0-1,-9 33 0,8-44-1114,-1 1 0,-11 22 0,16-37 858,0 1-1,-1-1 1,0 0-1,1 1 0,-1-1 1,0 0-1,0 1 1,0-1-1,0 0 1,0 0-1,0 0 1,0 0-1,0 0 1,0 0-1,0 0 1,-1 0-1,1-1 1,0 1-1,-1 0 1,1-1-1,0 1 1,-1-1-1,1 1 1,-1-1-1,-2 1 1,3-2-26,0 1 1,0-1-1,-1 1 1,1-1-1,0 1 1,0-1-1,0 0 0,0 0 1,0 0-1,-2-1 1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8:17.1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76 4224,'-4'5'19592,"9"-7"-20945,6 0 1801,-1-1-1,19 0 1,15-4 103,-3-2-101,63-6 1,177 3 461,-235 9-1227,-45 3-25,0 0 0,0 0 0,0 0 0,0 0 0,0-1-1,-1 1 1,1 0 0,0-1 0,0 1 0,0 0 0,0-1 0,0 1-1,0-1 1,0 1 0,-1-1 0,1 0 0,0 1 0,-1-1 0,1 0-1,0 0 1,-1 1 0,1-1 0,-1 0 0,1 0 0,-1 0 0,1 0-1,-1 0 1,1 0 0,-1 1 0,0-1 0,0 0 0,0 0 0,1 0 0,-1 0-1,0-2 1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8:17.6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31 4384,'-4'-6'19522,"10"7"-19162,165-10 1679,-77 2-1811,-49 5-189,258-4 12,-277 6-925,-21-1 375,0 1-1,0 0 1,0 0-1,0 0 1,-1 1-1,1-1 1,0 1 0,0 0-1,-1 1 1,7 2-1,-15 5-6987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8:24.1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26 2560,'0'0'25,"0"0"-1,0 0 1,-1 0 0,1 0 0,0 0 0,0 0-1,0 0 1,0 0 0,0-1 0,-1 1 0,1 0-1,0 0 1,0 0 0,0 0 0,0 0-1,0 0 1,0-1 0,0 1 0,0 0 0,0 0-1,0 0 1,0 0 0,-1-1 0,1 1-1,0 0 1,0 0 0,0 0 0,0 0 0,0 0-1,0-1 1,0 1 0,0 0 0,0 0-1,1 0 1,-1 0 0,0-1 0,0 1 0,0 0-1,0 0 1,0 0 0,0 0 0,2-7 2630,-2 6-2088,0 0 1,1 0-1,-1 0 0,0 1 1,1-1-1,-1 0 0,0 0 1,1 0-1,-1 1 0,1-1 1,-1 0-1,1 1 0,1-2 1,2 0 2830,-2 9-2398,-2 115 1871,3 213-436,-3-306-2310,0-18-107,1 1 0,-1-1 0,5 18 1,-4-21 61,1 1 0,-1-1-1,-1 0 1,1 10 0,-1-17-79,0 0-535,-5-6-4092,5 5 4412,0-1 0,-1 1-1,1-1 1,0 1 0,0 0-1,0-1 1,0 1 0,0-1-1,0 1 1,0-1 0,0-15-2765,1 14 2312,3-45-7620,-3 23 5220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8:24.8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317 14 3072,'-4'-13'8060,"3"19"-5176,-2 11-2312,-1 0 0,-1 0 0,0 0 0,-1-1-1,-1 0 1,0 0 0,-1-1 0,-1 0 0,0 0 0,-1-1 0,-20 21 0,-49 41 525,-30 31-66,100-99-947,-1 3 91,8-8 385,4-4 579,19-7-1036,0 1 1,0 0-1,0 2 1,1 0-1,39-2 0,-4-1 242,92-12-446,-102 16 177,-27 4-7944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8:25.4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7 4640,'-4'-7'10004,"10"13"-4366,-3 4-6123,-4 10 1941,-5 28 0,0 11-827,-10 103 589,4-53-889,8-36-67,4-41-5847,6-43 126,-4 8 4150,11-14-2099,11-12-1754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8:25.8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3 5472,'-3'-3'7466,"4"4"-7008,1-1 0,-1 1 0,1 0 0,-1-1-1,1 1 1,-1 0 0,0 0 0,0 0 0,1 0 0,-1 0-1,0 1 1,0-1 0,2 3 0,-2-2-15,0 1-1,1 0 1,-1 0 0,0 0 0,0 0-1,1 5 1,-1 5 41,0-1 0,-2 25 0,1-16 150,-18 246 1376,16-218-1831,2-35-165,0-1 0,-1 0 0,-4 18 0,4-22-5371,0-19-422,-1-8 1955,5-14-2618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8:26.4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9 225 2144,'-9'-12'8074,"23"4"-4138,20-10 37,-17 8-2891,1 1-1,0 1 0,35-10 1,-19 9-292,1 2 0,1 2 0,-1 1 0,1 2 1,51 3-1,-71 0-388,-11-1-244,-1 0 0,0 0 0,1 1-1,-1-1 1,8 3 0,22 6 1168,-32-9-1260,1 0-1,-1 1 1,0-1-1,0 0 1,0 0-1,0-1 1,0 1-1,1 0 1,-1-1 0,0 1-1,0-1 1,0 0-1,0 1 1,2-3-1,12-8 170,-1-2 0,18-17 0,-26 23-1003,-1-1 0,1 0-1,7-14 1,-10 7-2698,-2 6-1428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8:29.1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229 8 3392,'4'-7'15994,"-61"65"-12283,48-48-3459,-11 15 200,1 2 0,1 0 0,-28 56-1,41-73-386,-6 12-38,2 0 1,0 1-1,1 0 1,1 0-1,-7 46 1,14-65-261,0-1-1,0 0 1,0 1 0,0-1-1,1 0 1,-1 0 0,1 1 0,0-1-1,0 0 1,0 0 0,0 0-1,2 3 1,-2-4-104,0-1 0,-1 0-1,1 0 1,0 0 0,0 0-1,0 0 1,0 0 0,0 0-1,0 0 1,0 0 0,0-1 0,0 1-1,1 0 1,-1-1 0,0 1-1,0 0 1,1-1 0,-1 0-1,0 1 1,0-1 0,1 0 0,-1 0-1,1 1 1,-1-1 0,0 0-1,1-1 1,-1 1 0,0 0-1,1 0 1,-1 0 0,0-1 0,1 1-1,0-1 1,19-10-5588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9:42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30 8224,'0'1'301,"-1"0"1,0-1-1,0 1 1,1 0-1,-1-1 1,0 1-1,1 0 1,-1 0-1,1 0 1,-1 0-1,1 0 1,0-1-1,-1 1 0,1 0 1,0 0-1,0 0 1,-1 0-1,1 0 1,0 0-1,0 0 1,0 2-1,1 28 2568,-1-19-2493,0 4 453,1 1 0,0-1 1,7 32-1,-7-43-689,0-1 0,1 1 0,-1-1 0,1 0 0,0 1 0,0-1 0,1 0 0,-1 0 0,1 0 1,0-1-1,0 1 0,0-1 0,0 1 0,0-1 0,1 0 0,0-1 0,0 1 0,7 4 0,-8-6-43,1 0-1,-1 0 1,0-1 0,1 1-1,-1-1 1,1 1-1,-1-1 1,1 0-1,-1-1 1,1 1 0,-1 0-1,1-1 1,-1 0-1,1 0 1,-1 0-1,0 0 1,1-1-1,-1 1 1,5-4 0,6-4 126,-1-1 1,25-21 0,-28 22-160,12-11 133,30-35 0,-44 46-382,-1 0 0,-1 0 1,0-1-1,0 0 1,0 0-1,-2 0 1,5-12-1,-9 21-51,1-1 0,-1 1 0,0-1 0,0 1 0,0-1 0,0 1 0,0-1-1,0 0 1,0 1 0,-1-1 0,1 1 0,0-1 0,-1 1 0,-1-4 0,2 5-22,0-1 0,-1 1 1,1-1-1,-1 1 1,1-1-1,-1 1 0,1-1 1,-1 1-1,1-1 0,-1 1 1,1-1-1,-1 1 1,1 0-1,-1 0 0,0-1 1,1 1-1,-1 0 0,1 0 1,-1-1-1,0 1 1,1 0-1,-1 0 0,0 0 1,1 0-1,-1 0 0,0 0 1,1 0-1,-1 0 1,0 0-1,1 1 0,-1-1 1,0 0-1,1 0 0,-1 0 1,1 1-1,-1-1 1,0 0-1,0 1 0,-5 6-2152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8:29.6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19 4736,'-23'-17'7292,"26"16"-6063,4 3-1014,1 1 225,-1 0 1,1 1 0,-1 0-1,0 1 1,0-1 0,0 1-1,-1 1 1,0-1 0,0 1-1,8 10 1,3 6 740,24 45 1,-20-32-505,23 40 143,50 77 446,-74-125-1062,-2 1 1,-1 0 0,-1 2-1,-2 0 1,-1 1 0,-1 0-1,9 40 1,19 142 993,-26-135-876,-13-69-336,3 9-83,1 34 0,5-67-11673,6-14 3930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38:33.8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424 19 2080,'29'-18'12327,"-32"27"-10618,-5 13-1346,-32 65 1698,-28 57-308,63-136-1700,-63 103 777,57-95-742,-1-1-1,-1 0 1,0-1 0,-27 22 0,-14 4 75,26-20-1228,-45 40-1,71-58 627,1-1 0,-1 1 0,1 0 0,-1-1 0,1 1 0,0 0 0,0 0 0,0 0 0,0 0 0,0 1 0,-1 1 0,2-2 32,0-1-1,0 1 1,0-1-1,0 0 1,0 1-1,0-1 0,0 1 1,0-1-1,1 0 1,-1 1-1,0-1 0,1 0 1,0 1-1,-1-1 1,1 0-1,1 2 0,6 7-4002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41:47.705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44 28 1248,'0'20'10480,"21"-50"-9862,-10 12-970,-4 25-37,-2 9 431,-4-15-47,5 18 144,6 24-1,3 8 1690,-14-57-1922,0-2 92,-1 1 1,1-1-1,-2-12 0,0-1-359,1 42-418,0-8 849,0-12-53,0-1 0,0 1 0,0 0 0,0-1 0,0 1 0,0 0 0,0-1 0,0 1 0,0 0-1,0 0 1,0-1 0,0 1 0,0 0 0,0-1 0,1 1 0,-1 0 0,0-1 0,1 1 0,-1-1 0,0 1 0,1 0 0,-1-1-1,1 1 1,-1-1 0,1 1 0,-1-1 0,1 1 0,-1-1 0,1 0 0,-1 1 0,1-1 0,0 0 0,0 1 0,1 0-21,0 1 1,0-1-1,0 0 1,0 1-1,-1-1 1,1 1 0,0 0-1,-1-1 1,1 1-1,-1 0 1,2 3 0,7 8 193,-9-12-187,0 1-1,0-1 1,0 1 0,0-1 0,0 1-1,0-1 1,-1 1 0,1 0-1,-1-1 1,1 1 0,-1 0 0,1 0-1,-1 0 1,0-1 0,0 1-1,0 0 1,0 0 0,0 0 0,0-1-1,0 1 1,-1 0 0,1 0-1,-1 0 1,1-1 0,-1 1 0,0 0-1,-1 1 1,0 2 91,-1 1 0,0-1-1,-1-1 1,1 1 0,-1 0 0,0-1 0,-5 5 0,1-2 79,6-4-159,-1-1 0,1 1 0,-1-1-1,0 0 1,1 0 0,-1 0 0,0 0 0,0 0-1,0-1 1,-1 1 0,1-1 0,0 0 0,-1 0 0,1 0-1,-5 0 1,1 2 22,7-3-37,1 0 1,-1 1-1,0-1 0,0 0 1,1 0-1,-1 1 1,0-1-1,0 0 1,1 0-1,-1 0 1,0 0-1,1 0 1,-1 1-1,0-1 0,1 0 1,-1 0-1,0 0 1,1 0-1,-1 0 1,0 0-1,1 0 1,-1 0-1,1 0 1,-1 0-1,1-1 1,8 1 88,1 0 0,0-1 0,-1-1 1,1 0-1,-1 0 0,0-1 0,1 0 0,-1 0 1,0-1-1,13-9 0,-22 13-78,1 0 1,-1 0-1,0 0 0,0 0 1,0 0-1,1 0 0,-1-1 1,0 1-1,0 0 0,0 0 1,0 0-1,1 0 0,-1-1 0,0 1 1,0 0-1,0 0 0,0-1 1,0 1-1,0 0 0,0 0 1,0 0-1,0-1 0,0 1 0,0 0 1,0 0-1,0-1 0,0 1 1,0 0-1,0 0 0,0-1 1,0 1-1,0 0 0,0 0 0,0-1 1,-7-7 106,-11-2-291,-16-5 2,20 9 162,-28-9 0,38 14 25,0-1 0,1 1 1,-1-1-1,0 0 0,1-1 0,-5-2 0,4 2-34,1 1 0,0 0 0,-1 0 0,1 0 0,-1 0 0,-7-2 1,-7-8 23,18 12 2,0 0 0,-1 0 0,1 0 0,0 0 0,0 0 0,0 0 0,0 0 1,0 0-1,0 0 0,0-1 0,-1 1 0,1 0 0,0 0 0,0 0 0,0 0 0,0 0 0,0 0 0,0 0 0,0 0 0,0 0 1,0-1-1,0 1 0,-1 0 0,1 0 0,0 0 0,0 0 0,0 0 0,0 0 0,0 0 0,0-1 0,0 1 0,0 0 1,0 0-1,0 0 0,0 0 0,0 0 0,0 0 0,0-1 0,0 1 0,0 0 0,0 0 0,0 0 0,0 0 0,0 0 1,0 0-1,1 0 0,-1-1 0,0 1 0,0 0 0,0 0 0,0 0 0,0 0 0,0 0 0,8-12 307,17-13-136,-21 22-194,1 0-1,-1 0 0,1 1 0,0-1 1,0 1-1,0 0 0,0 1 0,0-1 1,1 1-1,-1 0 0,0 0 0,1 1 0,5 0 1,-3 0 4,0 1 0,0 0 0,-1 0 0,1 1 1,-1 0-1,1 0 0,-1 1 0,13 6 0,-14-6 3,0 1 34,1-1 1,0 1-1,0-2 0,12 5 1,-17-7 19,-1 0-36,-1 0-1,0 0 1,1 0-1,-1 0 1,1 0-1,-1 0 1,0 0-1,1 0 1,-1 0-1,0 0 1,1 0-1,-1 1 1,0-1-1,1 0 1,-1 0-1,0 0 1,1 1-1,-1-1 1,0 0-1,0 0 1,1 1-1,-1-1 1,0 0-1,0 1 1,1-1-1,5 2-154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41:50.886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60 53 2144,'-41'10'7239,"52"-13"-6745,269-33 1324,-144 21-1556,-78 9-146,0 4 0,0 2 0,96 12 0,-20-1 2151,-142-10-2164,0 0 1,0 0-1,0-1 1,-12-1 0,-12 0-9,-121 15 521,-31 0 224,83-8-609,-31-1 7,-48 4-14,173-10-142,-1 2 1,1-1-1,0 1 0,-1 0 1,1 0-1,-8 3 0,9-2-50,5-2-39,1 0 0,0 0-1,-1 0 1,1 0 0,0 0 0,0 0-1,-1 0 1,1 0 0,0 0 0,-1 0-1,1 0 1,0 1 0,0-1 0,-1 0-1,1 0 1,0 0 0,0 0 0,-1 1-1,1-1 1,0 0 0,0 0 0,-1 0-1,1 1 1,0-1 0,0 0 0,0 0-1,0 1 1,0-1 0,-1 0 0,1 1-1,0-1 1,0 0 0,0 0 0,0 1-1,0-1 1,0 0 0,0 1 0,0-1-1,0 0 1,0 1 0,0-1 0,0 0-1,0 0 1,0 1 0,0-1 0,0 0-1,1 1 1,-1-1 0,0 1-1,22 78-132,-14-57 228,-1 2-1,5 34 1,-5 91 24,-4-43-5,-1-85-14,6 24 1,-1-8-47,-5-25-4,1-1-1,0 1 0,1-1 0,1 0 0,0 0 0,0-1 0,1 1 0,10 13 0,25 44 273,-27-35-214,-13-31-86,-1 0-1,1-1 1,0 1-1,0 0 1,0-1-1,1 1 1,-1-1-1,0 0 1,1 1-1,-1-1 1,0 0-1,1 0 1,0 0-1,-1 0 1,1 0-1,0 0 1,-1 0-1,1-1 1,0 1-1,0 0 1,0-1-1,-1 0 1,1 1-1,3-1 1,17 2 51,-18-1-53,0 0 1,1-1-1,-1 0 1,8 0-1,116-8 66,21-3-3,-114 7-77,213-17-238,-127 26 1220,-121-6-995,0 0 1,0 0-1,0 1 1,0-1-1,0 0 1,-1 0-1,1 0 0,-1 0 1,1 0-1,0 1 1,-1-1-1,1 0 1,-1 0-1,-1-1 0,0-1-17,-11-26 18,1 0 0,2-1 0,-8-31 0,-13-94 239,18 81-240,-24-123-98,35 188 114,-1 0-1,1 0 1,-1 0-1,-1 0 1,0 0 0,-5-9-1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42:00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52 832,'5'8'11642,"-6"13"-10186,-1-9-1244,1-8-151,0 0-1,0 1 0,1-1 0,-1 0 0,1 0 0,0 1 0,1 4 1,1 10 390,-1 24 0,1 16 556,3 20-165,-4-65-563,0 1 0,-2 18 0,1-8-150,1-13 704,1-10 255,-2-8-631,-7-101-542,5 73 25,2 1 1,1-1-1,2 1 0,12-61 0,-13 85 38,0-1 0,1 1-1,4-12 1,-5 17 18,-1 1 1,1 0-1,0 0 0,0-1 1,0 1-1,1 0 0,-1 0 1,1 1-1,-1-1 0,1 1 1,4-4-1,-6 6-10,1-1-1,0 0 0,0 1 1,0-1-1,0 1 1,0 0-1,-1 0 1,1-1-1,0 1 1,0 1-1,0-1 1,0 0-1,0 0 1,0 1-1,0-1 1,-1 1-1,1-1 0,0 1 1,0 0-1,-1 0 1,1 0-1,0 0 1,-1 0-1,2 1 1,4 3 38,-1-1 1,0 1 0,0 1-1,7 8 1,-6-4 14,-1 0 0,9 17-1,-6-11 49,-7-12-57,0 1 0,-1-1 0,1 1 0,-1-1 0,0 1 0,0 0 0,-1-1 0,1 1 0,-1 0 1,0 0-1,0-1 0,-1 1 0,1 0 0,-2 6 0,0-5 36,0 0 1,0 1-1,0-1 0,-1 0 1,0 0-1,0 0 0,0-1 1,-1 1-1,-7 8 0,9-12-15,0 1-1,-1 0 1,1-1-1,-1 1 1,0-1-1,0 0 1,0 0 0,0 0-1,0 0 1,0-1-1,-1 1 1,1-1-1,0 0 1,-1 0-1,1 0 1,-1 0-1,0 0 1,-4-1-1,7 0-60,0 0-8,0 0 1,0 0-1,0 0 0,0 0 1,0 0-1,0 0 1,0 0-1,0 1 0,0-1 1,0 0-1,0 0 0,0 1 1,0-1-1,0 1 0,0-1 1,1 1-1,-1-1 1,0 1-1,0 0 0,0-1 1,1 1-1,-2 1 0,21 4 930,46 34 159,-40-24-910,46 25 597,-23-22-833,-44-16 18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42:05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1 120 3072,'4'3'11141,"6"-7"-6917,-2-1-4114,-1-1 1,1-1 0,-1 1-1,10-14 1,-10 11-36,1 2 0,0-1 0,10-8 0,-13 12-70,0 1 32,-1-1 0,1 1 0,-1 0 0,1 0 0,0 0-1,0 1 1,0 0 0,1 0 0,-1 0 0,0 0 0,7 0 0,-11 2 38,1 0 5,-1 0-72,0 0-1,0 1 1,0-1 0,0 0 0,0 1 0,0-1-1,0 0 1,0 1 0,0-1 0,-1 1 0,1 0-1,0-1 1,0 1 0,0 0 0,-1-1 0,1 1-1,0 0 1,-1 0 0,1 0 0,-1 0 0,1-1-1,-1 1 1,1 0 0,-1 0 0,0 0 0,1 0-1,-1 0 1,0 0 0,0 0 0,0 2 0,1-2 6,0 5 29,0 0 1,0 0-1,-1 0 1,0 0-1,0 1 1,0-1 0,-1 0-1,0 0 1,0 0-1,0 0 1,-1 0-1,0 0 1,-4 8-1,-4 5 152,0-1 0,-21 28 0,9-16 205,8-5-236,12-20-158,-1 0-1,1 0 1,-1 0-1,0-1 1,-1 1-1,-6 6 1,6-7 13,1-1 0,0 0 1,1 0-1,-1 1 0,1 0 0,-1 0 1,1-1-1,0 1 0,-2 6 0,2-5 8,0 0-1,0-1 1,0 1 0,-1-1-1,0 0 1,-6 8 0,3-4 494,13-13 440,24-18-705,-26 19-267,-1 1-1,1 0 1,0 0 0,0 0-1,0 1 1,0 0-1,1 0 1,7-2 0,-2 2 11,0 0 0,0 0 1,17 0-1,-12 2 76,-3 0 93,-1 0-1,1 0 1,0 2 0,0-1-1,14 5 1,-22-5-112,0 0 0,1 0 0,-1 0-1,0-1 1,7 1 0,-10-1-73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42:09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5 268 2144,'0'-1'34,"-1"1"0,1-1 0,0 1 0,-1-1 0,1 1 0,-1-1 0,1 1 0,0-1 0,0 1 0,-1-1 0,1 0 0,0 1 0,0-1 0,0 0 0,0 1 0,-1-2-1,2 1 150,0 0-1,-1 0 1,1 1-1,0-1 1,7-3 7141,-10 21-5269,-3 228 1278,5 12-789,5-222-2342,-3-28-54,-1 1 0,1 14-1,-1-12-70,1-7 281,-1-5 1149,2-9-1266,-1 0 0,0-22 0,0 10-95,-1-100-349,-2 69 203,-3-91-16,-3-31-72,0-1 43,7 175 63,1 1 0,-1 0 1,0 0-1,1 0 0,-1 0 0,1 0 0,-1 0 0,1 0 1,0 0-1,-1 0 0,1 1 0,0-1 0,0 0 1,-1 0-1,1 1 0,0-1 0,0 0 0,0 1 0,0-1 1,0 1-1,0-1 0,0 1 0,1-1 0,26-8 85,80-12-67,115-6 1,-137 18 135,-39 6-148,26-5 101,-46 7-34,-25 2-68,-1-1 1,0 1-1,1-1 0,-1 1 1,0-1-1,0 1 1,1 0-1,-1 0 0,0 0 1,0-1-1,0 1 0,0 0 1,0 0-1,0 1 0,0-1 1,0 0-1,0 0 1,-1 0-1,1 1 0,0 1 1,9 45 408,-6-34-336,-1-1 0,-1 1 0,0-1 0,0 1 0,-2 14 0,0-24-60,0 12-9,1 1 0,3 21 0,-4-38-16,0 1-1,0 0 1,1 0 0,-1 0-1,0 0 1,0 0 0,0 0-1,0 0 1,0-1 0,0 1-1,0 0 1,0 0 0,-1 0-1,1 0 1,0 0 0,0 0-1,-1 0 1,1-1 0,-1 1-1,1 0 1,-1 0 0,0 0-1,0 0-26,4-5-3397,-2 1 2523,0 0 0,0 0 0,0-1 0,-1 1-1,1 0 1,-1 0 0,1-1 0,-1 1 0,0 0 0,-1-4-1,-2-10-5519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42:12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1824,'7'3'11329,"-6"-3"-10733,3 10 3494,-5 16-6022,0-14 3139,-2 62-426,1-44-441,1-1 1,6 53 0,-5-56-260,1-8 1383,2-20-855,2-11-411,22-60-353,-16 41 80,-9 24 85,0 1-1,0 0 1,1 0 0,3-7-1,27-53-382,-32 65 348,0 1-1,0 0 1,0 0 0,0 0-1,0 0 1,0 0-1,1 0 1,-1 0 0,0 0-1,1 0 1,1 0 0,2-3 89,-4 4-21,5 0 148,-4 0-186,-1 0 0,0-1 0,0 1 0,0 0 0,0 0 0,1 0 0,-1 1 0,0-1 0,0 0 0,0 0-1,2 1 1,2 6-30,-4-6 35,1 1 0,-1 0 0,0-1 0,0 1 0,-1 0 0,1-1 0,0 1 1,0 0-1,-1 0 0,1 2 0,3 14 134,-3-10-64,1-1 0,-1 1 0,0-1 0,-1 1 0,0 15 0,-1-15 1,1-1 0,0 1 0,1 0 0,-1-1 0,2 1 0,1 9 1,0-7 57,-2 0 1,2 18-1,-3 27 571,0-53-412,0-2-359,0 0-1,0-1 0,0 1 1,0 0-1,0 0 0,0 0 1,-1 0-433,1 0 433,0 0-1,0 0 0,0-1 1,0 1-1,0 0 0,0 0 1,0 0-1,-1 0 0,1 0 1,0 0-1,0 0 0,0 0 1,0 0-1,0 0 0,0 0 1,0 0-1,0 0 0,0 0 1,-1 0-1,1 1 0,0-1 1,0 0-1,0 0 0,0 0 1,0 0-1,0 0 0,0 0 1,-1 0-433,1 1 433,0-1-1,0 0 0,0 0 1,0 0-1,0 0 0,-1-11-3596,4-8-1606,9-11 1654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42:14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63 131 3328,'0'-1'212,"0"1"-186,0 0 0,0 0 0,0 0 0,0 0 0,0-1 0,0 1 0,0 0 0,0 0-1,0 0 1,-1 0 0,1-1 0,0 1 0,0 0 0,0 0 0,0 0 0,0 0 0,0 0 0,0-1 0,0 1-1,0 0 1,0 0 0,-1 0 0,1 0 0,0 0 0,0 0 0,0-1 0,0 1 0,0 0 0,-1 0 0,1 0 0,0 0-1,0 0 1,0 0 0,0 0 0,0 0 0,-1 0 0,-5 2 5437,7-1-5193,1 1-1,-1 0 0,0 0 0,0 0 0,0 0 0,0 0 0,-1 0 0,2 2 1,-2-4-202,2 11 535,1 1 1,-2-1-1,1 0 0,-2 1 1,0 14-1,0-20-420,-1 19 428,-2-1 1,0 1 0,-9 27 0,-4 33 311,14-62-740,2-18-137,0 1 0,0 0 1,-3 10-1,0-5 243,1 0 0,0 1 0,1-1 0,-1 12 0,-1-37 1055,2 1-1220,0-1 0,-6-24-1,4 28-74,1-1 1,0 0-1,1 0 0,0 0 1,2-20-1,2 2-108,1 1 1,2 0-1,15-47 0,17-13-229,-31 76 194,0 0 1,1 1-1,0 0 0,18-19 0,-17 21 86,1-2-130,0 1 0,1 0 0,0 1 0,20-12 0,-28 19 121,0 0 0,1 1 0,-1-1-1,1 1 1,0 0 0,0 0 0,-1 0 0,1 0-1,0 1 1,0-1 0,0 1 0,0 0 0,0 0-1,0 1 1,-1-1 0,1 1 0,0 0 0,0 0-1,-1 0 1,1 0 0,0 1 0,3 1 0,-2 1 50,0-1 0,0 0 0,0 1 0,-1 0 1,1 0-1,-1 1 0,0-1 0,6 9 0,-4-3-14,0 0 0,0 1-1,5 14 1,-9-22-14,-1 1-1,0-1 1,0 1-1,0-1 1,-1 0-1,1 1 1,-1 0-1,0-1 1,0 1-1,0-1 1,0 1-1,-1-1 1,1 1 0,-1-1-1,0 1 1,-1 3-1,-1-2 22,1-1 0,-1 0 0,1 1 0,-1-1 0,0 0 0,-1-1 0,1 1 0,-1 0 0,1-1 0,-7 4 0,0 0 34,0-1 1,-1 0-1,0-1 1,0 0-1,-1 0 0,1-2 1,-1 1-1,-18 2 1,3 2 115,27-8-235,0 2-53,5 4 221,-1 0 0,1 1 0,0-1 0,0-1 0,1 1 0,0-1 0,0 0 0,7 4 0,13 13 409,-9-6-156,4 4 105,31 23 0,-51-42-1240,4 2 1978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42:16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417 5 3328,'4'-5'6286,"-4"6"-6109,0 0-1,0 0 1,1 0 0,-1 0 0,0-1 0,0 1 0,0 0 0,0 0 0,0 0 0,0 0 0,0 0-1,0-1 1,0 3 0,-4 7 236,0 0 0,-1 0 0,0 0 0,-1 0 0,-7 10 0,-4 6-21,-1 1 82,-1 0 1,-2-2 0,-34 35 0,32-38-153,1 2 1,1 1-1,-29 46 1,30-34-71,2 0-1,2 2 1,-17 61 0,15-30 119,-11 87 0,26-128-213,2 0 0,0 0 0,2 0 1,1 0-1,1-1 0,2 1 0,0-1 0,2 1 0,2-2 0,0 1 0,2-1 1,0-1-1,2 0 0,1-1 0,2 0 0,0-1 0,1-1 0,1 0 0,27 24 1,-21-23-30,2-1 0,1-2 1,56 35-1,-60-43 31,-15-8-127,1-1 0,-1 1 0,1-1 0,0-1-1,13 4 1,-18-6 74,-3-1-484,0 1 0,0-1-1,1 1 1,-1-1 0,0 0 0,1 0 0,-1 1 0,0-1 0,1 0 0,-1 0-1,0-1 1,1 1 0,-1 0 0,0 0 0,0-1 0,1 1 0,-1 0 0,0-1-1,0 1 1,1-1 0,-1 0 0,0 1 0,0-1 0,0 0 0,0 0 0,0 0-1,2-2 1,14-21-3185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9:42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12 6240,'12'-4'2005,"-10"3"-1221,-9-3 4491,6 3-4963,-1 1 0,0-1 0,1 1 1,-1 0-1,0-1 0,1 1 0,-1 0 1,0 0-1,1 0 0,-1 0 0,0 1 1,0-1-1,-1 1 0,-28 8 907,29-9-1076,-3 2 89,-11 3 567,0 1 0,0 0 1,-29 17-1,41-20-727,0 0 0,0-1 1,1 1-1,-1 1 0,1-1 0,0 0 1,0 1-1,0 0 0,0-1 1,0 1-1,1 0 0,0 1 0,0-1 1,0 0-1,0 1 0,1-1 0,-1 1 1,1-1-1,0 8 0,0-6 14,1 0-1,0 0 1,0 0-1,1 0 0,0 0 1,0 1-1,0-1 1,1 0-1,-1-1 1,2 1-1,-1 0 0,4 6 1,-4-8-46,1-1 1,-1 1 0,1-1-1,0 0 1,0 1 0,0-1-1,0 0 1,0-1 0,1 1-1,0-1 1,-1 1-1,1-1 1,0 0 0,0 0-1,0-1 1,0 1 0,0-1-1,5 1 1,9 1-104,0-2 1,0 1-1,30-3 1,-33-1-930,0 0-1,21-5 1,-27 5-74,-1-1-1,0 1 0,0-2 1,0 1-1,0-1 0,0 0 1,11-9-1,0-7-4245,0 7 1734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42:17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12 3648,'-26'-11'7978,"28"13"-7783,0-1 0,0 1-1,0 0 1,0 0 0,-1 0 0,3 3-1,2 3 107,85 109 1946,-55-66-1736,72 110 739,-92-132-1011,-1 1 1,-1 0-1,17 61 0,-16-32 36,-2 0-1,-3 1 0,-2 1 1,-3 0-1,-3 0 0,-5 63 0,-4-46 132,-31 148-1,36-221-375,-14 55 352,-25 62-1,33-104-332,0 1 0,-2-1 0,0-1 0,-1 0-1,-1 0 1,0-2 0,-20 21 0,15-19-10,-1-2 0,0 0 0,-1-1 0,0 0 1,-29 14-1,10-8 38,26-12-20,0-2-1,0 0 1,-26 9 0,24-12 385,14-3-686,-1 0 0,0 0-1,0 0 1,0 0 0,1 0 0,-1 0-1,0 0 1,0 0 0,0 0 0,1 0-1,-1 0 1,0-1 0,0 1 0,0-1-1,0 1 99,1 0 0,0 0 0,0 0 1,0-1-1,0 1 0,0 0 0,-1 0 0,1-1 0,0 1 0,0 0 0,0 0 0,0-1 0,0 1 0,0 0 0,0-1 0,0 1 1,0 0-1,0 0 0,0-1 0,0 1 0,0 0 0,0 0 0,0-1 0,0 1 0,0 0 0,0 0 0,0-1 0,1 1 0,-1-1 1,12-14-2875,20-18-3502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42:19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33 3072,'-3'1'155,"1"-1"-1,-1 1 1,0-1 0,0 1-1,0 0 1,0 0 0,1 1-1,-1-1 1,1 0 0,-14 13 11027,22-16-9235,-4 1-2010,35-12 1071,59-13 0,-69 21-955,-1 1 0,32-1-1,-43 5-32,0 0 0,-1 1 0,1 1 0,-1 0-1,22 7 1,-33-8-24,-1-1 1,1 1-1,-1 0 0,0 0 0,0 0 0,1 0 1,-1 1-1,0-1 0,0 0 0,0 1 1,0 0-1,-1-1 0,1 1 0,0 0 1,-1 0-1,1 0 0,-1 0 0,0 0 1,1 0-1,-1 0 0,0 1 0,0-1 1,0 0-1,-1 1 0,1-1 0,-1 1 1,1-1-1,-1 0 0,0 1 0,0-1 1,0 1-1,0-1 0,0 1 0,-2 4 0,1-2 28,-1 1-1,0 0 1,0 0-1,0-1 1,-1 1-1,0-1 1,0 0-1,0 0 1,-1 0-1,0 0 1,0 0-1,0-1 1,-6 5-1,-7 4 289,-35 17 0,33-19 112,-26 18 0,31-13-18,15-16-373,-1 0 1,0 1 0,0-1-1,1 0 1,-1 1-1,0-1 1,1 0 0,-1 1-1,1-1 1,-1 0 0,0 0-1,1 0 1,-1 1-1,1-1 1,-1 0 0,1 0-1,-1 0 1,0 0 0,2 0-1,-2 1 36,14 2 325,0 0-1,0 0 1,25 0-1,46-3-4,-36-1-357,-43 1-41,20 0-1304,-10 0-3611,-22 17-4489,-13 2 4219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42:20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0 127 2720,'0'0'265,"0"-1"0,1 0 0,-1 1 0,0-1-1,0 1 1,0-1 0,0 1 0,0-1 0,1 1 0,-1-1 0,0 1 0,1-1 0,-1 1 0,0-1-1,1 1 1,-1-1 0,0 1 0,1-1 0,-1 1 0,1 0 0,0-1 0,15-5 1775,19 3-874,213-5 1160,-218 9-2032,1 1 1,-1 2 0,58 14-1,-51-11 15,-1-1 0,57 1-1,-47-4-215,86 6 179,0-6 0,253-27 0,-111 1-236,-185 18-115,5 1 87,41-4-101,239 0 894,-265 8-685,315-16-46,-212 5 473,162-2-292,81 4 594,-232 7-421,-42 1-156,117-3 222,76-3 47,45-1 254,60 0-1079,-434 5-2976,-41 2 309,-15-2-1605,-25 6-1450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42:24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67 4064,'-1'-1'173,"-4"-4"1015,3 11 3275,3-6-4366,0 0 0,0 1 0,0-1 0,0 0 0,-1 0 0,1 1 1,0-1-1,0 0 0,0 1 0,0-1 0,-1 1 0,1-1 0,0 1 0,0 0 1,-1-1-1,1 1 0,0 0 0,-1-1 0,1 1 0,-1 0 0,1 0 0,-1-1 0,1 1 1,-1 0-1,0 0 0,1 1 0,6 26 713,-6-22-626,5 45 841,0 98 1,-4-61-443,3 19 131,2 118 1585,-7-224-1360,0-18-256,-3-18-1435,2-64-1,2 45 556,-1-248 176,-2 249 119,1 28 134,0 1 0,4-26 1,-2 42-152,-1 3 24,1 0 1,0-1-1,0 1 1,0 0-1,4-8 0,-4 11-64,0 0-1,0 1 0,0-1 1,0 1-1,0-1 0,0 1 1,1-1-1,-1 1 0,1 0 1,-1-1-1,1 1 0,-1 0 1,1 0-1,0 0 0,-1 1 0,1-1 1,0 0-1,0 1 0,3-2 1,10 0 100,-1 0 0,0 0 1,1 2-1,19 1 0,62 9 67,-47-3-109,-22-4-58,-2-1 84,-1 1 1,1 1-1,-1 1 0,26 10 0,-45-13-27,0 1 1,0-1 0,0 1 0,0 0-1,-1 1 1,1-1 0,-1 1 0,7 8-1,-8-9-34,-1 0 0,0 0 0,0 0-1,0 0 1,0 0 0,0 1 0,-1-1-1,1 1 1,-1-1 0,0 1 0,0 0-1,0-1 1,0 8 0,4 45 373,-5-52-320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42:24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21 5408,'-3'-3'647,"-1"-3"272,4 6-812,0-1 0,0 1-1,1 0 1,-1 0 0,0 0-1,0-1 1,0 1 0,0 0 0,1 0-1,-1 0 1,0 0 0,0 0-1,0-1 1,1 1 0,-1 0 0,0 0-1,0 0 1,1 0 0,-1 0-1,0 0 1,0 0 0,1 0 0,-1 0-1,0 0 1,0 0 0,1 0-1,-1 0 1,0 0 0,0 0 0,1 0-1,-1 0 1,0 0 117,0 0 0,0-1 1,0 1-1,0 0 0,0-1 0,0 1 0,0 0 1,1-1-1,-1 1 0,0 0 0,0-1 0,0 1 1,0 0-1,1-1 0,-1 1 0,0 0 1,1-1 447,-1 1-448,0 0 1,1-1-1,-1 1 0,1 0 0,4-1 58,0 0 0,0 1 0,0 0 0,0 0 0,1 1 0,-1-1-1,0 1 1,0 0 0,0 0 0,0 1 0,6 2 0,3 2-165,0 0 0,20 14-1,-31-19-105,0 1 0,-1 0 0,1 0-1,0 1 1,-1-1 0,0 0 0,1 1-1,-1 0 1,0-1 0,0 1-1,-1 0 1,1 0 0,0 0 0,-1 0-1,2 5 1,-3-5 26,1-1 1,-1 0-1,0 1 0,0-1 1,0 1-1,0-1 0,0 0 0,-1 1 1,1-1-1,-1 1 0,1-1 1,-1 0-1,0 1 0,0-1 0,0 0 1,0 0-1,-1 0 0,1 0 1,0 0-1,-1 0 0,0 0 0,-2 2 1,-8 7 215,-1-1-1,-1 0 1,-16 9 0,14-9 186,8-3-198,9-3 424,17-1 414,-10-2-1208,26 2 439,46-4 0,-29 0-551,-39 0-705,-1 0 0,16-3 0,-1-1-5010,-16 4 3044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42:27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3808,'1'1'11343,"-2"4"-12174,-9 34 3566,-7 57 1,10-26-1692,-8 142 1000,14-207-2021,2 0-1,-1 0 1,1 0-1,-1-1 1,1 1-1,1 0 1,-1 0-1,3 4 1,-4-8 84,1 0-186,-1-1 1,0 1 0,0 0-1,0-1 1,0 1 0,1-1-1,-1 1 1,0-1 0,1 1-1,-1-1 1,0 1 0,1-1-1,-1 1 1,1-1 0,-1 1-1,0-1 1,1 0 0,-1 1-1,1-1 1,0 0 0,-1 1-1,1-1 1,-1 0 0,1 0-1,-1 1 1,1-1 0,0 0-1,-1 0 1,1 0 0,-1 0-1,1 0 1,0 0 0,-1 0-1,1 0 1,-1 0 0,2 0 0,25-3-6068,-23 2 4502,6-2-2569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42:27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75 6240,'-1'-1'327,"-15"-10"9601,97 7-3871,40-10-4334,-11 1-1407,150-15-140,-246 26-304,0 0-1298,-5 2-2529,-9 9-2354,-5 6 3066,-7 4-2047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42:28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354 483 3968,'1'-3'382,"-1"0"0,1 0 1,-1 1-1,1-1 0,0 0 0,0 0 1,0 1-1,0-1 0,2-2 0,7-18 3268,-10 20-3311,1 0 0,0 0 0,-1 0 0,0 0 0,0 0 0,0-1 0,0 1 1,0 0-1,-1 0 0,1 0 0,-1 0 0,0 0 0,0 0 0,0 0 0,0 0 1,0 0-1,-1 0 0,1 1 0,-1-1 0,0 1 0,0-1 0,0 1 0,0-1 0,0 1 1,0 0-1,-1 0 0,1 0 0,-6-3 0,1 2-186,1 0-1,-2 0 1,1 0-1,0 1 1,0 0-1,-1 0 1,1 0-1,-1 1 1,0 1-1,1-1 1,-1 1-1,-9 1 1,-5 2 110,0 0 1,-42 12-1,57-12-248,-1-1 1,1 1-1,0 0 0,0 1 0,0 0 1,0 0-1,1 0 0,0 1 0,0 0 1,0 0-1,0 0 0,1 1 0,0 0 1,0 0-1,1 0 0,-6 10 0,7-10-3,1 0-1,-1 0 0,1-1 0,0 1 1,1 0-1,0 1 0,0-1 1,0 0-1,1 0 0,-1 0 0,1 1 1,1-1-1,-1 0 0,1 0 1,1 0-1,-1 0 0,1 0 0,0 0 1,0 0-1,5 9 0,-2-7 14,-1-1 0,2 1 1,-1-1-1,1-1 0,0 1 0,1-1 0,11 10 0,4 0 101,30 15 1,-32-20-68,0-2 1,0-1 0,1 0 0,31 7-1,-48-15 6,-1 1-1,1-1 0,-1 1 0,1-1 1,-1 0-1,1 0 0,0-1 1,-1 1-1,1-1 0,-1 1 0,1-1 1,4-2-1,-7 2-40,1 0 0,0 0 1,-1 0-1,1 0 0,0-1 0,-1 1 0,1 0 0,-1-1 1,0 1-1,0-1 0,1 0 0,-1 1 0,0-1 1,0 0-1,0 0 0,-1 1 0,1-1 0,0 0 0,-1 0 1,1 0-1,-1 0 0,1-4 0,0-17 85,0-1-1,-5-45 0,-15-47-115,17 102 20,-30-129 33,24 115-94,-1-1 1,-26-51 0,25 59 44,0 0 1,1 0-1,-12-45 0,21 65 2,0 0 1,0 0-1,0 0 0,-1 0 1,1 0-1,0 0 0,0 0 1,0 0-1,0 0 0,1 0 1,-1 0-1,0 0 0,0 0 0,1 0 1,-1 0-1,1 0 0,-1 0 1,1 0-1,-1 0 0,1 0 1,-1 1-1,2-2 0,-1 1-3,0 0 0,1 0-1,-1 0 1,1 0 0,0 0-1,-1 0 1,1 1 0,-1-1-1,1 1 1,0-1 0,0 1-1,1-1 1,6 1-13,0-1-1,-1 1 0,1 1 1,10 1-1,3 3 103,0 1-1,0 0 1,0 2-1,-1 1 1,24 13-1,-2-2 28,-26-10-68,-15-8-74,0 0 0,1-1 0,-1 0-1,0 1 1,1-1 0,-1 0 0,1 0 0,0 0-1,-1-1 1,5 2 0,-5-2-237,-1 20-15482,6-9 9675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42:29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17 5728,'-1'-1'125,"1"1"-20,0-1 0,0 1 1,-1-1-1,1 1 0,0-1 0,0 1 1,-1-1-1,1 1 0,0-1 1,0 1-1,0-1 0,0 1 1,0-1-1,0 1 0,0-1 0,0 1 1,0-1-1,0 1 0,0-1 1,0 1-1,0-1 0,0 1 1,1-1-1,1-3 2976,-2 6-2528,1 0-1,-1 0 1,0 0 0,1 0-1,0 0 1,-1-1 0,1 1-1,0 0 1,2 2 0,-2-2-310,0 0 1,0 0 0,0 0 0,0 1 0,0-1-1,0 0 1,0 3 0,0 26 568,0 0-1,-3 0 1,-4 32 0,4-46-672,-16 89 420,5-26-70,2-15 102,-31 101 0,38-153-528,2-3 94,-2 0-1,1-1 0,-7 13 1,9-20 450,15-7-384,103-26 448,-99 27-573,18-4 95,0 1 1,72-3-1,12 6-263,-119 4-54,-8-5-6465,4 4 4992,0-1 1,0 1 0,0 0-1,0-1 1,-5 0 0,-12-5-3327,2-3 1445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42:29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20 138 5408,'-19'-32'10118,"19"32"-9832,8-6 3780,15-3-1813,-16 7-1398,18-7 262,1-1-166,39-10 0,54-1-621,9-2-612,-112 20 214,2 1-1537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9:43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4 9056,'1'-4'3868,"1"9"-2805,0 12 518,-7 169 3857,-25 90-2418,10-98-2193,7-49-513,-1 14-132,13-123-1165,4-33-4269,2-8 1018,2-3 1386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42:30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63 6560,'-5'-1'-825,"-2"-2"6838,15-1-194,-3 2-5151,0 1 0,0-1-1,0 1 1,0 1 0,0-1-1,10 1 1,4-1 280,49-6 1110,119-10-447,-107 9-1563,42-1-336,-118 9-151,28-2-539,-22-1-2666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42:30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26 5472,'-16'-1'16005,"25"-3"-15625,1 0 0,-1 0 0,1 1 0,0 0 0,0 1 0,0 0 0,12 0 1,-18 2-397,-1 0 0,1 0 0,0 0 0,-1 0 1,1 1-1,-1 0 0,1 0 0,-1 0 1,0 0-1,7 3 0,-8-2 18,0-1 0,0 1 0,0-1 0,-1 1 0,1 0 0,0-1 1,-1 1-1,0 0 0,1 0 0,-1 0 0,0 0 0,0 0 0,0 0 0,0 1 0,0-1 0,0 0 0,-1 0 0,1 4 0,-1-3 5,0 0-1,0-1 0,0 1 0,0 0 1,-1 0-1,1 0 0,-1-1 1,0 1-1,0 0 0,0-1 0,0 1 1,-2 3-1,-22 33 137,18-30-64,-16 18 110,18-21 57,-1 1 0,1-1 0,0 1 0,1 0-1,-5 9 1,9-16-216,0 1-1,-1-1 1,1 1-1,0 0 1,0-1-1,0 1 1,0 0 0,0-1-1,0 1 1,0 0-1,0-1 1,0 1-1,0-1 1,0 1-1,0 0 1,0-1 0,0 1-1,1 0 1,-1-1-1,0 1 1,0-1-1,1 1 1,-1-1-1,0 1 1,1-1-1,-1 1 1,1-1 0,-1 1-1,1-1 1,-1 1-1,1-1 1,-1 0-1,1 1 1,-1-1-1,1 0 1,-1 1-1,1-1 1,0 0 0,-1 0-1,2 1 1,3 0 47,0 0 0,0 0 1,0 0-1,5 0 1,-6 0-40,10-1-366,24-1 0,7 0-3792,-40 1 2800,0 1 0,0-1 0,1 1 0,-1 0 1,0 1-1,5 1 0,9 8-6285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42:43.658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40 1 832,'0'5'3931,"5"76"-1153,1 82-1959,-1-45-433,0 69 397,-2 502 178,-14-335-582,8-174-16,-2 443 655,10-378-970,-3-154-584,-17 172 0,15-261 267,0 1 1,-1 0-1,1 0 0,-1 0 0,0 0 0,0 0 0,1-1 0,-2 1 0,1 0 1,0-1-1,-4 5 0,-10-53-4366,7-10 2678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42:47.320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18 282 320,'-4'0'26,"3"0"-23,1 0 0,0 0 0,-1-1-1,1 1 1,-1 0 0,1 0 0,0 0 0,-1 0-1,1 0 1,-1 0 0,1 0 0,0 0 0,-1 0-1,1 0 1,-1 0 0,1 0 0,0 0 0,-1 1-1,1-1 1,-1 0 0,1 0 0,0 0 0,-1 1-1,1-1 1,0 0 0,-1 0 0,1 1 0,0-1-1,-1 0 1,1 0 0,0 1 0,0-1 0,-1 0-1,1 1 1,0-1 0,0 0 0,0 1 0,0-1-1,-1 1 1,1-1 0,0 0 0,0 1 0,0 0-1,0 0-50,1-1 16,12 4 521,-1-1 0,0-1 0,1 0 0,-1-1 0,1 0 0,17-1-1,13 1-86,76-2 8,-4 0-121,168 8 543,141 13 96,-290-13-795,246 18-5,380 38-352,-447-57 582,22 1-359,-50 4 120,-206-9-72,33-1-113,86 4-60,-149-5 206,68-8-1,-35 1-41,-64 6-84,409-30-57,-343 26 123,17-1-62,144-12 53,-119 11-64,101-1 202,8-2-311,-54 4-28,365-1 275,-465 10-148,53 0 4,94-2-69,-58 5 303,-65-4-78,294-14-119,-199 10-56,-106 3 92,33-2-467,124-17 0,-120 6-6,0 4-149,147 3 594,-167 6-68,21 2 45,34 2-96,-53-2 45,60-1 442,-19-6-407,75-1 53,-148 2-20,-25 2-10,94-15 0,-100 8 30,16-4 0,-37 6-17,0 2 1,56-1-1,3 0-13,177-23 329,-152 16-312,99-16-182,44-24 685,-170 41-551,168-1 0,-109 7 290,17-3-145,-108 4-120,-36 3 37,342-14 488,-272 16-350,80-2-262,-92-6 169,117-13 74,100-13 509,-145 27-673,-51 4 296,59 1-172,-90 1-48,14 4 10,100 17-1,-117-12-103,446 58 62,-266-39 91,38-3 128,-271-24-230,0 1 1,0 0 0,-1 0-1,14 6 1,-13-5 38,0 0-1,1 0 1,10 1-1,-10-1 31,0 0 0,0 0-1,0 1 1,15 8 0,-20-10 27,3 3 15,1 0 1,-2 1-1,1 0 1,0 0-1,-1 1 1,-1 0-1,10 10 1,-11-11-53,-1 0 0,-1 1 0,1-1 0,-1 1 0,0 0 0,0 0 1,-1 1-1,0-1 0,0 1 0,1 8 0,50 315 743,-9-46-798,-35-218 108,0 68 0,-7 67 23,-3-159 3,-3 52 5,-5-1-1,-25 121 1,-1 18 39,4-15-75,-25 170 21,38-233-112,8-39-10,4-53 55,5-45-29,-1 0-1,-7 32 1,6-38-687,1 0-1,0-1 1,0 21-1,1-21-1675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42:52.324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0 589 1664,'18'0'3419,"-9"0"-2812,-2-1-446,0 0-1,-1-1 0,1 0 0,0 0 1,-1 0-1,1-1 0,-1 0 0,7-4 0,29-12 121,61-8-249,-72 23 107,0 1 0,35 0 0,63 8 271,-87 0-418,82 20 0,-34-5-163,-40-10 304,-20-3-143,39 3-1,58 6-114,14 0-11,-46-4 80,-58-6 31,51 1-1,255-1 133,-227-3-127,42 0-46,-6-11-180,69-1 428,-64 5-294,168-24 0,-110 7 215,-49 6 18,105-5-74,-199 16-14,111-5-226,47-2 226,90-5-54,-46 13 64,86-14-118,-286 13 87,112-9 18,-134 7 45,79-19 0,275-51 21,-328 66-99,135-36 1,29-13 279,3 18 64,-60 5-201,94-11 56,150 31-196,-238 8 104,-4-1-10,-101 9-94,129-16 0,154-20 63,-82 12 18,-243 20 45,22-3-220,-23 1 27,61 2-1,-49 2 117,302 1-139,-52 2 90,-46-1 0,-226 1 2,172 10 33,30 0 30,-120-7-125,173 17 119,17-11-68,-128-9-46,-10 11 91,-19-1 56,-16 1-223,-48-3 203,194 23 51,-134-12-342,55 10 332,-120-19-124,200 21-64,144 27 75,-298-42-19,146 39 1,-17-4 117,-86-21-17,-108-20-30,-41-9-63,0 2 0,-1 0-1,1 0 1,-1 2-1,26 11 1,-37-14 56,-1 0 0,-1 1-1,1-1 1,0 1 0,-1 0 0,0 1 0,0-1-1,0 1 1,0 0 0,-1 0 0,0 1 0,0-1-1,0 1 1,-1 0 0,0 0 0,0 0 0,0 0-1,-1 1 1,3 12 0,4 28 67,-2 1 0,-1 53 0,-4-76-101,1 459 229,-24-26 21,5-269 32,4-65-122,-41 318 469,12-214-448,5-30-8,27-150-128,-10 33 141,-29 79 1,45-151-215,0 0-1,1 0 1,0 0 0,-2 14 0,-1 15 12,4-29 67,0 0 1,-1 1 0,0-1-1,0 0 1,-6 11-1,2-3 27,-21 71 386,26-73-539,-3-8 183,1-4-73,0 7-123,1 1 1,0 0 0,1 0-1,0-1 1,1 18-1,0-27-45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42:57.101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32 0 736,'-1'2'20,"1"0"-1,-1-1 1,1 1 0,0 0-1,-1 0 1,1-1-1,0 1 1,0 0 0,0 0-1,0-1 1,0 1 0,0 0-1,1 0 1,-1-1 0,1 1-1,-1 0 1,2 1-1,2 20 215,-9 103 1195,3-21-849,4 110 88,34 348 1310,-23-221-1062,-18-4 140,5-334-1044,-11 154 595,1-45-200,-18 315 265,20-228-278,7-187-313,0 0 0,-1 0 0,-3 13 0,2-14-64,0 1-1,1-1 0,0 14 1,2 80 191,5-54-294,0 11 65,-4-54 15,0-1-1,0 1 1,1-1 0,0 1-1,0-1 1,1 0-1,0 0 1,0 0 0,1 0-1,0 0 1,1-1 0,0 0-1,0 0 1,0 0 0,1-1-1,0 1 1,0-1 0,0-1-1,1 1 1,0-1-1,0 0 1,0-1 0,1 0-1,0 0 1,13 5 0,-14-8 6,0 0 0,1-1 0,-1 1 0,0-1 0,0-1 0,0 0 0,1 0 0,-1 0 0,10-3 0,0 0 0,57-12-128,140-51 0,-167 51 95,0 1 0,1 2 1,73-8-1,-32 12-24,93 2-1,-100 7 86,45-1-119,155 19 0,-255-15 77,143 18 11,-129-19 14,0-1 0,48-5 0,100-16-97,-5 4 196,58-11-406,-24-5 184,-123 27 157,185 14 0,-58-3-123,-46-4 103,-58 6-58,-9 0-4,132-8 0,91-9 18,-22 2-20,-295 6 39,549-14 58,69 20-165,-384-6 209,336 1-113,-319-8 86,-148 7-44,144 3-51,-62 8 49,-56-1-26,-14 0-35,84 2 133,72 3-192,-7 0 187,-206-14-143,334 8 153,-114 3-275,-209-9 183,345 17 20,-265-11-41,209-4 108,-241-4-191,153-6 90,46 1 42,443 51 54,-746-42-110,336 41 68,1-22-19,95-44 73,-135 0 51,-320 21-149,25-1-764,1 1 1,39 5-1,-66-5 448,0 1 1,1 1-1,-1-1 0,0 1 0,1-1 0,-1 1 1,0 0-1,-1 1 0,1-1 0,0 1 1,5 4-1,10 9-1886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42:59.817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6 46 480,'-5'1'152,"5"2"-81,2 3 5,-2-5-30,0 1 1,1-1-1,0 0 1,-1 0-1,1 0 1,0 0 0,-1 0-1,1 0 1,0 0-1,2 1 1,1 4 219,-2-4-207,0 0 0,-1 0 0,1 0 0,0-1 0,0 1 0,0-1 0,0 1 0,1-1 0,-1 1 0,0-1 0,1 0 0,-1 0 0,0 0 0,4 0 0,5 2 167,0-1 0,12 0 1,-8 0-95,132 9 338,-57-6-246,213-5 697,-71-4-557,-71 13-196,57 1 42,-34-9-34,211-2 406,-148-12-204,-67 3-143,150-29-46,-80 6-170,-23 18-183,27-2 109,-93 7 143,221 16 0,-143-1-45,-114-5-120,137 19-1,33-4 211,-194-13-159,103 7-46,69 1 91,-196-11-52,10 0 137,135 15 1,236 40-246,-85-12-33,-129-25 311,0-16-77,-108-3-214,116-7 220,1-1 172,61 16 322,5-13-82,-76-1-466,79-12 90,-130 4-6,30 15-221,20-2 26,-69-5 107,230 20 0,-120-3-8,-25-2 90,301 5-33,-545-12-23,364-12-39,-100-8 3,105-11 116,21 5-77,-165 16-202,92-1 278,-6 1 40,270-1 59,-558 11-56,159-9 443,-45 2-531,-116 5-144,58 1 27,-75 2 7,-1 0 0,0 1 0,20 5 0,-33-6-81,1 0 1,-1 1-1,0-1 1,0 1 0,5 3-1,-7-4 43,-1 0 0,1 0 0,-1 0 0,0 0 0,0 1 0,1-1 0,-1 0-1,0 1 1,0-1 0,0 1 0,-1-1 0,1 1 0,0-1 0,0 1 0,-1 0 0,1 2 0,0 4-868,0 0 0,-1 0 0,-1 12 0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43:57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482 368 2720,'2'-2'585,"-1"1"0,1-1 0,-1 1 1,0-1-1,0 0 0,0 1 0,0-1 0,0 0 1,0 0-1,0-2 0,0-2 469,3-3 2399,-12 38-2739,-7 87 194,-1 7-594,11-86-154,-7 27 293,10-57-384,0 0 1,0-1-1,-1 1 0,0-1 1,0 0-1,0 0 0,-5 6 0,7-10 13,-1 0-1,0 0 0,0 0 0,0 0 0,0 0 0,0 0 0,0-1 0,-1 1 1,1-1-1,0 1 0,-1-1 0,1 0 0,-1 0 0,0 0 0,1 0 0,-5 0 1,3-1 5,0 1 0,0-1 1,0-1-1,0 1 0,0-1 1,0 1-1,0-1 0,0 0 1,0-1-1,-4-1 0,-6-4 66,1 0 0,0-1 0,1-1 0,-19-15-1,-4-8-73,2-2-1,-46-58 0,49 55-30,22 27-105,0-1 0,1 1 0,1-1 1,-1-1-1,2 1 0,0-1 0,0 0 0,1 0 0,1-1 1,-4-17-1,6 23 3,0-1 0,1 1-1,0 0 1,0-1 0,0 1 0,1-1 0,0 1 0,0 0 0,1 0 0,0 0 0,0 0 0,1 0 0,0 0 0,0 0 0,0 1 0,1 0 0,0-1 0,0 1 0,6-6-1,2 2 25,-1 0-1,1 1 0,1 0 1,-1 0-1,2 2 0,20-10 1,92-30-44,-88 34 165,27-8 350,0 3 1,2 3-1,78-9 0,-110 23-242,57 3-1,-17 1 397,-73-3-660,0 0-1,0 0 0,0-1 0,0 1 0,0-1 1,0 1-1,0-1 0,0 0 0,0 0 0,-1 0 1,1 0-1,3-2 0,8-10-3820,-5 5 1540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43:57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0 3648,'0'0'1173,"4"0"2283,-28 28-357,7-12-2792,1 0 0,1 2 0,1 0 0,0 0 0,1 1 0,1 1 0,1 0 0,1 1 0,1 0 0,1 0 0,0 1 0,2 0 0,-5 30 0,6-20-164,1 0 0,1 0 1,2 1-1,2 0 0,8 59 0,-7-81-46,0-1 1,1 1-1,1 0 1,-1-1-1,2 0 1,0 0-1,10 16 1,-11-21-238,-1 1 1,2-2-1,-1 1 1,0 0-1,1-1 0,7 5 1,-9-7-275,1 1 0,0-1 0,-1-1 0,1 1-1,0 0 1,0-1 0,0 0 0,0 0 0,1 0 0,4 0 0,14 2-1447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43:58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5568,'0'0'1786,"1"2"-1071,2 2-480,-1 1 0,0-1 0,0 0 0,0 1 0,-1-1 0,0 1-1,0-1 1,1 8 0,2 44 1525,-3-31-1069,2 37 512,6 69 1210,-9-131-2380,0 0-1,0 1 1,0-1-1,0 1 1,0-1 0,0 0-1,0 1 1,0-1-1,0 0 1,0 1-1,0-1 1,0 0-1,0 1 1,0-1 0,0 0-1,1 1 1,-1-1-1,0 0 1,0 1-1,0-1 1,0 0-1,1 1 1,-1-1 0,0 0-1,0 0 1,1 1-1,-1-1 1,0 0-1,1 0 1,-1 0-1,0 1 1,0-1 0,1 0-1,-1 0 1,0 0-1,1 0 1,-1 0-1,1 0 1,-1 0-1,0 0 1,1 0 0,-1 0-1,0 0 1,1 0-1,-1 0 1,0 0-1,1 0 1,-1 0-1,0 0 1,1 0 0,-1 0-1,0 0 1,1 0-1,-1-1 1,0 1-1,1 0 1,-1 0-1,0 0 1,0-1 0,1 1-1,-1 0 1,1-1-1,1-1 93,1-1 0,-1 0 0,0 0-1,1 1 1,2-7 0,12-27-11,24-76 1,-26 66-328,-10 33 137,-1 0-69,0 0 1,2 0-1,-1 1 0,1 0 1,9-12-1,-15 23 147,0 0-1,1 1 1,-1-1 0,0 1-1,1-1 1,-1 1-1,0-1 1,1 1 0,-1-1-1,0 1 1,1 0 0,-1-1-1,1 1 1,-1 0-1,1-1 1,-1 1 0,1 0-1,-1-1 1,1 1-1,-1 0 1,1 0 0,0 0-1,-1 0 1,1-1 0,-1 1-1,1 0 1,0 0-1,-1 0 1,1 0 0,-1 0-1,1 0 1,0 1-1,-1-1 1,1 0 0,-1 0-1,1 0 1,-1 0 0,1 1-1,-1-1 1,1 0-1,-1 1 1,1-1 0,-1 0-1,1 1 1,-1-1 0,1 0-1,-1 1 1,1-1-1,-1 1 1,0-1 0,1 1-1,-1-1 1,0 1-1,0-1 1,1 2 0,2 4 101,-1-1 1,1 1-1,2 12 1,-4-17-102,5 26 349,3 38 0,-1-11-19,6 38-1910,-14-91 1255,1 0 0,-1-1 1,0 1-1,0 0 1,1 0-1,-1-1 0,1 1 1,-1 0-1,1-1 0,-1 1 1,1 0-1,-1-1 0,1 1 1,-1-1-1,2 2 0,3 3-2007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9:43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98 7040,'0'0'2282,"-6"0"961,8 1-2465,0 0 0,0 0 0,0 1-1,0-1 1,0 1 0,2 2 0,-3-3-637,1 1 0,-1 0 0,1 0 0,-1-1 0,1 1-1,0-1 1,-1 0 0,1 1 0,0-1 0,0 0 0,0 0 0,0 0 0,0 0-1,0-1 1,0 1 0,0 0 0,1-1 0,-1 1 0,0-1 0,4 0 0,5 0 190,1 0 1,19-3 0,-25 2-206,15-2 29,0-2-1,0 0 1,0-2 0,-1 0-1,0-1 1,29-17 0,-47 24-147,0 0 1,-1 0-1,1 0 1,0 0-1,-1-1 1,1 1-1,0-1 1,-1 1 0,0-1-1,1 1 1,-1-1-1,0 0 1,0 0-1,0 0 1,0 0-1,0 0 1,-1 0-1,2-3 1,-2 4-19,0 0 0,0 0 0,0 0 0,0 0 0,0 0 0,0 0-1,0 0 1,-1 0 0,1 1 0,0-1 0,-1 0 0,1 0 0,0 0 0,-1 0 0,1 1 0,-1-1 0,1 0 0,-2-1-1,1 1-22,-1 0 0,1 0 0,-1 0 0,0 0 0,1 0 0,-1 0 0,0 0-1,0 0 1,0 1 0,1-1 0,-5 0 0,-8-1-104,0 0 1,-1 1-1,1 0 1,-20 3-1,24-2 214,0 2 1,1-1-1,-1 2 1,1-1-1,0 1 0,-1 0 1,-13 8-1,21-10-23,0 0 1,0 1-1,0-1 1,0 0-1,0 1 1,0 0-1,1-1 0,-1 1 1,1 0-1,-1 0 1,1 0-1,-1 0 1,1 0-1,0 0 0,0 0 1,0 1-1,0-1 1,0 0-1,1 1 0,-1-1 1,1 0-1,-1 1 1,1-1-1,0 1 1,0-1-1,0 0 0,0 1 1,1 4-1,1-2 32,-1 0-1,1 0 0,0 0 1,1 0-1,-1 0 0,1 0 1,0 0-1,0-1 1,0 0-1,1 1 0,6 5 1,1 1 77,1-1-1,0-1 1,0 0 0,1 0 0,0-1 0,0-1 0,1-1 0,20 8 0,76 13 336,-96-25-1179,2 0 1,-1-1-1,0-1 1,0 0-1,20-3 1,-19-3-4192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43:58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4896,'3'3'499,"1"1"0,-1-1 0,0 1 0,-1-1 0,1 1 0,-1 0 0,0 0 0,0 0 0,4 9 0,5 10 1471,-7-17-1542,0 1 1,-1-1 0,1 1 0,-2 0 0,1 0-1,-1 0 1,1 0 0,-2 0 0,2 14 0,-3-15-304,0-1 1,-1 1 0,0-1 0,0 0-1,-1 1 1,0-1 0,0 0 0,0 0 0,0 0-1,-1 0 1,1 0 0,-7 7 0,7-9-136,0-1 0,0 1 1,-1-1-1,1 0 0,0 0 1,-1 0-1,0-1 0,1 1 1,-1 0-1,0-1 1,0 0-1,-5 2 0,5-2-227,1-1 0,0 0 1,-1 1-1,1-1 0,0 0 0,-1-1 0,1 1 0,0 0 0,-1-1 0,1 1 0,-4-2 0,-2-4-3155,3-2 1094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43:59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28 7232,'-4'-14'2314,"5"4"-719,1 7-984,-1 4 415,7 21 1390,5 25-1134,6 51 0,-15-72-854,12 96 457,-4-29-410,-6-42-142,0 75 1,-8-106-16,0-13 125,2-7-427,0 0-1,0 0 0,0 0 0,-1 0 1,1 0-1,0 1 0,0-1 0,0 0 1,0 0-1,0 0 0,0 0 0,0 0 0,0 0 1,0 0-1,0 0 0,0 0 0,-1 0 1,1 0-1,0 0 0,0 0 0,0 0 0,0 0 1,0 0-1,0 0 0,0 0 0,0 0 1,0 0-1,-1 0 0,1 0 0,0 0 0,0 0 1,0 0-1,0 0 0,0 0 0,0 0 1,0 0-1,0 0 0,0 0 0,-1 0 0,1 0 1,0 0-1,0 0 0,0 0 0,0 0 1,0-1-1,0 1 0,-4-4 53,0-1 0,0 0 0,0 0 0,1 0 1,-1-1-1,2 1 0,-1-1 0,0 0 0,1 1 0,0-1 0,1 0 0,-1 0 0,0-11 0,1 5-57,1 1-1,0 0 0,1 0 0,0 0 0,0-1 0,7-19 0,2 2 189,1 1 0,29-53 0,-35 72-192,0 2 0,0-1 0,0 1 0,1-1 0,0 1 0,1 1 0,-1-1 0,1 1 0,0 1 0,1-1 0,-1 1 0,1 0 0,0 1 0,1 0 0,9-4 0,-17 8-73,0 0 0,1 0 0,-1-1 0,0 1-1,0 0 1,1 0 0,-1 0 0,0 0 0,0 0 0,0 0-1,1 1 1,-1-1 0,0 0 0,0 1 0,0-1-1,1 1 1,-1-1 0,0 1 0,0-1 0,0 1 0,0 0-1,0-1 1,0 1 0,1 2 0,-1-2-303,1 0-1,-1 1 1,0-1-1,0 1 1,-1 0 0,1-1-1,0 1 1,0 0 0,-1-1-1,1 3 1,4 15-2105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43:59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5984,'0'0'63,"0"-1"0,0 1 0,0 0 1,0-1-1,0 1 0,0-1 0,0 1 1,0 0-1,0-1 0,1 1 0,-1 0 0,0-1 1,0 1-1,0 0 0,0-1 0,0 1 0,0 0 1,1-1-1,-1 1 0,0 0 0,0 0 1,1-1-1,-1 1 0,0 0 0,0 0 0,1-1 1,-1 1-1,0 0 0,1 0 0,-1 0 0,0 0 1,1-1-1,-1 1 0,0 0 0,1 0 1,-1 0-1,0 0 0,1 0 0,-1 0 0,0 0 1,1 0-1,-1 0 0,0 0 0,1 0 0,-1 0 1,0 0-1,1 0 0,-1 0 0,1 0 1,-1 1-1,0-1 0,0 0 0,1 0 0,-1 0 1,0 1-1,1-1 0,25 17 1340,-15-9-297,-3-3-770,0 1 1,-1 0 0,1 0 0,-1 1 0,-1 0 0,1 0 0,-1 0-1,0 1 1,-1 0 0,0 0 0,0 1 0,4 10 0,3 13 250,-1 0 0,8 36 0,-19-68-568,7 26 305,34 164 1300,-38-168-1479,-1 0-1,-1 0 1,-1 0-1,-1 0 1,0 0 0,-9 37-1,4-34 16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44:13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32 264 5312,'-2'1'122,"0"0"172,0 0 1,0 1-1,0-1 1,0 0-1,0 0 0,0 0 1,0-1-1,-1 1 1,-8 5 7957,23-16-5431,-4 4-2261,51-56 1089,-25 25-1090,17-16-14,50-49 318,-100 101-856,-1 0 0,1 0 0,0 1 0,-1-1 0,1 0 0,0 1 0,0-1 0,-1 1 0,1-1 1,0 1-1,0-1 0,0 1 0,0 0 0,0-1 0,0 1 0,-1 0 0,1 0 0,0 0 0,0 0 1,0-1-1,0 1 0,0 0 0,0 1 0,0-1 0,0 0 0,0 0 0,0 0 0,0 1 0,0-1 0,0 0 1,0 1-1,-1-1 0,1 1 0,0-1 0,0 1 0,0-1 0,-1 1 0,1-1 0,0 1 0,0 0 0,-1 0 1,1-1-1,0 2 0,3 4 36,-1 0 1,0 0 0,0 1-1,-1-1 1,2 8 0,-2-9-10,31 118 510,-27-102-391,5 11 222,15 32-1,-22-54-241,1-1-1,0 0 1,1 0-1,0-1 1,0 0-1,1 0 1,14 13-1,-17-18-74,-1-1 1,0 0-1,1 0 0,-1 0 1,1 0-1,-1-1 0,1 0 0,0 1 1,0-1-1,0 0 0,7 0 0,-3-1 19,0 1-1,-1-2 0,1 1 1,0-1-1,12-4 1,-2 0-74,0-1 0,-1-1 0,0-1 0,22-13 0,-34 18-308,0-1-1,0 0 1,8-8-1,-8 7-1132,0 0-1,1 1 1,6-5 0,5 0-1576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44:14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45 5888,'-5'-6'676,"3"3"-264,-1 1 1,1-1-1,0 0 0,0 0 0,0 0 0,1 0 1,-1 0-1,1 0 0,0 0 0,0-6 4901,1 22-3403,-13 80 666,-7 54-453,17-111-1736,2 0 1,3 38-1,-1-19 284,-2-35-527,4 27 1,-2-39 20,0-4-1633,0-8-973,1-4 94,-1-2-1695,-1 2 1349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44:14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24 158 6656,'-18'17'2144,"17"-16"-1810,0 1 0,1-1 0,-1 1 1,1-1-1,-1 1 0,1-1 0,-1 1 0,1 0 1,0-1-1,0 1 0,0 0 0,0-1 0,0 1 1,0 0-1,1-1 0,-1 1 0,1 2 1,0-3-137,-1 1 0,1-1 0,0 0 0,-1 0 1,1 0-1,0 0 0,0 0 0,0 0 0,-1-1 1,1 1-1,0 0 0,0 0 0,1-1 0,-1 1 0,0 0 1,0-1-1,0 1 0,0-1 0,0 1 0,1-1 1,-1 0-1,0 0 0,0 1 0,1-1 0,1 0 1,7 0 241,0 0 0,14-2 0,-14 1-87,58-6 968,110-28 1,68-38-589,-221 65-697,171-52 156,-154 49-183,0 2 1,75-5-1,-93 12-140,-15 1 88,0 0-1,17 1 1,-23 1-364,0-1 0,0 1 0,0 0 0,1-1 0,-1 2 1,5 1-1,-7-2 160,0 0 1,0-1 0,1 1-1,-1 0 1,0 0 0,-1 0-1,1 0 1,0 0-1,0 0 1,0 0 0,-1 1-1,1-1 1,0 0 0,-1 0-1,1 0 1,-1 1 0,1-1-1,-1 0 1,0 1 0,0-1-1,0 0 1,1 1 0,-1-1-1,0 0 1,-1 2 0,4 21-2522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44:15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6 106 5472,'-5'-8'7205,"19"1"-2997,0 6-2395,-6 2-890,0-1-527,-1 1 0,0 0 0,1 0 0,-1 0 0,0 1 0,1 0 0,7 4 0,-4-3-117,-10-2-263,0-1-1,0 0 0,0 0 1,0 0-1,0 1 0,0-1 1,-1 1-1,1-1 0,0 0 0,0 1 1,0 0-1,0-1 0,-1 1 1,1-1-1,0 1 0,0 0 1,-1 0-1,2 0 0,1 3 10,0-1 0,0 0-1,1-1 1,-1 1-1,1-1 1,0 1 0,0-1-1,0 0 1,0 0-1,0-1 1,0 1 0,1-1-1,8 1 1,15 7-130,-9-1 122,0 1 0,0 0 0,0 2 0,16 12 0,-28-17 3,0-1 0,0 2 1,-1-1-1,1 0 0,-2 1 0,1 1 0,-1-1 0,0 0 0,0 1 1,-1 0-1,0 0 0,3 10 0,-2-2 64,-1 1 0,0 1 1,-2-1-1,0 0 0,0 1 1,-2 0-1,0-1 0,-1 1 0,-7 32 1,4-33-66,1 1 1,0 1 0,1-1 0,1 0 0,0 1-1,4 23 1,3-24 86,-5-17-76,0 1-1,0-1 0,-1 1 1,1-1-1,0 1 1,-1 0-1,0-1 0,1 1 1,-1 2-1,0-3 211,18 6 192,-17-6-407,0-1 0,-1 0 0,1 0 0,0 0 1,0 0-1,-1 0 0,1 0 0,0 0 0,-1 0 0,1 0 0,0 0 0,0 0 0,-1-1 0,1 1 0,0 0 0,-1 0 0,1-1 0,0 1 0,-1 0 1,1-1-1,0 1 0,-1-1 0,1 1 0,-1-1 0,2 0 0,13-15 429,-14 14-402,18-22 225,-2 0 1,22-38 0,20-57-119,-33 64-109,42-66 1,-42 84-30,47-51 1,40-26-209,-98 98 134,8-8-1601,-21 22 1102,0 1 0,0-1 0,0 1 0,0 0 0,0-1 0,0 1 0,0 0 0,0 0 0,4-1 0,-5 2 309,-1 0-1,0 0 0,1 0 0,-1 0 0,0 0 0,1 0 1,-1 0-1,0 0 0,1 1 0,-1-1 0,0 0 0,1 0 1,-1 0-1,0 0 0,12 13-6354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44:17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80 2080,'1'-1'148,"-1"1"-126,0 0-1,0 0 0,0 0 0,0 0 0,0 0 0,-1 0 0,1 0 0,0 0 0,0 0 0,0 0 0,-2-18 15712,-3 8-14951,4 8-572,-1 0-1,1 1 1,-1-1-1,0 0 0,0 1 1,0-1-1,0 0 1,-4-1-1,6 3-209,-1-1 0,1 1 1,-1 0-1,1 0 0,-1 0 1,1-1-1,-1 1 0,1 0 1,-1 0-1,1 0 0,-1 0 0,1 0 1,-1 0-1,1 0 0,-1 0 1,1 0-1,-1 1 0,1-1 0,-1 0 1,1 0-1,-1 0 0,1 0 1,-1 1-1,1-1 0,0 0 0,-1 1 1,1-1-1,-1 0 0,1 1 1,0-1-1,-1 0 0,1 1 0,0-1 1,-1 1-1,1-1 0,0 0 1,0 1-1,-1-1 0,1 1 0,0-1 1,0 1-1,0-1 0,0 1 1,0-1-1,0 1 0,0-1 0,0 1 1,0 0-1,-1 8-70,0-1 1,1 1-1,0 11 1,1 0 192,-1-19-87,0 0 0,0 0-1,0 1 1,1-1-1,-1 0 1,0 0 0,1 0-1,-1 0 1,1 1-1,-1-1 1,1 0 0,-1 0-1,1 0 1,0 0 0,0 0-1,1 1 1,-2-2-2,1 1 0,-1-1 0,1 0 0,-1 1 0,0-1 0,1 0 0,-1 0 0,1 0 0,-1 0 0,1 1 0,-1-1 0,1 0 0,-1 0 0,1 0 0,-1 0 0,1 0 0,-1 0 0,0 0 0,1 0 0,-1 0 0,1-1 0,-1 1 0,1 0 0,-1 0 0,1 0 0,-1 0 0,0-1 0,1 1 0,-1 0 0,1 0 0,-1-1 0,0 1 0,1 0 0,-1-1 0,0 1 0,1 0 0,-1-1 0,0 1 0,1-1 0,-1 1 0,0 0 0,0-1 0,1 0 0,2-5 153,0-1 1,-1 1-1,1-1 1,-1 1-1,0-1 1,-1 0 0,1-9-1,-1 12-197,-1-1-1,1 0 1,-1 1 0,-1-1-1,1 0 1,0 1-1,-1-1 1,0 1 0,0-1-1,-1 1 1,1-1-1,-3-4 1,3 9-10,1 0 0,0 0 1,-1 0-1,1 0 0,0 0 0,-1 1 1,1-1-1,-1 0 0,1 0 0,0 0 1,-1 0-1,1 0 0,0 0 0,0 1 1,-1-1-1,1 0 0,0 0 1,-1 0-1,1 1 0,0-1 0,0 0 1,-1 0-1,1 1 0,0-1 0,0 0 1,0 1-1,-1-1 0,1 0 0,0 1 1,-7 9-77,5-6 67,1 1 0,0-1 0,0 0 0,0 1 0,0 5 0,1-7 69,-1-1-1,1 0 1,1 0 0,-1 1-1,0-1 1,0 0-1,1 0 1,-1 1 0,1-1-1,0 0 1,0 0 0,2 4-1,-3-6-20,0 1-1,0-1 1,1 0 0,-1 1-1,0-1 1,0 0-1,1 1 1,-1-1-1,0 0 1,1 1 0,-1-1-1,0 0 1,1 0-1,-1 1 1,1-1-1,-1 0 1,1 0-1,-1 0 1,0 1 0,1-1-1,-1 0 1,1 0-1,-1 0 1,1 0-1,-1 0 1,1 0 0,0 0-1,0-1 9,-1 1 0,1 0-1,0-1 1,-1 1 0,1-1-1,0 1 1,-1-1 0,1 1 0,-1-1-1,1 0 1,-1 1 0,1-1-1,-1 0 1,1 0 0,12-29 502,-13 27-469,5-7 93,0-9 120,-8 21-315,0 4-60,-1 7-135,2-8 242,0 0 0,1 0 0,0 0 0,-1 0 0,2 0 0,-1 0 0,0 1 1,1-1-1,0 0 0,1 6 0,0-2-110,-1-8 32,0-1 1,0 0 0,0 0 0,0 1-1,0-1 1,0 0 0,0 1 0,0-1 0,0 0-1,0 1 1,0-1 0,0 0 0,1 1-1,-1-1 1,0 0 0,0 0 0,0 1 0,0-1-1,1 0 1,-1 0 0,0 1 0,0-1-1,0 0 1,1 0 0,-1 0 0,0 1 0,1-1-1,-1 0 1,1 0 0,2 4-1187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44:18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16 4480,'-3'-9'562,"1"3"4932,6 13-1236,-3-5-4073,-1-1-1,0 1 1,1-1-1,-1 1 1,0 0-1,0-1 1,0 1 0,0-1-1,0 3 1,0 7 353,2 6-94,10 112 1427,0-5-897,-4-49-428,2-7 675,-12-62-58,-2-11-696,-4-18-6,2-3-318,2 0 0,1-1 0,1-44 0,1 31-171,0 9 9,-1 9 87,4-36 0,-1-15-346,-1 44 343,0 28-68,0 0 0,0 1 0,0-1 0,0 1 0,0-1 0,0 1 0,0-1 0,0 1 0,1-1 0,-1 1 0,0-1 1,0 0-1,1 1 0,-1 0 0,0-1 0,1 1 0,-1-1 0,0 1 0,1-1 0,-1 1 0,1 0 0,-1-1 1,1 1-1,-1 0 0,1-1 0,-1 1 0,1 0 0,0 0 0,1-1 38,0 0 1,0 1-1,0 0 0,0 0 1,0-1-1,0 1 0,0 0 1,3 1-1,1 0 122,1 0 0,0 1 0,-1 0 0,9 3 0,16 11 291,45 31 0,-43-26-297,37 28 375,-60-42-1640,5-12-10814,-6 1 8811,8-4-1982,1 0 1745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44:21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26 104 5216,'0'3'382,"0"-1"1,0 1 0,1-1-1,-1 1 1,1-1 0,0 0-1,-1 1 1,1-1-1,0 0 1,0 1 0,1-1-1,-1 0 1,0 0 0,1 0-1,-1 0 1,1 0-1,0-1 1,2 4 0,3 1 101,2 7 1161,8 7 129,-17-20-1651,1 1 0,-1-1 0,1 1 0,-1-1 0,1 1 1,0-1-1,-1 1 0,1-1 0,0 0 0,0 1 0,-1-1 0,1 0 0,0 0 0,0 0 0,-1 1 0,1-1 0,0 0 1,0 0-1,-1 0 0,1 0 0,0 0 0,0 0 0,0-1 0,1 1 0,-1-1-66,0 1 0,0-1-1,0 0 1,0 1 0,0-1-1,-1 0 1,1 0 0,0 0 0,0 0-1,-1 1 1,1-1 0,0 0 0,-1 0-1,1-1 1,-1 1 0,1 0 0,-1 0-1,1 0 1,-1 0 0,0 0-1,0 0 1,1-1 0,-1 1 0,0 0-1,0 0 1,0 0 0,-1-1 0,1 1-1,0 0 1,0 0 0,0 0 0,-2-2-1,2 0-54,-1 1-1,1 0 1,-1 0-1,0 0 1,0 0 0,0 0-1,-1 0 1,1 0-1,0 0 1,-1 0-1,1 0 1,-1 1-1,1-1 1,-1 1 0,0-1-1,-2-1 1,2 3 12,1-1 1,-1 1-1,1 0 1,-1 0 0,1-1-1,-1 1 1,1 0-1,-1 0 1,1 1 0,-1-1-1,1 0 1,-1 1-1,1-1 1,-1 0 0,1 1-1,0 0 1,-1-1-1,1 1 1,0 0 0,0 0-1,-1-1 1,1 1-1,0 0 1,0 0-1,0 0 1,0 1 0,0-1-1,0 0 1,-1 2-1,-4 5 75,1 0-1,0 0 0,-4 11 0,9-19-84,-4 8 68,1 0 0,0-1-1,0 1 1,1 1 0,0-1-1,0 0 1,1 0 0,0 1-1,1 11 1,1-9 37,0-1 0,1 0 0,0 0 0,1 0 0,0 0 0,0 0 1,7 12-1,-7-14 1,1 0 1,0 0-1,0-1 1,1 0-1,0 0 0,0 0 1,0 0-1,1-1 1,0 1-1,0-2 1,1 1-1,0-1 1,7 5-1,-10-8 5,-1 0 0,1-1 0,-1 1 0,1-1 0,0 0 0,-1 0 0,1 0 0,0 0 0,0-1 0,0 1 0,0-1 0,4 0 0,-5-1-79,0 0 1,0 1-1,0-1 1,0 0 0,0 0-1,0-1 1,0 1-1,-1-1 1,1 1 0,-1-1-1,1 0 1,-1 0-1,1 0 1,-1 0 0,3-4-1,3-5 51,-1-1-1,0 0 0,-1 0 1,0-1-1,-1 0 0,6-21 1,-1 5 44,28-95 174,-9 28-322,-26 85-18,1 1 1,0 0-1,11-20 0,-15 30 27,0 0-1,0 0 0,0 0 1,1-1-1,-1 1 0,0 0 1,0 0-1,0 0 1,0 0-1,1 0 0,-1 0 1,0-1-1,0 1 0,0 0 1,1 0-1,-1 0 0,0 0 1,0 0-1,0 0 0,1 0 1,-1 0-1,0 0 0,0 0 1,1 0-1,-1 0 0,0 0 1,0 0-1,0 0 0,1 0 1,-1 0-1,0 1 0,0-1 1,1 0-1,7 7-136,5 12-18,-8-10 150,-1 1 0,0 0 1,0 0-1,-1 0 0,3 12 0,5 54 62,-4-29-53,-3-19 124,-2 0 0,0 0 0,-4 48 0,1-72-86,1-1 1,0 0-1,-1 1 1,0-1-1,0 1 1,0-1-1,-3 6 1,3-8-27,1 0 1,-1 0-1,0 0 1,1 0-1,-1 0 1,0 0-1,0-1 1,0 1-1,1 0 1,-1-1-1,0 1 1,0 0-1,0-1 1,0 1-1,0-1 1,0 1-1,-1-1 1,1 0-1,0 1 1,0-1-1,0 0 1,0 0-1,0 0 1,0 0-1,-1 0 1,1 0-1,0 0 1,-2-1-1,0 0-12,-1 1-1,1-2 0,0 1 0,0 0 0,0-1 1,0 1-1,0-1 0,0 0 0,0 0 0,1 0 0,-1 0 1,1 0-1,-3-4 0,-3-4-115,0 0 0,-8-15 0,7 10-2,1 0-89,0 1-1,-6-19 0,13 32 69,10 10-129,-2-1 270,0-1 0,0 0 0,1 0 0,0-1 0,0 0 0,1 0 0,0-1 0,0 0 0,0 0 0,0-1 0,11 3 0,5 0 17,0-1 1,1-1-1,30 3 0,-42-7 19,-1 0 0,0-1 0,1-1 0,-1 0 0,0 0 0,0-2 0,18-4 1,-23 4-10,0 0 0,1-1-1,-2 1 1,1-1 0,0-1 0,-1 0 0,0 0 0,0 0 0,-1-1 0,1 0 0,-1 0 0,7-10 0,-1-1 10,0-2-1,-2 1 1,0-1 0,-1 0-1,-1-1 1,-1 0 0,6-27-1,-10 21-78,-3 25 9,0 0 1,0 0 0,0 0-1,0 0 1,0 0-1,-1 0 1,1-1 0,0 1-1,-1 0 1,1 0-1,0 0 1,-1 0 0,1 0-1,-1 0 1,0 0 0,-1-1-1,2 2 14,-1-1 0,0 1 0,0 0 1,1 0-1,-1 0 0,0 0 0,0 0 0,1 0 0,-1 0 0,0 0 0,0 0 0,1 0 0,-1 0 1,0 1-1,1-1 0,-1 0 0,0 1 0,1-1 0,-1 0 0,0 1 0,1-1 0,-1 1 1,1-1-1,-1 1 0,0-1 0,1 1 0,-1-1 0,1 1 0,-1 0 0,-14 18-157,11-9 171,1 0 1,-1 1 0,1-1-1,1 1 1,-1 10 0,-1-1 7,3-11 18,1 0 1,0 0-1,0 0 1,1 0-1,0 0 1,0 0-1,1 0 1,0 0 0,1 0-1,-1-1 1,2 1-1,-1-1 1,2 0-1,-1 0 1,1 0-1,0-1 1,6 8 0,-10-14-6,0 0 0,0 0 0,-1-1 0,1 1 0,0 0 0,0 0 0,0-1 0,0 1 1,1-1-1,-1 1 0,0-1 0,0 1 0,0-1 0,0 0 0,0 1 0,1-1 0,-1 0 1,0 0-1,0 0 0,1 0 0,-1 0 0,0 0 0,0 0 0,0 0 0,1-1 0,-1 1 1,0 0-1,0-1 0,0 1 0,0-1 0,0 1 0,0-1 0,0 0 0,2-1 0,0 0 34,0-1-1,-1 0 0,1 0 0,-1 0 1,1 0-1,-1 0 0,0 0 0,-1 0 0,1-1 1,2-6-1,1-7-41,0-1 1,-1 0-1,-1 0 0,-1 0 1,-1 0-1,0 0 1,-1 0-1,-1-1 0,-4-21 1,4 33-93,-1 0 0,1 1 0,-1-1 0,-1 1 0,1-1 0,-1 1 0,-5-9 0,0 6-53,-4-7 71,12 16 66,0-1 0,0 1 1,0 0-1,0-1 0,0 1 0,0-1 0,0 1 0,0 0 0,0-1 0,0 1 0,0 0 0,0-1 0,0 1 0,0 0 0,1-1 0,-1 1 1,0 0-1,0-1 0,0 1 0,1 0 0,-1-1 0,0 1 0,0 0 0,1 0 0,-1-1 0,0 1 0,1 0 0,-1 0 0,0 0 0,1-1 1,-1 1-1,0 0 0,1 0 0,-1 0 0,0 0 0,1 0 0,-1 0 0,0 0 0,1 0 0,-1 0 0,1 0 0,-1 0 0,0 0 0,1 0 1,39-12-29,-32 9 28,1 0 0,-1 0 0,12-1 0,-4 2 28,0 0 0,0 2-1,-1-1 1,1 2 0,0 0-1,21 5 1,-32-5-16,-1 0 0,1 1 0,0 0 0,-1 0 1,0 0-1,1 0 0,-1 0 0,0 1 0,0 0 0,0 0 0,0 0 0,-1 0 0,1 1 0,-1-1 0,0 1 0,0 0 1,0 0-1,-1 0 0,1 0 0,-1 1 0,0-1 0,0 0 0,-1 1 0,3 9 0,-2 2 90,0 0 0,-1 0 0,0 0 0,-2 0 0,0 0 0,0 0 0,-8 30 0,8-41-58,0-1 0,0 1 0,0 0 0,1 0 0,0-1 0,0 1 0,2 9 0,-2-14-31,0 0 1,0 0-1,0 0 0,0 0 1,0 1-1,0-1 0,0 0 1,1 0-1,-1 0 0,0 0 0,0 0 1,0 0-1,0 0 0,0 0 1,0 0-1,1 0 0,-1 0 1,0 0-1,0 0 0,0 0 0,0 0 1,0 0-1,1 0 0,-1 0 1,0 0-1,0 0 0,0 0 1,0 0-1,0 0 0,0 0 1,1 0-1,-1 0 0,0-1 0,0 1 1,0 0-1,0 0 0,0 0 1,0 0-1,0 0 0,0 0 1,0 0-1,1 0 0,-1-1 0,0 1 1,5-5 87,9-17 249,6-9-359,31-39-1,-38 55-31,-10 10 25,0 0 0,1 1-1,0 0 1,-1-1 0,2 1 0,-1 1 0,0-1 0,1 1 0,0 0-1,0 0 1,5-3 0,-9 6 12,0 0 0,0 0 1,0 0-1,1 0 0,-1 0 0,0 0 0,0 0 0,0 0 0,0 0 1,0 1-1,0-1 0,0 0 0,0 1 0,0-1 0,0 1 0,0-1 1,0 1-1,0-1 0,0 1 0,0 0 0,0 0 0,0-1 0,-1 1 1,1 0-1,0 0 0,0 0 0,-1 0 0,1 0 0,-1 0 1,1 0-1,-1 0 0,1 0 0,-1 2 0,4 5-48,-2 0 0,1 0-1,1 11 1,-3-12 43,3 11 24,0 0 56,0 0 0,1 0 0,15 34-1,-20-51-57,1 0-1,-1 0 0,1 1 0,-1-2 0,1 1 0,0 0 0,-1 0 1,1 0-1,0 0 0,0 0 0,-1 0 0,1-1 0,0 1 0,0 0 1,0-1-1,0 1 0,0-1 0,0 1 0,0-1 0,0 1 0,0-1 0,0 0 1,0 0-1,1 1 0,-1-1 0,0 0 0,0 0 0,0 0 0,0 0 1,0 0-1,3-1 0,-1 0 15,-1 0 0,1 0 1,0 0-1,0-1 0,0 0 1,-1 1-1,1-1 0,-1 0 1,0 0-1,4-4 0,9-12 26,-1-1-1,0 0 0,18-37 1,-19 32-47,2 1 0,17-24-1,77-74-280,-124 136-258,8-9 492,0 0 0,1 1 0,-1 0-1,1 1 1,1 0 0,-7 9 0,3 2 31,0 1-1,2-1 1,0 1 0,1 1-1,1-1 1,1 1 0,1 0 0,1 0-1,0 23 1,2-33 39,1 1-1,3 15 1,-4-23-2,1 0 1,0 0 0,0 0-1,1-1 1,-1 1 0,1 0-1,0-1 1,0 1-1,4 5 1,-6-8-17,1-1 1,-1 1-1,1-1 0,-1 1 0,1-1 1,-1 1-1,1-1 0,-1 0 0,1 1 0,-1-1 1,1 0-1,0 1 0,-1-1 0,1 0 1,0 0-1,-1 0 0,1 1 0,-1-1 1,1 0-1,0 0 0,-1 0 0,1 0 0,0 0 1,-1 0-1,1 0 0,0 0 0,-1-1 1,1 1-1,0 0 0,-1 0 0,1-1 1,-1 1-1,1 0 0,0 0 0,-1-1 0,1 1 1,-1-1-1,1 1 0,-1-1 0,1 1 1,-1 0-1,0-1 0,1 0 0,0 0 1,2-3 20,0-1 1,0 0 0,0 0 0,2-7 0,-3 8-14,15-37-111,-2-1-1,15-67 1,-28 99-36,-1 0 1,1-14-1,-2 24 128,0 0 0,0 0 0,0 0 0,0 0 0,0 0 0,0 0 1,0-1-1,0 1 0,0 0 0,0 0 0,0 0 0,0 0 0,0 0 0,0 0 0,0 0 0,0 0 1,0 0-1,0 0 0,0 0 0,0 0 0,0-1 0,0 1 0,0 0 0,0 0 0,0 0 0,0 0 1,0 0-1,0 0 0,0 0 0,0 0 0,0 0 0,0 0 0,0 0 0,0 0 0,0 0 0,0-1 1,0 1-1,0 0 0,0 0 0,-1 0 0,1 0 0,0 0 0,0 0 0,0 0 0,0 0 0,0 0 1,0 0-1,0 0 0,0 0 0,0 0 0,0 0 0,0 0 0,0 0 0,0 0 0,-1 0 0,1 0 1,0 0-1,0 0 0,0 0 0,0 0 0,0 0 0,-4 6-174,-3 10-53,5-9 240,1 0 0,-1 0 0,2-1 0,-1 1 0,1 0 0,0 0 0,0 0 0,2 8 0,-1-11-3,-1-1-1,1 1 1,0-1 0,0 0-1,0 0 1,0 1 0,1-1 0,-1 0-1,1 0 1,0 0 0,0-1-1,0 1 1,0 0 0,1-1 0,-1 1-1,0-1 1,1 0 0,3 2-1,-3-2 22,0-1 0,0 0-1,0-1 1,0 1 0,0 0-1,0-1 1,0 0-1,0 1 1,0-1 0,0-1-1,0 1 1,0 0-1,0-1 1,0 1 0,0-1-1,0 0 1,5-2 0,6-3 43,0 0 1,16-11-1,-25 13-69,177-110 163,-181 114-164,1-1 0,-1 0 1,0 0-1,0 1 0,1-1 0,-1 0 1,1 1-1,-1 0 0,0-1 0,1 1 1,-1 0-1,1-1 0,-1 1 0,1 0 1,-1 0-1,1 0 0,-1 1 0,0-1 1,1 0-1,-1 0 0,3 2 0,-3-2 6,0 1-1,0 0 1,1 0-1,-1 1 1,0-1-1,0 0 1,0 0-1,0 0 1,-1 1-1,1-1 1,0 0-1,0 1 1,-1-1-1,1 1 1,-1-1-1,1 3 1,1 5 21,-1 0 0,0 0 0,-1 1 0,0-1 1,-1 14-1,-4 10-7,2-15 127,0 23 0,6-42-24,3-7-29,5-11 83,5-19-118,-13 28-115,1 0-1,0 1 1,0-1 0,1 1 0,0 0 0,1 0-1,0 1 1,13-15 0,-19 23 47,0-1-1,0 1 0,1 0 1,-1 0-1,0 0 1,0 0-1,1 0 0,-1 0 1,0-1-1,0 1 1,1 0-1,-1 0 1,0 0-1,0 0 0,1 0 1,-1 0-1,0 0 1,0 0-1,1 0 1,-1 0-1,0 0 0,1 1 1,-1-1-1,0 0 1,0 0-1,1 0 0,-1 0 1,0 0-1,0 0 1,0 1-1,1-1 1,-1 0-1,0 0 0,0 0 1,0 0-1,1 1 1,-1-1-1,0 0 1,0 0-1,0 1 0,0-1 1,0 0-1,0 0 1,1 0-1,-1 1 1,0-1-1,0 0 0,0 1 1,0-1-1,0 0 1,0 0-1,0 1 0,0-1 1,0 1-1,3 20-60,-3-18 52,5 109 122,-4-100-37,-1-9-57,0 0 0,1 0 0,-1-1 0,0 1-1,1 0 1,0-1 0,-1 1 0,1 0 0,0-1 0,0 1 0,1-1-1,-1 1 1,3 3 0,-3-5-7,-1-1-1,1 1 1,-1-1-1,1 1 1,0-1-1,-1 1 1,1-1-1,0 0 1,-1 1-1,1-1 1,0 0-1,0 1 1,-1-1-1,1 0 1,0 0-1,0 0 1,-1 0 0,1 0-1,0 0 1,0 0-1,0 0 1,-1 0-1,1 0 1,0 0-1,0 0 1,-1 0-1,1-1 1,0 1-1,0 0 1,-1-1-1,1 1 1,0 0-1,-1-1 1,1 1-1,0-1 1,-1 1-1,2-2 1,3-2 28,0-1 0,0 1 1,6-9-1,-7 8-23,19-20 36,1 1-1,1 2 1,0 0 0,49-30 0,-17 19-89,84-37 1,-128 64-1,-10 4 11,1 0-1,-1 0 0,1 1 1,0-1-1,0 1 0,0 0 0,7-1 1,-11 2 25,0 0 1,1 0 0,-1 1 0,0-1-1,0 0 1,0 0 0,0 0 0,1 0-1,-1 1 1,0-1 0,0 0 0,0 0-1,0 0 1,0 1 0,0-1 0,0 0-1,0 0 1,1 1 0,-1-1-1,0 0 1,0 0 0,0 0 0,0 1-1,0-1 1,0 0 0,0 0 0,0 1-1,-1-1 1,1 0 0,0 0 0,0 1-1,0-1 1,0 0 0,0 0 0,0 0-1,0 1 1,0-1 0,-1 0-1,1 0 1,-6 14-180,5-12 180,-4 11 24,0 1 0,-3 15 0,2-7-35,3-9 25,0 1-1,0 0 0,1 0 1,1 0-1,1 0 0,0 0 0,0 0 1,6 25-1,-5-33 8,1 1-1,0-1 1,0 0 0,0 1-1,1-1 1,0 0 0,1-1-1,-1 1 1,5 5 0,-5-8 5,1 1 1,-1-1 0,1 0-1,-1 0 1,1 0 0,0-1 0,0 1-1,0-1 1,0 0 0,0 0-1,1-1 1,-1 1 0,1-1-1,4 1 1,-4-1-10,-1-1 0,1 0 0,0 0 0,-1 0 0,1 0 0,0-1 0,-1 0 0,1 0-1,-1 0 1,1-1 0,-1 1 0,0-1 0,0 0 0,0 0 0,1 0 0,5-6 0,1-1 17,0 0 0,-1-1 0,0 0-1,10-13 1,27-45 19,-19 25-24,39-67-45,-65 106-19,-1 1 0,0 0-1,0-1 1,0 1-1,1-7 1,-2 10 32,0-1 0,0 1 0,0 0 1,0-1-1,0 1 0,0-1 0,1 1 0,-1-1 0,0 1 0,0 0 0,-1-1 1,1 1-1,0-1 0,0 1 0,0-1 0,0 1 0,0 0 0,0-1 1,0 1-1,-1-1 0,1 1 0,0 0 0,0-1 0,-1 1 0,1 0 0,0-1 1,0 1-1,-1 0 0,1 0 0,0-1 0,-1 1 0,1 0 0,0 0 1,-1-1-1,1 1 0,-1 0 0,1 0 0,0 0 0,-1 0 0,1 0 0,-1-1 1,1 1-1,-1 0 0,1 0 0,0 0 0,-1 0 0,1 0 0,-1 0 1,1 1-1,-1-1 0,1 0 0,0 0 0,-1 0 0,1 0 0,-1 0 0,1 1 1,0-1-1,-1 0 0,1 0 0,-1 1 0,-2 0-2,0 1 0,0 0 1,-1 0-1,1 0 0,1 1 0,-1-1 0,0 0 0,1 1 0,-1 0 1,1 0-1,0 0 0,0 0 0,-3 5 0,2-3 25,1 1-1,0-1 1,0 1 0,1 0-1,0 0 1,0-1-1,0 1 1,0 7 0,1-5 57,1 0 0,-1 0 0,1 0 0,0 1 1,1-1-1,0 0 0,1 0 0,-1-1 0,1 1 1,1 0-1,0-1 0,6 10 0,-5-11-19,0-1-1,1 0 1,-1 0 0,1 0-1,0 0 1,1-1 0,-1 0-1,1-1 1,-1 1 0,1-1-1,14 4 1,0-1 65,0-1 0,42 4 0,-41-8-326,0 0 0,0-1 0,0-1 1,0-2-1,0 0 0,34-9 0,-55 12-21,0 0 0,-1-1 0,1 1 0,0 0 0,0 0 0,0-1 0,0 1 0,-1-1-1,1 1 1,0-1 0,0 1 0,-1-1 0,1 1 0,0-1 0,-1 1 0,1-1 0,-1 0-1,1 0 1,-1 1 0,1-1 0,-1 0 0,1 0 0,-1 1 0,0-1 0,1 0 0,-1 0-1,0 0 1,0 0 0,1 0 0,-1 0 0,0 1 0,0-1 0,0 0 0,0 0 0,0 0 0,-1 0-1,1 0 1,0 0 0,0 0 0,-1-1 0,0 0-841,0-1-1,-1 1 1,1-1-1,-1 1 1,1-1-1,-1 1 1,0 0-1,0 0 1,0 0-1,-4-4 1,-13-6-3793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9:44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 6656,'-1'0'101,"1"0"1,0 0-1,0 0 0,0 0 1,-1 0-1,1-1 1,0 1-1,0 0 1,-1 0-1,1 0 0,0 0 1,0 0-1,-1 0 1,1 0-1,0 0 1,-1 0-1,1 0 0,0 0 1,0 0-1,-1 0 1,1 0-1,0 0 1,0 0-1,-1 0 0,1 1 1,0-1-1,0 0 1,-1 0-1,1 0 1,-1 9 3683,1-3-2437,0 17 900,0-5-49,2 31-1,-1-43-1922,0 0 0,1 0-1,0 0 1,-1 0 0,2-1-1,-1 1 1,1-1 0,0 0-1,4 7 1,-5-10-201,-1-1-1,0 1 1,1-1 0,-1 0 0,1 0-1,0 0 1,-1 0 0,1 0 0,0 0-1,0-1 1,0 1 0,-1 0-1,1-1 1,0 0 0,0 1 0,0-1-1,0 0 1,0 0 0,0 0 0,0 0-1,0 0 1,0 0 0,0-1 0,0 1-1,-1-1 1,3 0 0,5-2 64,0 0 0,0-1 1,0 0-1,8-5 1,86-54 515,-99 61-685,0-1 0,0 1 0,-1-1 0,1 0-1,-1 0 1,0 0 0,0 0 0,0-1-1,-1 1 1,1-1 0,3-7 0,-6 10-125,0 0-1,0 0 1,0 0 0,0 0-1,-1 0 1,1 0 0,0 0 0,-1 0-1,1 1 1,-1-1 0,1 0-1,-1 0 1,1 0 0,-1 0 0,0 1-1,1-1 1,-1 0 0,0 1 0,0-1-1,0 0 1,1 1 0,-1-1-1,0 1 1,0-1 0,0 1 0,0-1-1,-1 1 1,-3-2-1302,0-1 0,1 2 1,-1-1-1,-9-1 0,8 1-993,17 3-6134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44:24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15 960 4800,'-1'0'190,"0"0"0,0 1 0,0-1 1,1 0-1,-1 0 0,0 1 0,1-1 0,-1 0 0,0 1 0,0-1 1,1 1-1,-1-1 0,1 1 0,-1-1 0,0 1 0,1-1 1,-1 1-1,1 0 0,-1-1 0,0 2 0,5 1 2079,7-6-547,4-3-1134,0-1 0,0-1 1,-1 0-1,0-1 0,-1-1 1,1 0-1,21-23 0,75-96 357,-96 112-714,82-114 585,-84 110-671,0 0-1,-2 0 1,0-1 0,-2 0-1,12-46 1,-10 17 250,6-82 1,-15 122-332,5-99 267,-6 90-114,-1 1 0,-1 0 0,-7-31 1,10 50-212,-2-1 0,1 1 0,0-1 0,0 0-1,0 1 1,0-1 0,0 1 0,0-1 0,-1 1 0,1-1 0,0 1 0,0-1 0,-1 1 0,1-1 0,0 1 0,-1-1 0,1 1 0,-1-1 0,1 1 0,0 0 0,-1-1 0,1 1 0,-1 0 0,1-1 0,-1 1 0,1 0 0,-1 0 0,1-1 0,-1 1 0,1 0-1,-2 0 1,1 0-1,0 1-1,0-1 0,-1 1 0,1-1 1,0 1-1,0 0 0,0 0 0,0-1 0,1 1 1,-1 0-1,0 0 0,0 0 0,0 0 0,1 0 1,-1 0-1,0 0 0,0 2 0,-7 15 27,1 1-1,0 0 0,1 0 1,-5 35-1,8-44-38,-6 38 196,2 1-1,0 65 1,7-78 38,1 0 0,2 0 0,15 66 0,-5-43-21,-3-14 98,17 47 0,-25-84-155,1-1 0,1 0 0,3 7 1,-5-12-97,-1 0 1,0 0-1,1-1 1,-1 1-1,1 0 1,0-1-1,-1 1 1,1-1 0,0 1-1,0-1 1,0 0-1,0 0 1,0 0-1,2 1 1,-2-2-28,-1 0-1,0 0 1,0 0 0,0 0-1,1 0 1,-1 0 0,0 0-1,0 0 1,0 0 0,0 0-1,0-1 1,1 1 0,-1-1 0,0 1-1,0-1 1,0 1 0,0-1-1,0 0 1,0 1 0,0-1-1,-1 0 1,2 0 0,21-25 268,-17 18-232,-1 1-16,33-42 189,75-73-1,-104 113-202,-5 5-33,-1 0-1,1 1 1,-1 0 0,1 0 0,0 0 0,0 0 0,0 1-1,7-4 1,-10 6 8,0 0 1,-1 0-1,1 0 0,0 0 0,-1 0 0,1 0 0,0 0 1,0 0-1,-1 0 0,1 0 0,0 0 0,-1 1 1,1-1-1,0 0 0,-1 0 0,1 1 0,-1-1 1,1 0-1,0 1 0,-1-1 0,1 1 0,-1-1 0,1 1 1,-1-1-1,1 1 0,-1-1 0,1 1 0,-1-1 1,0 1-1,1 0 0,-1-1 0,0 1 0,0-1 1,1 1-1,-1 0 0,0-1 0,0 1 0,0 0 0,0 0 1,0-1-1,0 2 0,1 5 45,0 1 1,-1-1-1,0 8 1,0-8-59,0 47 39,4 118-331,-3-139-3573,-1-22-266,0-7 1604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44:24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7040,'0'-8'3200,"5"8"-2272,0 0-1568,3 8 352,5 0-832,0 1 640,6-1-3232,4 4 2080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44:25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25 4576,'-1'2'517,"1"1"0,-1-1 0,0 1-1,1-1 1,0 1 0,-1-1 0,1 1 0,0-1 0,1 1 0,-1-1 0,0 1-1,1-1 1,-1 1 0,1-1 0,1 3 0,2 22 2685,-5-2-1181,-1 1 0,-8 32 0,9-54-946,1-7-235,2-10-93,12-17-354,-3 9-328,-2 5 14,-6 11 93,0-1 0,0 1 0,0-1 0,2-11 0,-2 11 236,0 7-140,3 16-19,2 27 26,-5-22-298,-2-8-97,1 1-1,0-1 1,1 0 0,8 22 0,-10-33-446,0-1 1,0 0-1,0 0 0,1-1 0,-1 1 1,1 0-1,-1 0 0,1-1 1,-1 1-1,1 0 0,0-1 1,0 0-1,0 1 0,-1-1 1,1 0-1,1 0 0,-1 0 1,0 0-1,0-1 0,0 1 1,0 0-1,1-1 0,-1 0 1,0 1-1,0-1 0,1 0 1,-1 0-1,0 0 0,5-1 1,-1-1-420,1-1 0,-1 1 0,1-1-1,8-5 1,23-19-521,-23 17 2954,20-13 0,60-36 10194,-61 39-9160,0-2 0,54-46-1,-85 64-2174,1 1 1,-1-1-1,0 1 0,0-1 0,3-6 0,-6 10-258,0 0 0,0-1 0,1 1 0,-1 0 0,0-1 0,0 1 0,0 0 0,0-1 0,1 1 0,-1-1 1,0 1-1,0-1 0,0 1 0,0 0 0,0-1 0,0 1 0,0-1 0,0 1 0,0 0 0,0-1 0,-1 1 0,1-1 0,0 1 0,0 0 0,-1-1 0,1 0-18,-1 1 1,0 0-1,0-1 0,0 1 0,1 0 1,-1 0-1,0 0 0,0 0 0,0 0 1,0 0-1,0 0 0,1 0 1,-1 0-1,0 0 0,0 0 0,0 1 1,1-1-1,-3 1 0,1 0-10,-1 0 0,1 0 1,0 0-1,0 0 0,-1 1 0,1-1 0,0 1 0,0 0 1,0-1-1,1 1 0,-1 0 0,0 0 0,-1 3 0,-1 1 32,1 0 0,-1 0-1,-3 10 1,6-10-20,-1 0 0,1 0 1,0 0-1,0 1 0,1-1 0,0 0 1,0 0-1,0 0 0,1 1 1,0-1-1,0 0 0,3 10 0,0-4 10,1 1-1,0-1 1,1-1 0,13 21-1,-14-23 5,2 0 0,-1-1-1,1 0 1,0 0 0,1-1 0,0 0 0,0 0 0,14 8-1,-18-12-109,1-1-1,-1 0 0,1 0 0,0-1 1,0 1-1,0-1 0,0 0 0,0 0 1,0-1-1,0 1 0,0-1 0,0 0 1,0-1-1,0 1 0,0-1 0,0 0 1,0 0-1,-1-1 0,1 1 1,5-3-1,0-1-838,-1 0 1,14-10 0,15-13-1030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44:27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90 5888,'0'-3'724,"0"1"1,0-1-1,0 0 0,0 0 1,1 0-1,-1 1 0,1-1 1,0 0-1,-1 1 1,1-1-1,1 0 0,-1 1 1,0-1-1,1 1 0,-1 0 1,4-5-1,-2 14 3216,4 34-2637,-1 93-250,-12 164 0,5-281-962,0-1 0,-1 0-1,-1 0 1,0 0 0,-1 0-1,-1 0 1,-11 23 0,15-37-62,1 0 6,-1 0 0,0-1-1,0 1 1,0-1 0,0 1 0,-1-1-1,1 1 1,-2 1 0,2-3-16,0 1 1,0-1-1,0 0 0,0 1 1,0-1-1,0 0 0,0 0 1,0 1-1,0-1 0,0 0 1,0 0-1,0 0 0,0 0 1,0 0-1,0 0 0,0-1 1,0 1-1,0 0 0,1 0 1,-1-1-1,-1 0 1,-3-1 27,0 0 1,1-1-1,0 1 1,-1-1 0,1 0-1,0-1 1,1 1 0,-1-1-1,0 1 1,1-1 0,-5-7-1,-3-6-69,-13-29-1,17 32 14,-19-45-43,2 0 0,-27-107 0,47 150 32,1 7 28,-3-12-92,1-1 1,-5-40-1,9 56 66,1 1 0,0-1-1,0 1 1,0-1 0,1 1-1,0-1 1,0 1 0,0-1-1,1 1 1,0 0-1,0-1 1,0 1 0,0 0-1,1 0 1,0 1 0,7-9-1,-5 7 1,2 1 1,-1 0-1,1 0 0,-1 1 0,1 0 1,0 0-1,1 0 0,-1 1 0,1 0 0,-1 1 1,1 0-1,0 0 0,12-1 0,12 0 180,0 1 0,35 3 0,-44 0-41,90 7 697,172 34 1,-280-41-809,114 15 496,-93-14-5066,0 0-4990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44:28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8 4480,'-5'-8'13982,"5"8"-13767,-5 2 219,1 0 1,-1 1 0,1-1 0,0 1-1,0 0 1,0 0 0,0 0-1,-4 4 1,-29 36 527,17-14-729,1 0-1,2 1 1,1 1-1,1 0 1,1 1-1,2 1 1,2 0-1,1 0 1,-9 60 0,17-79-210,0-1 1,0 1-1,2-1 1,-1 1-1,2 0 1,3 15 0,-3-21-11,0 0 1,1 0 0,0 0 0,1-1 0,0 1-1,0-1 1,0 0 0,1 0 0,0 0 0,0 0-1,7 5 1,-3-3-41,1-1 0,0 0 0,0 0-1,0-1 1,19 9 0,-21-13-510,0 0 0,0 0 1,13 3-1,-14-5-610,1 0 1,-1 0 0,0-1-1,12-1 1,7 0-1723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44:29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23 6656,'-2'-2'688,"-6"-2"4154,9 8-1823,1 5-2344,0 1 0,-1-1 0,0 0-1,-1 0 1,-1 13 0,1 13 348,6 32 354,1 45-130,-8-107-1155,1 1 0,1 0 0,-1-1 0,1 1 0,0 0 0,0-1 0,4 11 0,-5-15-80,0-1 0,0 0 0,0 0 0,0 1 0,0-1 0,0 0 0,1 0 0,-1 1 0,0-1 0,0 0 0,0 0 0,0 1 0,0-1 0,0 0 0,0 0 0,1 0 0,-1 1 0,0-1 0,0 0 0,0 0 0,1 0 0,-1 0 0,0 1 0,0-1 0,0 0 0,1 0 0,-1 0 0,0 0 0,0 0 0,1 0 0,-1 0 0,0 0 0,0 0 0,1 0 0,-1 1 0,0-1 0,0 0 0,1-1 0,-1 1 0,0 0 0,0 0 0,1 0 0,-1 0 0,0 0 0,0 0 0,1 0 0,-1 0 0,0 0-1,0 0 1,1-1 0,-1 1 0,0 0 0,0 0 0,0 0 0,1-1 0,9-14 402,-6 8-417,6-9 24,0 0 0,-1-1 0,-1 0 0,10-30 0,-2 6-14,-1 4 134,2 1-1,27-44 1,-42 76-97,1 0-1,0 1 1,0-1 0,7-5 0,-10 8-29,1 0-1,0 0 1,0 1-1,0-1 1,0 0-1,0 1 1,0-1-1,0 1 1,0 0-1,0-1 0,0 1 1,0 0-1,1-1 1,-1 1-1,0 0 1,0 0-1,0 0 1,0 0-1,1 0 1,-1 0-1,0 0 0,0 1 1,0-1-1,2 1 1,0 1 55,1 0 1,-1 0 0,0 1-1,0-1 1,0 1 0,0 0-1,-1 0 1,1 0-1,-1 0 1,0 0 0,4 6-1,2 7 259,8 21 1,-10-23-210,48 141 346,-46-128-638,4 5-3641,-10-29 2661,-1-1 0,1 1 0,-1-1 0,1 1 0,0-1 0,0 0 0,0 0 0,5 4 0,7 3-2277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44:30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0 7136,'0'1'115,"0"-1"0,-1 1 0,1-1 1,0 1-1,0-1 0,0 1 0,0-1 1,0 0-1,0 1 0,0-1 0,0 1 0,0-1 1,0 1-1,0-1 0,0 1 0,0-1 0,0 1 1,1-1-1,-1 0 0,0 1 0,0-1 1,0 1-1,1-1 0,-1 1 0,0-1 0,0 0 1,1 1-1,-1-1 0,0 0 0,1 1 1,-1-1-1,1 0 0,-1 0 0,0 1 0,1-1 1,0 0-1,0 1 263,0 0 1,0-1-1,0 1 1,0 0-1,0 0 1,0 0-1,0 0 1,0 0-1,0 0 1,-1 0-1,2 2 1,1 4 329,-1-1 0,1 1 0,-2 0 0,1 0 0,-1 0 0,0 0 0,0 0 0,-1 0 0,0 0 0,0 0 0,-2 12 0,0-8-624,0 0 0,-1 0-1,0-1 1,-1 1 0,0-1 0,-10 17-1,12-23-584,-1-1 1,0 0-1,0 0 0,0 0 0,0 0 0,0 0 0,-1-1 1,1 1-1,-1-1 0,-6 4 0,9-6 295,1 0-1,-1 1 1,1-1 0,-1 1-1,1-1 1,-1 0 0,1 1-1,-1-1 1,0 0-1,1 0 1,-1 0 0,0 1-1,1-1 1,-1 0 0,1 0-1,-1 0 1,0 0 0,1 0-1,-1 0 1,0 0-1,1 0 1,-1 0 0,0 0-1,1-1 1,-1 1 0,0 0-1,1 0 1,-1-1 0,1 1-1,-1 0 1,1-1-1,-1 1 1,1 0 0,-1-1-1,0 0 1,-5-7-2983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44:30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9056,'0'0'78,"0"0"1,0 0 0,0 0 0,-1 0-1,1 0 1,0 0 0,0 0-1,0 0 1,0 0 0,-1 0 0,1 0-1,0 0 1,0 0 0,0 0-1,0 0 1,0 0 0,-1 0 0,1 0-1,0 0 1,0 0 0,0 0-1,0 1 1,0-1 0,-1 0-1,1 0 1,0 0 0,0 0 0,0 0-1,0 0 1,0 0 0,0 1-1,0-1 1,-1 0 0,1 0 0,0 0-1,0 0 1,0 0 0,0 1-1,0-1 1,-1 11 1970,7 22 241,-1-9-578,8 233 4816,-9-200-5706,-4-57-820,0 1 1,-1-1 0,1 0 0,0 0 0,0 0 0,0 0 0,0 1 0,0-1 0,0 0-1,0 0 1,0 0 0,0 0 0,0 1 0,0-1 0,0 0 0,0 0 0,0 0 0,0 0-1,0 1 1,0-1 0,0 0 0,0 0 0,0 0 0,0 1 0,0-1 0,1 0 0,-1 0-1,0 0 1,0 0 0,0 0 0,0 1 0,0-1 0,0 0 0,0 0 0,1 0 0,-1 0-1,0 0 1,0 0 0,0 0 0,0 1 0,1-1 0,-1 0 0,0 0 0,0 0 0,0 0-1,0 0 1,1 0 0,-1 0 0,0 0 0,0 0 0,0 0 0,0 0 0,1 0 0,-1 0-1,0 0 1,0 0 0,0 0 0,1 0 0,-1 0 0,0-1 0,0 1 0,0 0 0,0 0-1,1 0 1,16-16 51,-15 14-50,16-18-69,0-2 0,25-42 0,-31 45 138,0 0-1,2 0 1,0 1-1,1 1 0,25-23 1,-38 39-35,-1 0 0,0 0-1,0 0 1,1 0 0,-1 0 0,1 0 0,-1 1 0,0-1 0,1 1 0,0-1-1,-1 1 1,1-1 0,-1 1 0,1 0 0,-1 0 0,1 0 0,0 0 0,-1 0-1,3 0 1,-1 1 5,-1 0 0,0 0 0,0 0-1,0 0 1,-1 0 0,1 0 0,0 0 0,0 1-1,-1-1 1,1 1 0,0-1 0,1 4 0,3 3 69,-1 0 1,0 0-1,-1 1 1,0-1 0,3 12-1,7 23 154,11 64-1,-14-54-3857,-10-43-1942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44:30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10624,'0'4'4832,"21"21"-4192,-7-10 2527,-1 1-1855,10 16 1216,4 4-1440,4 33 704,1 5-1024,-6 11 448,-2-5-704,-11-9-288,-5-11-128,-16 1 32,-2-6-64,-7-7-2208,2-8 1152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44:31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19 167 6656,'-19'4'6896,"19"-4"-6848,9-5 1573,-4 2-1171,0 0 1,-1 0 0,1 0-1,-1 0 1,0-1-1,7-7 1,12-11 624,-1 5-429,1 1 0,1 0 1,0 2-1,1 0 0,39-14 0,-58 26-578,1 0-1,-1 1 0,0-1 1,1 1-1,0 1 1,-1-1-1,1 1 0,-1 0 1,1 1-1,0-1 0,-1 1 1,1 0-1,-1 1 1,0 0-1,1 0 0,-1 0 1,0 1-1,6 3 0,-3 0 68,0 1 0,0-1 0,0 1 0,-1 1-1,0 0 1,-1 0 0,0 0 0,0 1-1,-1 0 1,6 10 0,5 13 92,-7-13 120,1-1 0,19 26 0,-26-39-217,0 0 0,1 0 0,-1-1 0,1 0 0,0 0 0,0 0 0,0-1 0,0 0 0,1 0 0,0 0 0,-1-1 0,1 1 0,7 1 0,-10-4-107,1 1 1,-1-1-1,1 0 1,-1 1 0,0-2-1,1 1 1,-1 0-1,1-1 1,-1 1 0,0-1-1,1 0 1,3-2-1,3-1-112,0-1 1,13-9-1,12-6-2335,-5 8 845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9:44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0 9728,'-2'2'3928,"-6"0"-2140,-2 2 111,8-2-1716,0-1-1,0 0 0,0 0 0,0 0 1,-1 0-1,1 0 0,-3 1 0,2-2-75,0 1-1,0 0 1,0 1-1,0-1 0,1 0 1,-5 3-1,0 1 24,6-4-61,0 0-1,-1 0 1,1 0-1,0 0 1,0 0-1,0 0 1,0 0-1,-2 3 0,3-3-36,-1-1 0,1 1 0,0 0 0,0 0-1,0 0 1,0 0 0,-1-1 0,1 1-1,1 0 1,-1 0 0,0 0 0,0 0-1,0 0 1,0-1 0,1 1 0,-1 0 0,0 0-1,0 0 1,1-1 0,-1 1 0,1 1-1,3 4 201,1 0-1,-1 0 0,1 0 0,7 6 0,11 13 315,-16-16-256,-1 1 1,0 0 0,0 0 0,-1 0 0,0 0 0,4 15 0,-8-21-181,0 0-1,0 0 1,-1 0 0,1 0 0,-1 1 0,0-1 0,0 0 0,0 0 0,-1 1 0,1-1 0,-1 0 0,0 0 0,-1 0 0,1 0 0,-1 0-1,1 0 1,-1 0 0,0-1 0,-4 6 0,1-3-89,0 0-1,0 0 0,-1-1 1,0 1-1,0-1 0,0-1 1,-1 1-1,0-1 0,1-1 1,-15 7-1,1-3-1026,-1-1 0,-33 6 0,25-5-504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44:35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31 137 4480,'-16'-24'1445,"13"15"-885,2-1-573,1 3 1367,-1 0 0,0 0 0,0 0 0,-4-11 0,3 12 170,4 10-306,3 19-152,10 86 771,42 156 1,-31-186-14,-26-79-1799,0 0 1,0 0-1,0 0 1,1 0-1,-1 0 1,0-1-1,0 1 1,0 0-1,0 0 1,0 0-1,0 0 1,0 0-1,0 0 1,0 0-1,0 0 1,0 0-1,0 0 1,0 0-1,0 0 1,0-1-1,0 1 1,0 0-1,0 0 1,1 0-1,-1 0 1,0 0-1,0 0 1,0 0-1,0 0 1,0 0-1,0 0 1,0 0-1,0 0 1,0 0-1,0 0 1,1 0-1,-1 0 1,0 0-1,0 0 1,0 0-1,0 0 1,0 0-1,0 0 1,0 0-1,0 0 1,0 0-1,0 0 1,0 0-1,1 0 1,-1 0-1,0 1 1,0-1-1,0 0 1,0 0-1,0 0 1,0 0-1,0 0 1,0 0-1,0 0 1,0 0-1,0 0 1,0 0-1,0 1 1,-1-10 150,0 1 1,-1 0 0,-3-13-1,-1-2-141,-3-31 67,-1-109 0,9 115-162,0 26-27,0-1 52,2-29-1,-1 46 22,1 0 0,0 0-1,0 0 1,0 1 0,1-1 0,0 0-1,0 1 1,0-1 0,1 1 0,3-6-1,-4 9 6,1 0 1,-1 0-1,0 0 0,1 0 0,-1 0 1,1 1-1,-1-1 0,1 1 0,0 0 0,-1-1 1,1 2-1,0-1 0,0 0 0,0 0 1,0 1-1,0-1 0,0 1 0,4 0 1,4 0 35,0 1 0,1 0 0,13 3 0,-7 0 2,-1 0 1,0 2 0,-1 0 0,25 13 0,57 41 263,-75-43-186,-1 1-1,22 24 1,-19-18-91,-11-6 126,2 4-2337,-16-21 1767,1 0 0,0 0-1,0 0 1,0-1 0,0 1 0,0 0 0,0-1 0,0 1 0,0 0 0,0-1-1,0 1 1,0-1 0,0 0 0,0 1 0,1-1 0,-1 0 0,1 1 0,8-1-2260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44:36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1 217 5216,'5'8'1657,"-4"-5"-713,1-1 0,-1 1-1,1 0 1,0-1 0,0 0 0,4 4 0,-5-5-792,0-1 0,0 1 0,-1-1 1,1 1-1,0-1 0,0 0 0,0 1 0,0-1 0,0 0 0,0 0 0,0 0 0,0 0 0,0 0 0,0 0 0,0 0 0,0 0 0,0 0 1,0 0-1,0 0 0,0-1 0,0 1 0,0 0 0,0-1 0,0 1 0,1-1 0,2-1 85,-1-1 0,0 1 1,0 0-1,0-1 0,0 0 0,0 0 0,-1 0 0,1 0 1,-1 0-1,0 0 0,0-1 0,3-5 0,1-5 228,8-26 0,-13 34-313,2-2-85,0 0 0,-1 0-1,0 0 1,-1 0 0,0 0-1,0-1 1,-1 1 0,0 0-1,0-1 1,-1 1 0,0 0-1,-1-1 1,-3-10 0,5 18-61,0 0-1,0 0 1,-1 0 0,1 0 0,-1 0 0,1 0 0,-1 0 0,1 1 0,-1-1-1,1 0 1,-1 0 0,0 1 0,1-1 0,-1 0 0,0 1 0,0-1 0,0 1 0,1-1-1,-1 1 1,0-1 0,0 1 0,0-1 0,0 1 0,0 0 0,-2-1 0,2 1 7,0 1 0,0-1 0,0 1-1,0-1 1,0 1 0,-1-1 0,1 1 0,0-1 0,0 1 0,0 0 0,1 0 0,-1-1 0,0 1 0,0 0 0,0 0 0,1 0 0,-1 0 0,0 0 0,1 0 0,-1 0 0,1 0 0,-1 1 0,0 0 0,-7 18 180,0 1 1,2 0 0,0 0 0,1 0 0,1 1-1,1 0 1,0 31 0,3-36-41,1 0 0,1 0 0,0 1-1,1-1 1,1-1 0,0 1 0,1 0 0,1-1 0,1 0 0,8 15 0,-10-24-118,-1 0 0,1-1 0,0 1 1,1-1-1,0 0 0,0-1 1,0 1-1,0-1 0,1 0 1,9 4-1,-11-5-16,1-1 1,1-1-1,-1 1 0,0-1 1,1 0-1,-1-1 0,1 1 1,-1-1-1,1 0 0,0-1 1,0 0-1,11-1 1,2-2-1343,1-2 1,-1 0 0,0-2 0,0 0 0,-1-1-1,0 0 1,-1-2 0,1-1 0,-2 0 0,0-1 0,19-16-1,5-9-1263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44:36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33 4992,'7'-16'1589,"-7"15"-1526,0 1 0,0-1 0,0 1 0,0-1 0,0 1 0,0-1 0,0 1 0,0-1 0,0 1-1,0-1 1,0 1 0,0 0 0,0-1 0,0 1 0,-1-1 0,1 1 0,0-1 0,0 1 0,0-1 0,-1 1 0,1 0 0,0-1 0,0 1 0,-1-1 0,1 1-1,-1-1 1,-1-2 1785,-6 8 4956,-14 15-4643,13-8-1897,1-1 1,0 1-1,0 0 1,1 1 0,1 0-1,0 0 1,1 1-1,-6 18 1,9-24-219,1 0 1,-1 0 0,2 0-1,-1 0 1,1 0-1,0 0 1,0 0 0,1 0-1,0 0 1,0-1-1,1 1 1,0 0 0,1 0-1,0-1 1,0 0-1,8 14 1,6 2 325,32 34 0,-1-1 868,-46-53-1142,0 0 1,0 0-1,0 0 0,0 0 0,0 0 1,-1 0-1,0 1 0,1-1 1,-1 0-1,-1 1 0,1-1 0,0 6 1,-1-7-59,0 1 1,0 0 0,-1-1 0,1 1-1,-1-1 1,1 1 0,-1-1-1,0 1 1,0-1 0,0 0 0,0 1-1,-1-1 1,1 0 0,0 0-1,-1 0 1,0 0 0,-2 2 0,-1 1-100,0 0 1,0-1 0,-1 1 0,0-1 0,0-1 0,0 1 0,0-1 0,-11 4 0,5-2-1164,8-3 61,-1 0 0,0 0 0,0-1 0,1 0 0,-1 0 0,-7 1 0,11-9-5116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44:37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1 142 3968,'17'-18'494,"-10"10"-167,1 0 0,0 1 0,11-8 0,-11 8-191,-2 1 790,1 0 0,0 1 0,14-8 0,-9 10 1736,-12 3-2578,0 0 1,0 0-1,1 0 0,-1 0 1,0 0-1,0 0 1,0 0-1,1 0 1,-1 0-1,0 0 0,0 1 1,0-1-1,1 0 1,-1 0-1,0 0 1,0 0-1,0 0 0,1 1 1,-1-1-1,0 0 1,0 0-1,0 0 0,0 1 1,0-1-1,0 0 1,1 1-1,-1 1 303,0 0 0,0 0-1,0 0 1,0 0 0,0 0-1,0 0 1,-2 4 0,1 3 186,0 3-122,0 0 0,0 0-1,2 0 1,-1 1 0,3 12 0,-1-18-327,-1-1 0,1 1 1,0-1-1,1 0 1,-1 0-1,1 1 0,0-2 1,1 1-1,-1 0 1,1-1-1,6 7 0,-7-9-41,0-1 0,0 1 0,1-1 0,-1 1 0,1-1 0,-1 0 0,1-1 0,0 1 0,0 0 0,0-1 0,0 0 0,0 0 0,0 0 0,0-1 0,0 1 0,1-1 0,3 0 0,-5 0-17,0 0 0,0-1 0,-1 1 1,1-1-1,0 1 0,0-1 0,-1 0 1,1 0-1,0 0 0,-1 0 0,1-1 1,-1 1-1,0-1 0,1 1 0,-1-1 1,0 0-1,0 0 0,0 0 0,0 0 1,0 0-1,-1 0 0,1-1 0,0 1 1,-1 0-1,2-5 0,-1-2 101,-1-1-1,0 1 1,0-1-1,-1 0 1,-2-16-1,2 16-109,-1-1-77,0-1 0,0 1 0,-1 0 0,0 0-1,-1 0 1,0 0 0,-1 0 0,-8-15 0,11 24-6,-1 0 1,1 0-1,-1 0 1,0 0-1,1 0 0,-1 0 1,0 0-1,0 1 1,0-1-1,0 1 1,-1-1-1,1 1 0,0 0 1,0 0-1,-1 0 1,-2-1-1,1 1-17,1 1 0,-1-1-1,0 1 1,1 0 0,-1 0-1,0 0 1,0 1 0,1-1-1,-1 1 1,-3 1 0,-4 2-84,1 0 1,0 0-1,0 1 0,0 1 1,1-1-1,-12 11 1,20-16 103,-4 4-427,0 0-1,0 1 1,-9 9-1,14-14 315,0 1 0,-1-1 0,1 1 0,-1-1 0,1 1 0,0 0-1,0-1 1,-1 1 0,1-1 0,0 1 0,0 0 0,0-1 0,-1 1 0,1 0-1,0-1 1,0 1 0,0 0 0,0-1 0,0 1 0,1 1 0,-1-2-98,1 1 1,-1-1-1,1 1 1,-1 0 0,1-1-1,0 1 1,-1-1-1,1 1 1,0-1-1,-1 1 1,1-1 0,0 0-1,0 1 1,-1-1-1,1 0 1,0 0-1,0 0 1,0 1-1,-1-1 1,1 0 0,1 0-1,3 0-497,-1 1-1,1-1 0,-1-1 1,1 1-1,-1 0 1,0-1-1,1 0 0,-1 0 1,0 0-1,6-3 0,24-9-2430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44:38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6976,'0'0'2256,"1"2"-1371,2 8 280,-1-7-499,-1 1 1,1-1-1,-1 1 0,0-1 0,0 6 1,2 27 1630,-2 1 1,-8 64 0,-20 72 600,25-164-2696,-2 12-42,4-20-116,0 0 0,0-1 0,0 1 0,0 0-1,0-1 1,0 1 0,0 0 0,0 0 0,0-1 0,1 1 0,-1 0-1,0-1 1,0 1 0,1 0 0,-1-1 0,1 1 0,-1-1 0,0 1-1,1 0 1,-1-1 0,1 1 0,0 0 0,0-1-6,0 0 0,0 0-1,1 0 1,-1 0 0,0 0 0,0 0 0,0 0 0,0 0-1,0 0 1,0 0 0,0-1 0,0 1 0,0 0 0,0-1-1,0 1 1,0-1 0,0 1 0,0-1 0,0 0 0,0 1-1,-1-1 1,1 0 0,0 0 0,0 0 0,25-26 216,54-81 21,-6 6-49,-69 97-201,-1-1-1,1 1 0,1 0 1,-1 0-1,1 0 1,7-4-1,-11 8-15,-1 0 0,0 1-1,0-1 1,0 1 0,1-1-1,-1 1 1,0 0 0,1-1 0,-1 1-1,0 0 1,0 0 0,1 0-1,-1 0 1,0 0 0,1 0 0,-1 0-1,0 1 1,1-1 0,-1 0-1,0 1 1,0-1 0,1 1-1,-1-1 1,0 1 0,0 0 0,0-1-1,0 1 1,0 0 0,0 0-1,0 0 1,0 0 0,0 0-1,0 0 1,0 0 0,-1 0 0,1 0-1,0 0 1,-1 0 0,1 1-1,0 1 1,3 7 110,0 0 0,0 0 0,-1 0-1,3 15 1,3 46 41,-8-70-157,0 9-104,3 28-960,11 42 0,-15-77 488,1 0 0,0-1 1,1 1-1,-1-1 0,0 1 1,1-1-1,-1 1 0,1-1 1,0 0-1,2 3 1,-3-4 104,1 1 0,-1-1 0,1 0 0,-1 0 0,1 0 0,-1 0 0,1 0 0,-1-1 1,1 1-1,0 0 0,-1-1 0,1 1 0,0-1 0,0 0 0,-1 1 0,1-1 0,0 0 1,2 0-1,1-1-333,0 0 1,-1 0 0,1 0-1,0-1 1,-1 1 0,1-1 0,6-4-1,-4 2 269,-1 0 0,1-1 0,-1 0 0,5-6 0,3-4 1133,0-1 1,16-27-1,-16 23 1883,-1-1 1,-1 0-1,-1-1 0,15-40 0,-24 51-645,-2 11-1790,0 0 0,0 0 0,0 0 0,0 0 0,0 0 0,0-1 0,0 1 0,0 0 0,-1 0 0,1 0 0,0 0 0,0 0 0,0 0 0,0 0 0,0-1 0,0 1 0,0 0-1,0 0 1,0 0 0,0 0 0,0 0 0,-1 0 0,1 0 0,0 0 0,0 0 0,0 0 0,0 0 0,0 0 0,0 0 0,0 0 0,-1 0 0,1 0 0,0-1 0,0 1 0,0 0 0,0 0 0,0 0 0,-1 1-1,1-1 87,-1 0 1,0 1-1,0 0 0,0-1 0,0 1 0,1-1 0,-1 1 0,0 0 0,0 0 0,1-1 0,-1 1 0,1 0 0,-1 0 0,1 0 0,-1 1 0,-5 9 216,-40 89 1725,39-84-1882,1 1 0,1 0 0,1 0 0,-3 23 1,7-36-160,0 0 1,0 1 0,0-1 0,0 0 0,1 1 0,0-1 0,0 0-1,0 1 1,2 3 0,-3-7-10,1 0 1,-1 0-1,1 0 0,-1 0 0,1 0 1,-1 0-1,1 0 0,0 0 0,-1 0 0,1 0 1,0 0-1,0-1 0,0 1 0,-1 0 1,1-1-1,0 1 0,0-1 0,0 1 1,0-1-1,0 1 0,0-1 0,1 1 0,-1-1 1,0 0-1,0 0 0,0 0 0,0 0 1,0 0-1,0 0 0,0 0 0,1 0 1,-1 0-1,0 0 0,0 0 0,0-1 1,0 1-1,0 0 0,0-1 0,1 0 0,1-1 40,0 0 0,0 0-1,0 0 1,0-1-1,-1 1 1,1-1-1,-1 0 1,1 0 0,-1 0-1,0 0 1,-1 0-1,1 0 1,2-7-1,1 1-7,55-124 27,-49 107-52,-11 23-58,2 1-1,-1 0 1,0 0 0,0-1 0,1 1-1,-1 0 1,3-3 0,-4 5 24,0 0-1,1 0 1,-1 0-1,0 0 1,0 0 0,0 0-1,0-1 1,1 1 0,-1 0-1,0 0 1,0 0-1,0 0 1,0 0 0,1 0-1,-1 0 1,0 0-1,0 0 1,0 0 0,1 0-1,-1 0 1,0 0 0,0 0-1,0 0 1,1 0-1,-1 0 1,0 0 0,0 0-1,0 0 1,0 0-1,1 0 1,-1 0 0,0 1-1,0-1 1,4 12 42,-1 23 81,-2-24-135,-1 0 0,2 0 0,-1 0 0,1 0 0,1 0 0,0 0 0,1 0 0,6 13 0,-9-21-373,1 0 0,0 0 0,0-1 0,0 1 0,0 0 0,0-1 0,1 0 0,-1 1 0,4 1 0,-4-3 17,-1 0 0,1 0 0,0-1 0,0 1 0,0 0 0,-1-1-1,1 0 1,0 1 0,0-1 0,0 0 0,0 0 0,0 0 0,0 0 0,-1 0-1,1-1 1,0 1 0,0 0 0,0-1 0,2 0 0,3-2-570,0-1 0,0 1 0,0-1 0,0 0 0,-1-1 0,0 1 0,0-1 0,0-1 0,0 1 0,9-12 0,-1-3-535,0 0 0,12-25-1,7-22 563,5-8 2779,3-4 6570,-41 79-8262,1-1 0,-1 1 0,0-1 0,0 1 1,0-1-1,1 1 0,-1-1 0,0 1 0,0-1 0,1 1 0,-1 0 1,0-1-1,1 1 0,-1-1 0,1 1 0,-1 0 0,1-1 0,-1 1 0,0 0 1,1 0-1,-1-1 0,1 1 0,-1 0 0,1 0 0,-1 0 0,1 0 1,-1-1-1,1 1 0,0 0 0,0 1 5,0-1-1,-1 1 1,1 0-1,-1 0 1,1-1 0,-1 1-1,1 0 1,-1 0-1,0-1 1,1 1 0,-1 0-1,0 0 1,0 0-1,1 0 1,-1 1 0,3 39 2054,-5 7 33,-14 89 0,16-124-2009,0-13-250,0 0 0,1 0-1,-1 0 1,0 0 0,0 0 0,0 0 0,1 0 0,-1-1-1,0 1 1,0 0 0,1 0 0,-1 0 0,0 0 0,0 0 0,0 0-1,1-1 1,-1 1 0,0 0 0,0 0 0,0 0 0,0 0-1,1-1 1,-1 1 0,0 0 0,0 0 0,0 0 0,0-1 0,0 1-1,0 0 1,18-31 307,-12 19-281,9-14 39,-1 0 0,13-38 0,-21 49-13,12-21 0,-15 31-21,0 1 0,-1 0 0,1 0-1,1 0 1,-1 0 0,1 0 0,-1 1-1,7-5 1,-10 8-31,0 0-1,0 0 1,1 0 0,-1 0-1,0 0 1,0-1-1,1 1 1,-1 0 0,0 0-1,0 0 1,1 0-1,-1 0 1,0 0-1,1 0 1,-1 0 0,0 0-1,0 0 1,1 0-1,-1 0 1,0 0 0,0 1-1,1-1 1,-1 0-1,0 0 1,0 0 0,1 0-1,-1 0 1,0 0-1,0 1 1,1-1 0,-1 0-1,0 0 1,0 0-1,0 1 1,1-1 0,-1 0-1,0 0 1,0 1-1,0-1 1,4 11 72,-1 12 55,-1 0-1,0 0 0,-3 24 1,0-11-44,0-8-290,1 30 611,1-53-858,-1 1 0,1-1 0,0 0 1,1-1-1,-1 1 0,1 0 0,0 0 1,0-1-1,2 5 0,-2-7 170,-1-1-1,0 0 0,0 0 1,0 1-1,1-1 0,-1 0 1,0-1-1,1 1 1,-1 0-1,1 0 0,-1 0 1,1-1-1,-1 1 0,1-1 1,0 1-1,-1-1 1,1 0-1,0 0 0,-1 0 1,1 0-1,0 0 0,-1 0 1,1 0-1,0 0 1,-1-1-1,1 1 0,0 0 1,-1-1-1,3-1 0,5-1-752,0-1 0,-1 0 0,0 0 0,8-6-1,1-2-76,-1-1 0,-1 0 1,18-19-1,37-50-99,-34 39 1655,24-33 7107,-53 62-4885,-7 10-767,-4 7 611,-8 7-1198,2 2 0,-19 24-1,22-25-1175,-1 0-1,2 0 1,0 1-1,0 0 1,1 1-1,-7 24 1,11-34-132,1 1 1,-1-1-1,0 1 1,1 0-1,0 0 1,0-1-1,0 1 1,1 0-1,-1-1 1,1 1-1,0 0 1,0-1-1,2 5 1,-2-5-59,1 0 0,0 0 0,0-1 1,0 1-1,0-1 0,1 1 0,-1-1 0,1 0 0,-1 0 0,1 0 1,0 0-1,0-1 0,0 1 0,0-1 0,4 2 0,5 1-647,1 0 0,-1-1 1,1-1-1,-1 0 0,1-1 0,0 0 0,18-2 0,-13 0-94,0-1 0,-1-1 0,1-1 0,32-10 1,-41 10 886,0 0 1,0 0 0,-1-1 0,1 0 0,-1 0 0,0-1 0,0 0 0,-1 0 0,0-1 0,0 0 0,9-12 0,-13 13 273,1 1 0,-1-1 1,0 0-1,0 1 0,-1-2 0,1 1 1,-1 0-1,-1 0 0,1-1 0,-1 1 1,0-1-1,-1 1 0,1-1 0,-1 1 1,-1-1-1,1 1 0,-4-13 0,4 18-300,0 0 0,0 0 0,0 0 0,-1 0 0,1 0 0,0 0 0,-1 0 0,1 0 0,-1 0 0,1 0 0,-1 0 0,1 0 0,-1 1 1,0-1-1,1 0 0,-1 0 0,0 1 0,0-1 0,1 0 0,-1 1 0,-1-1 0,1 1 1,0-1 1,0 1 0,0 0-1,0 0 1,0 0-1,0 0 1,0 0 0,0 1-1,1-1 1,-1 0-1,0 0 1,0 1 0,0-1-1,0 0 1,0 1 0,1-1-1,-1 1 1,-1 0-1,-2 2 117,1 0-1,0 0 1,0 0-1,0 0 0,0 1 1,0-1-1,1 1 1,-4 6-1,1 1-37,0 2-1,1-1 1,1 1-1,0-1 1,0 1-1,2 0 1,-1 0-1,1 0 1,1 0-1,1 0 1,0 0-1,5 25 0,-5-31-159,1-1 0,0 0 0,0 0 0,1 0 0,-1 0 0,1 0 0,1 0-1,-1-1 1,1 1 0,0-1 0,0 0 0,0 0 0,1-1 0,0 1-1,0-1 1,0 0 0,0 0 0,1-1 0,-1 1 0,1-1 0,0-1-1,0 1 1,0-1 0,0 0 0,1 0 0,-1-1 0,0 0 0,8 1-1,7-1-1034,-1-1-1,0-1 0,23-3 1,26-9-4825,-1-2 1762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44:40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1171 5984,'-1'0'88,"1"0"0,0 0-1,-1 0 1,1 0 0,-1 0 0,1 0 0,0 0 0,-1 1 0,1-1 0,0 0-1,-1 0 1,1 0 0,0 0 0,-1 1 0,1-1 0,0 0 0,0 0 0,-1 1-1,1-1 1,0 0 0,0 1 0,-1-1 0,1 0 0,0 1 0,0-1-1,0 0 1,0 1 0,-1-1 0,1 0 0,0 1 0,0-1 0,0 0 0,0 1-1,0 0 1,1-1 104,-1 1-1,1-1 1,0 1-1,-1 0 0,1-1 1,0 1-1,0-1 1,0 1-1,-1-1 1,1 0-1,0 1 1,0-1-1,0 0 0,0 0 1,1 1-1,3-1 217,-1 1 0,0-1-1,0 0 1,1 0-1,-1 0 1,0-1 0,0 1-1,1-1 1,-1 0 0,4-2-1,1 0-29,-1 0 0,0-1 0,0 0 0,9-6-1,7-7 93,-2-1-1,0-2 0,-1 0 1,0 0-1,24-35 0,-35 41-358,36-47 583,50-88 0,30-108 549,-88 153-630,32-135 0,-67 228-574,14-69 475,-16 72-384,0-1 0,0 1-1,-1-1 1,0 1 0,-1-1 0,-2-14 0,3 22-118,0 1-1,0-1 1,0 0 0,-1 0 0,1 0 0,0 1 0,0-1 0,-1 0 0,1 0 0,0 1 0,-1-1 0,1 0 0,-1 1 0,1-1 0,-1 0 0,1 1 0,-1-1 0,1 1 0,-1-1 0,1 1 0,-1-1 0,0 1 0,1-1 0,-1 1 0,0 0 0,0-1 0,1 1 0,-1 0 0,0-1 0,0 1 0,1 0 0,-1 0 0,0 0 0,0 0 0,0 0 0,1 0 0,-1 0 0,0 0 0,0 0 0,0 0 0,1 1 0,-1-1 0,0 0-1,0 0 1,1 1 0,-1-1 0,0 0 0,0 1 0,1-1 0,-1 1 0,1-1 0,-1 1 0,0-1 0,1 1 0,-1 0 0,0 0 0,-4 5 7,-1 1 0,1 0 0,1-1 0,-1 1 0,1 1 0,0-1 0,1 1 0,-5 14 0,-21 67 182,5 0 0,3 2 1,-15 148-1,35-222-136,0 0 1,1 0-1,4 32 0,-3-42-23,1 1 0,0-1-1,0 1 1,0-1 0,1 0-1,0 0 1,1 0 0,-1 0 0,1-1-1,7 10 1,-10-15-22,1 1 0,-1-1 0,0 0 0,1 1 0,-1-1 0,1 0 0,-1 0 0,1 0 0,0 0 0,-1 0 0,1 0 0,0 0 0,0-1 0,0 1 0,-1-1 0,1 1 0,0-1 0,0 0 1,0 0-1,0 0 0,0 0 0,0 0 0,0 0 0,0 0 0,-1 0 0,4-2 0,2 0 26,-1-1 1,1 0-1,-1-1 1,0 1-1,9-8 1,2 0-14,165-101 298,-126 82-481,-21 12 241,-33 16-87,0 1-1,1 1 0,-1-1 0,1 0 1,-1 0-1,1 1 0,-1 0 0,1-1 1,-1 1-1,1 0 0,-1 0 0,1 0 0,-1 1 1,1-1-1,-1 1 0,0-1 0,1 1 1,-1 0-1,1 0 0,-1 0 0,0 0 1,0 0-1,0 0 0,1 1 0,-1-1 1,-1 1-1,1 0 0,3 2 0,0 2 51,1 0 1,-1 0-1,0 0 0,-1 1 0,0 0 0,0-1 0,0 2 1,2 7-1,3 8-93,-1 0 1,-2 0 0,0 1-1,3 26 1,-3-15-3898,-1-77-9978,-1-71 7887,-7-3 4440,2-94 6113,2 98 476,-1 111-5000,0 0 1,0 0-1,0 1 0,0-1 0,0 0 0,0 0 0,0 0 1,1 1-1,-1-1 0,0 0 0,0 0 0,1 0 1,-1 1-1,0-1 0,2-1 0,-2 2-21,0 0 0,0 0 0,0 0 1,1 0-1,-1 0 0,0 0 0,0-1 0,1 1 0,-1 0 0,0 0 0,1 0 1,-1 0-1,0 0 0,0 0 0,1 0 0,-1 1 0,0-1 0,0 0 0,1 0 0,-1 0 1,0 0-1,0 0 0,1 0 0,-1 0 0,0 0 0,0 1 0,0-1 0,1 0 1,-1 0-1,3 3-231,-1-1 0,0 1-1,0-1 1,1 1 0,2 5 0,36 57-2196,15 26 1881,-47-73 1714,-1-1-1,0 1 1,8 28 0,-10-15 1396,-1 0 1,-1 0-1,0 62 0,-4-93-2491,0 0 0,0 0-1,1 1 1,-1-1-1,0 0 1,0 0 0,1 0-1,-1 0 1,0 0 0,0 0-1,1 1 1,-1-1 0,0 0-1,1 0 1,-1 0 0,0 0-1,0 0 1,1 0 0,-1 0-1,0 0 1,1 0-1,-1 0 1,0-1 0,0 1-1,1 0 1,-1 0 0,0 0-1,0 0 1,1 0 0,-1 0-1,0-1 1,0 1 0,1 0-1,20-13 650,31-24-1,1-1-480,-37 28-31,1 0 0,31-12 0,-41 20-102,0-1-1,1 1 0,-1 0 0,1 1 1,-1 0-1,1 0 0,0 0 0,-1 1 1,14 2-1,-17-1-47,0 0-1,0 0 1,-1 0 0,1 1 0,-1 0-1,1-1 1,-1 2 0,0-1 0,1 0-1,-1 0 1,0 1 0,-1 0 0,1 0 0,0-1-1,-1 2 1,1-1 0,-1 0 0,0 0-1,0 1 1,2 5 0,2 5-2,-1 0 1,-1 0-1,6 29 0,-5-9-169,-2-1-1,-2 45 1,-1-78 121,0 4-341,0 0 1,0 0-1,1-1 0,-1 1 1,1 0-1,0 0 0,2 5 1,6 4-3808,-9-13 4007,0 0-1,1 0 1,-1 0 0,0 1 0,1-1 0,-1 0 0,0 0 0,0 0 0,1 0 0,-1 0 0,0 1 0,1-1 0,-1 0 0,0 0 0,1 0-1,-1 0 1,1 0 0,-1 0 0,0 0 0,1 0 0,-1 0 0,0 0 0,1-1 0,-1 1 0,0 0 0,1 0 0,-1 0 0,0 0 0,1-1-1,9-9-3544,7-23-1943,-13 25 3837,14-21-1591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44:40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16 8896,'-1'3'619,"0"0"0,0 1 1,1-1-1,-1 0 1,1 1-1,-1-1 0,1 1 1,0-1-1,1 1 0,-1-1 1,0 0-1,1 1 0,0-1 1,2 6-1,-2-8-349,0 1 1,0 0-1,0-1 0,1 1 1,-1-1-1,1 0 0,-1 1 1,1-1-1,-1 0 0,1 0 1,0 0-1,0 0 0,0 0 1,-1 0-1,1 0 0,0-1 1,0 1-1,0-1 0,4 1 1,-1 0 52,0-1 0,0 1 0,0-1 1,1 0-1,-1 0 0,9-2 0,-9 1-78,0-1 0,1 0 0,-1 0 0,0 0 0,0-1-1,4-3 1,-6 5-174,-1-1-1,1 0 1,-1 1-1,0-1 0,0 0 1,0 0-1,0-1 1,0 1-1,-1 0 0,1-1 1,-1 1-1,2-5 0,-2 6-63,-1 0-1,1 0 1,-1 0-1,0 0 1,0 0-1,0 0 1,0-1-1,0 1 1,0 0-1,0 0 0,0 0 1,0 0-1,0 0 1,-1 0-1,1-1 1,0 1-1,-1 0 1,1 0-1,-1 0 0,-1-2 1,1 2-16,0-1 0,-1 1 0,1 0 0,-1-1 0,1 1 0,-1 0 0,0 0 0,1 0 0,-1 0 0,0 0 0,-3 0 0,2 0 15,-1 0 1,1 0 0,-1 0 0,1 1-1,-1-1 1,1 1 0,-1 0-1,0 0 1,1 0 0,-1 1 0,1-1-1,-1 1 1,1 0 0,-4 1-1,1 1 53,1 1 0,0-1 0,1 1 0,-1 0 0,1 0 0,0 1 0,0-1 0,0 1 0,0 0 0,1 0 0,0 0 0,0 1 0,0-1 0,1 1 0,0-1 0,0 1 0,0 0 0,-1 7 0,1-1 3,-1 1 0,2 0 0,0 0 0,0 0 0,1 0-1,1 0 1,3 20 0,-3-29-50,0 1-1,1-1 0,-1 0 1,1 1-1,-1-1 0,1 0 1,1 0-1,-1 0 0,0-1 1,1 1-1,4 4 0,-5-6-40,0 0 1,1 0-1,-1 0 0,1 0 0,0-1 0,-1 1 0,1-1 0,0 0 0,0 0 1,0 0-1,0 0 0,0 0 0,0-1 0,0 1 0,0-1 0,0 0 0,7 0 0,23-5-1927,1-2 1,-1-1-1,42-16 0,-2 0-1218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47:17.5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31 227 4224,'-1'0'323,"0"-1"1,-1 1-1,1-1 0,0 1 0,0-1 1,1 0-1,-1 1 0,0-1 1,0 0-1,0 0 0,0 0 1,1 0-1,-1 1 0,0-1 1,0-2-1,-6-12 3343,6 13-3377,0 1 1,0-1-1,0 0 0,0 1 1,0-1-1,1 0 1,-1 0-1,1 0 0,-1-1 1,1-2-142,0 1 1,1 0-1,0 0 0,0 0 1,0 0-1,0 0 0,1 0 1,-1 1-1,1-1 0,0 0 1,0 1-1,0-1 1,1 1-1,4-6 0,3-1 55,0 0-1,1 1 0,12-9 0,-9 9-33,1 0-1,0 1 1,1 0-1,0 2 1,0 0-1,0 0 1,1 1-1,0 1 0,-1 1 1,2 1-1,29-1 1,-30 4 120,0 1-1,0 1 1,0 1 0,-1 0 0,1 2 0,29 13 0,-21-9 489,37 10 0,-47-16-691,1-1-1,-1 0 0,1-1 1,0-1-1,-1-1 1,1 0-1,0-1 0,-1 0 1,18-5-1,-17 5-1600,-14 1 277,0 1 1,0-1 0,0 1-1,0-1 1,0 1 0,0 0-1,0 0 1,0 0 0,0 0-1,2 2 1,8 7-2193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47:18.1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 63 5632,'3'-20'1834,"0"14"-1124,-3 6-708,2-2 360,0 0 0,-1 0 0,1 0-1,-1-1 1,1 1 0,-1 0 0,0-1 0,0 1 0,1-4 0,1-4 3294,-2 13-1055,-3 23-441,2-23-2161,-10 85 1648,-16 210-478,25-276-1131,0 5-20,2 27 0,0 6-2007,-1-34-3797,0-15 3610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47:18.4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27 7968,'-3'-1'418,"-4"-1"2279,12 2 147,14-1-771,165-11 3117,97 10-3322,3-1-1855,-235 0-377,17 0-3410,-40 7 1736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9:45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85 6880,'-5'-6'1720,"6"3"-658,12 2-124,-8 0-722,9 2 1978,-14 0-2132,0-1 0,0 0 0,0 0 0,1 0-1,-1 0 1,0 0 0,0 0 0,0 1 0,0-1 0,1 0-1,-1 0 1,0 0 0,0 1 0,0-1 0,0 0 0,0 0 0,0 0-1,0 1 1,1-1 0,-1 0 0,0 0 0,0 0 0,0 1-1,0-1 1,0 0 0,0 0 0,0 1 0,0-1 0,-1 2 240,0 0 0,1 0 0,-1 0 0,0 0 0,0 0-1,0 0 1,-3 2 0,-1 4 254,-25 52 1823,-19 14-484,29-47-1492,2 0 0,-19 39 0,30-49-274,1 1 0,0-1 0,-4 29 0,-4 56 282,10-66-228,-1 0 1,-15 54-1,18-84-82,-1 0-1,0-1 1,0 1 0,0-1-1,0 0 1,-8 9-1,21-48 1287,37-106-1572,11-28 109,-42 128 33,3-13 8,3 0-1,43-74 0,17 3 426,-80 120-384,0 1 0,1 0 0,-1 0 0,1 0 0,0 0 1,5-4-1,-7 6 2,0 1-1,1-1 1,-1 1 0,0-1-1,0 1 1,0 0 0,0-1-1,0 1 1,0 0 0,0 0-1,1 0 1,-1 0 0,0 0-1,0 0 1,0 0 0,0 0-1,1 0 1,-1 1 0,0-1-1,0 0 1,0 1 0,0-1-1,0 1 1,0-1 0,0 1-1,1 0 1,3 3 57,0 0 0,-1 0 0,1 0 1,-1 0-1,0 1 0,0-1 0,6 11 0,21 42 309,-18-30-224,8 13 59,63 129 235,-68-133-296,-2 2 1,16 65 0,18 145-325,-46-215-634,-2-22-1254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47:19.0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7 246 7456,'0'0'119,"-1"0"1,1 0-1,0 0 0,0 0 1,-1 0-1,1 0 1,0 0-1,0 0 1,0 0-1,-1 0 0,1 0 1,0 0-1,0 0 1,-1 0-1,1 1 0,0-1 1,0 0-1,0 0 1,-1 0-1,1 0 0,0 0 1,0 1-1,0-1 1,0 0-1,-1 0 1,1 0-1,0 1 0,0-1 1,0 0-1,0 0 1,0 0-1,0 1 0,0-1 1,-1 0-1,1 1 1,3 10 3603,14 16 733,-13-21-4231,22 42 1415,-2 0-1,32 97 1,-17-40-1161,-31-84-327,46 104 479,-45-109-545,0 1 1,2-1-1,-1-1 0,2 0 1,14 15-1,-21-25-9,-1-1 1,1 0 0,0 0-1,0-1 1,9 5 0,-12-7-46,0 0 1,0 0-1,0 0 1,0-1-1,0 1 1,0 0-1,1-1 1,-1 0-1,0 1 1,0-1-1,1 0 0,-1 0 1,0-1-1,0 1 1,1 0-1,-1-1 1,3 0-1,0-1-19,-1 0-1,0-1 1,0 1-1,0-1 0,-1 0 1,1 0-1,-1 0 1,0 0-1,1-1 0,-1 1 1,-1-1-1,1 0 1,2-4-1,4-9-148,-2 0 0,8-20 0,2-22-276,-2-1 0,-3 0 0,8-90 0,-15 10 165,-1 18 67,-4 112 164,2-1-1,-1 0 0,1 0 1,1 0-1,0 1 0,5-14 1,-5 20 31,-1-1 1,1 0-1,0 0 1,1 1 0,-1 0-1,1 0 1,0 0-1,0 0 1,0 0 0,0 1-1,0 0 1,1-1-1,0 2 1,6-4 0,9-3 116,0 2 1,1 0 0,-1 2 0,30-5-1,85-4 81,-111 12-140,204-4 339,-188 6-387,118-7-179,-152 6-625,11 0-534,-7 8-2979,-5 0 1902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47:19.6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328 1 6464,'4'3'7461,"-28"26"-1760,12-19-5122,-12 7 325,2 2 0,-31 32 0,33-26-610,0 1 0,2 0 0,1 2 0,2 0 0,0 0 0,-12 36 0,9-15 168,1 0 1,-11 58-1,28-103-379,-1-1 0,1 1 0,0 0 0,0 0 0,0 0 0,0 0 0,2 5 0,-2-8-45,1 1 1,-1-1-1,1 1 0,-1-1 0,1 0 0,-1 1 0,1-1 1,0 0-1,0 1 0,-1-1 0,1 0 0,0 0 0,0 0 1,0 0-1,0 0 0,1 0 0,-1 0 0,0 0 0,0-1 0,0 1 1,3 1-1,6 0 51,1 0-1,-1-1 1,1 0 0,-1-1 0,15 0 0,-3-1 162,322-15-86,-259 16-167,-34 1-545,-41-5-710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47:20.0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36 10304,'-1'-1'154,"1"1"1,-1 0 0,1-1-1,0 1 1,-1 0 0,1-1 0,0 1-1,0-1 1,-1 1 0,1-1-1,0 1 1,0-1 0,-1 1 0,1-1-1,0 1 1,0-1 0,0 1-1,0-1 1,0 1 0,0-1-1,0 1 1,0-1 0,0 1 0,0-1-1,0 1 1,0-1 0,0 1-1,0-1 1,1 1 0,-1-1-1,0 1 1,0-1 0,0 1 0,1-1-1,-1 1 1,0 0 0,1-1-1,-1 1 1,0-1 0,1 1 0,-1 0-1,1-1 1,-1 1 0,0 0-1,1 0 1,0-1 0,3 0 413,0-1-1,0 1 1,1 1 0,-1-1 0,5 0 0,1 0 129,28-4 145,0 2-1,60 3 1,78 16 2061,-87-7-2363,-49-7-6556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47:20.3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53 9792,'-12'-14'3173,"12"14"-3128,-1 0 0,1 0-1,0-1 1,0 1 0,0 0 0,0 0 0,0 0-1,0-1 1,0 1 0,0 0 0,0 0 0,0 0-1,0-1 1,0 1 0,0 0 0,0 0 0,0 0-1,0-1 1,0 1 0,0 0 0,0 0 0,0 0-1,0-1 1,0 1 0,1 0 0,-1 0 0,0 0-1,0 0 1,0-1 0,0 1 0,0 0 0,1 0-1,-1 0 1,0 0 0,0 0 0,0-1 0,1 1-1,4-3 393,-2 2 56,0-1 1,0 1-1,0 0 1,0 0-1,0 1 1,0-1-1,0 1 1,7-1-1,2 0 937,-2 0-764,80-12 3223,-58 10-3420,1 0 1,38 4-1,94 13-1075,-96-4-5631,-45-5 408,-2 5 1835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47:22.8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41 5152,'-3'-23'2986,"3"22"-2670,0 0 0,0 0 0,0 0 1,0 0-1,0 1 0,0-1 0,0 0 0,1 0 1,-1 0-1,0 1 0,1-1 0,-1 0 0,1 0 1,-1 1-1,0-1 0,1 0 0,0 1 1,-1-1-1,1 0 0,1 0 0,-2 14 5307,0 25-4643,-7 102 1122,-4 49-828,8-154-1127,1 57 0,2-55-111,0-35-70,0 1 0,0-1 0,0 1 0,0-1 0,1 1-1,-1-1 1,1 0 0,-1 1 0,2 2 0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47:23.2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56 8544,'-9'2'4426,"27"-1"-175,57-10-566,485-40-69,-338 61-3274,-1 18-2092,-213-28 1500,-2-2-790,-1 1 0,1 0 0,-1 0 0,0 1 0,1-1 0,5 4 0,-12 10-6480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47:23.9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 47 4064,'-14'-19'2693,"4"10"4219,11 1-4538,-1 8-2315,0-1 0,0 1-1,0 0 1,0 0-1,0-1 1,0 1 0,0 0-1,0-1 1,0 1 0,0 0-1,0-1 1,0 1 0,0 0-1,0 0 1,0-1-1,0 1 1,0 0 0,0-1-1,0 1 1,0 0 0,1 0-1,-1-1 1,0 1 0,0 0-1,0 0 1,0-1 0,1 1-1,-1 0 1,0 0-1,0 0 1,1-1 0,-1 1-1,0 0 1,0 0 0,1 0-1,-1 0 1,0 0 0,0-1-1,1 1 1,-1 0 0,0 0-1,1 0 1,-1 0-1,4 0 157,-1 0-1,0 0 0,0 0 0,0 1 0,0-1 0,0 1 0,0 0 1,0 0-1,0 0 0,0 0 0,0 0 0,4 3 0,11 10 338,-12-9-493,-1-1 1,1 1-1,-1 0 0,5 7 0,18 27 191,36 68-1,-44-71-193,181 296 1053,-199-330-1076,1 4 207,1 0 0,0-1 0,1 1 0,-1-1-1,8 6 1,-11-10-164,0 0 0,0 0 0,0-1 0,0 1 0,0 0 0,1-1 0,-1 1 0,0-1 0,0 0 0,0 1 0,1-1-1,-1 0 1,0 1 0,0-1 0,0 0 0,1 0 0,-1 0 0,0 0 0,0-1 0,1 1 0,-1 0 0,0 0 0,0-1 0,1 1-1,-1-1 1,0 1 0,0-1 0,0 1 0,0-1 0,0 0 0,0 1 0,0-1 0,0 0 0,0 0 0,0 0 0,0 0 0,1-2-1,13-16 411,12-23-1,22-40-332,25-40-114,-39 73-240,71-77-1,-80 100-1067,29-23 0,-31 31-1991,45-26 0,-24 22 273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47:39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9 489 3552,'-3'1'284,"-2"6"5080,7-6-5072,-1-1 0,1 1 1,0-1-1,-1 1 0,1-1 1,0 0-1,0 0 1,0 0-1,-1 0 0,4 0 1,1-1-27,0 0 0,0-1 0,0 0 1,-1 0-1,1 0 0,-1 0 1,1-1-1,-1 0 0,0 0 0,0-1 1,0 1-1,-1-1 0,7-6 1,9-11 21,-2 0 1,0-1-1,-1 0 1,-1-2-1,-2 0 1,0-1 0,-1 0-1,15-47 1,-2 6-170,-14 36 35,15-59-1,-23 75-343,0 11-197,-3 5 326,0 0 0,1 0 0,-1 0 0,0 0 0,0 0 0,-1 0 0,2 4 0,1 2 156,9 22-65,4 12 72,13 49 0,-16-37 12,-3 1-1,3 59 0,-11-88 34,-2 1-1,-1-1 1,-1 0-1,-1 0 1,-1 0-1,-12 39 1,16-64-96,-1 1 0,1 0 1,-1 0-1,1 0 0,-1 0 1,0-1-1,0 1 0,1 0 0,-1-1 1,-1 1-1,1-1 0,0 1 1,0-1-1,0 1 0,-1-1 1,1 0-1,-1 0 0,1 1 0,-1-1 1,-1 1-1,2-2-17,0 0-1,0 1 1,0-1 0,1 0-1,-1 1 1,0-1 0,0 0-1,0 0 1,0 0 0,0 0-1,0 0 1,0 0 0,0 0 0,0 0-1,0 0 1,0 0 0,0 0-1,0-1 1,1 1 0,-3-1-1,1 0 7,0-1 0,-1 1 0,1-1 0,0 1 0,0-1-1,0 0 1,-2-3 0,-2-3-38,0-1 0,-9-16 0,14 23-10,-9-18 38,-8-23 0,-1-3 38,-16-47-963,18 44 265,17 49 613,0 0 0,0 0 1,0 0-1,0 0 0,0 0 0,0 0 1,0 0-1,0 0 0,0 0 0,0-1 1,0 1-1,0 0 0,0 0 0,0 0 1,0 0-1,0 0 0,0 0 1,0 0-1,0 0 0,0 0 0,0 0 1,0 0-1,0 0 0,0 0 0,0-1 1,0 1-1,0 0 0,0 0 1,0 0-1,0 0 0,0 0 0,0 0 1,0 0-1,0 0 0,0 0 0,0 0 1,1 0-1,-1 0 0,0 0 1,0 0-1,0 0 0,0 0 0,0 0 1,0 0-1,0 0 0,0 0 0,0 0 1,0 0-1,0 0 0,0 0 0,0 0 1,1 0-1,-1 0 0,0 0 1,0 0-1,0 0 0,0 0 0,0 0 1,0 0-1,8 2-379,11 8 271,-16-9 50,11 6 125,0 0 0,1-1 0,0-1 0,1-1 0,-1 0 1,1 0-1,0-2 0,-1 0 0,29-1 0,-10-1 136,0-2 0,0-1 1,0-2-1,36-10 0,-50 9-84,1-1-1,-1 0 1,0-2-1,-1 0 1,0-1 0,-1-1-1,29-22 1,-27 16 6,-1-1 1,31-38-1,-44 47-101,0 0-1,0 0 1,-1 0-1,4-13 0,-8 21-18,0 0-1,-1-1 0,1 1 1,0-1-1,-1 1 0,1-1 1,-1 1-1,0-1 0,0 0 1,1 1-1,-1-1 0,0 1 1,0-1-1,-1 1 0,1-4 1,0 5 1,-1 0 1,1 0-1,0-1 1,0 1-1,0 0 1,0 0-1,0 0 1,0 0-1,-1 0 1,1 0-1,0-1 1,0 1 0,0 0-1,-1 0 1,1 0-1,0 0 1,0 0-1,0 0 1,0 0-1,-1 0 1,1 0-1,0 0 1,0 0-1,0 0 1,-1 0-1,1 0 1,0 0-1,0 0 1,0 0-1,-1 0 1,1 0 0,0 0-1,0 0 1,0 0-1,0 0 1,-1 1-1,1-1 1,0 0-1,0 0 1,-7 6-122,5-4 91,-10 11-37,0 1 1,1 0 0,1 0-1,0 1 1,-15 31 0,19-31 98,0-1 1,1 1 0,1 0 0,0 0-1,1 1 1,0-1 0,2 1 0,0-1-1,0 1 1,1 0 0,1-1 0,4 18-1,-4-27 47,0 1-1,1-1 1,0 0-1,3 6 1,-4-10-26,-1-1 1,0 0-1,1 0 0,-1 0 1,1 1-1,0-1 1,-1 0-1,1 0 0,0 0 1,0 0-1,0 0 1,0 0-1,-1-1 1,1 1-1,0 0 0,1 0 1,-1-1-1,0 1 1,0 0-1,0-1 0,0 1 1,0-1-1,1 0 1,-1 1-1,0-1 1,3 1-1,-3-2-3,0 1 0,0-1 0,0 1 1,0-1-1,0 1 0,-1-1 0,1 1 0,0-1 0,0 0 1,0 1-1,0-1 0,-1 0 0,1 0 0,0 0 0,-1 1 1,1-1-1,-1 0 0,1-2 0,9-21 284,-8 17-233,8-24 58,-1 0 0,-2 0 0,6-54 0,-12 75-279,-1-1 0,0 1 0,-1 0-1,-3-16 1,3 20-524,1 12 68,2 13 331,0-2 285,0-1 0,1 0 1,0 0-1,2 0 0,11 30 0,-7-21 105,-6-18-90,0 0 1,0 0-1,0-1 0,1 1 1,0-1-1,0 1 0,6 5 1,-8-10-5,-1 0 1,1 0 0,0 0 0,0-1-1,0 1 1,0-1 0,0 0-1,1 1 1,-1-1 0,0 0 0,0 0-1,1 0 1,-1-1 0,1 1-1,-1-1 1,1 1 0,-1-1 0,1 0-1,-1 0 1,1 0 0,-1 0-1,1 0 1,-1-1 0,1 1 0,2-2-1,14-5 166,0-1 0,0-2 0,-1 0 0,24-17 0,20-12-142,-13 11-98,-7 4 38,83-35-1,-122 58 14,0 0 1,-1 1-1,1-1 1,0 1-1,0-1 0,0 1 1,4 0-1,-6 0-8,0 0-1,0 0 1,0 1-1,0-1 1,0 0-1,0 0 1,0 0 0,-1 1-1,1-1 1,0 0-1,0 1 1,0-1-1,0 1 1,-1-1-1,1 1 1,0-1 0,-1 1-1,1 0 1,0-1-1,-1 1 1,1 0-1,-1 0 1,1-1-1,-1 1 1,1 0-1,-1 0 1,1 1 0,1 7 41,-1 0 0,-1 0 0,1 0 0,-1 0 0,-2 14 0,0-11-9,2 0-1,0 15 0,2 62 653,34-143 63,14-19-720,-42 64-63,0 0 0,0 0 0,1 0 0,0 1 0,14-9 0,-10 8 3,-8 5-19,0 1 1,1-1-1,11-5 1,-16 9 35,1-1 1,0 0-1,0 1 1,0 0 0,0-1-1,0 1 1,0 0-1,-1 0 1,1 0 0,0 0-1,0 0 1,0 0-1,0 1 1,0-1-1,0 1 1,0-1 0,3 2-1,-4-1 8,0 0 0,1 0 0,-1 0 0,0 0 0,0 0-1,0 1 1,0-1 0,0 0 0,0 0 0,-1 1 0,1-1 0,0 1-1,-1-1 1,1 0 0,-1 1 0,1-1 0,-1 1 0,0-1 0,1 1-1,-1 0 1,0-1 0,0 3 0,0 7 13,-1 0 0,-2 14 0,0 2 15,3-24-17,0 0 0,0 0 1,1 0-1,-1 0 0,1 0 1,1 4-1,-2-6-3,0-1 0,1 1 1,-1-1-1,0 1 0,0-1 0,1 1 0,-1-1 1,0 1-1,1-1 0,-1 1 0,1-1 0,-1 1 1,1-1-1,-1 0 0,1 1 0,-1-1 0,1 0 1,-1 1-1,1-1 0,-1 0 0,1 0 0,0 0 1,-1 1-1,1-1 0,-1 0 0,1 0 0,0 0 1,-1 0-1,1 0 0,-1 0 0,1 0 0,0 0 1,-1-1-1,1 1 0,-1 0 0,2-1 1,12-4 91,1-1 0,-2-1 0,19-12 1,5-2 74,11-5-87,-16 8-184,35-14-1,-60 29 23,0 0 0,0 1 0,0 0 0,10-1-1,-15 3 57,-1 0-1,1-1 1,0 1-1,0 0 1,-1 0-1,1 1 0,0-1 1,0 0-1,-1 1 1,1-1-1,0 0 1,-1 1-1,1 0 0,-1-1 1,1 1-1,0 0 1,-1 0-1,0 0 1,1 0-1,-1 0 0,0 0 1,1 1-1,-1-1 1,1 2-1,2 4 43,-1 0 1,0 0-1,-1 0 0,0 1 0,0-1 0,0 1 1,0 13-1,0-10-17,-1 1 0,8 21 1,-8-30 0,0 0 0,1 0 0,-1 0 0,1 0 0,0 0 0,0-1 0,0 1 0,0 0 0,0-1 0,0 0 0,1 1 1,-1-1-1,1 0 0,4 2 0,-4-2 19,-1-1 0,1 0 1,0-1-1,0 1 0,-1 0 1,1-1-1,0 0 0,0 1 0,0-1 1,0 0-1,0-1 0,0 1 1,-1 0-1,1-1 0,0 0 0,0 1 1,0-1-1,-1 0 0,4-2 1,7-3 78,-1-1 0,19-13-1,-21 13-86,72-41 71,12-8 26,-84 49-73,0 0 0,-1-1 1,0 0-1,0-1 0,-1 0 1,11-15-1,-18 23-48,0 0 1,-1 0-1,1 0 1,0 0 0,-1 0-1,1 0 1,-1 0-1,1 0 1,-1 0-1,1 0 1,-1 0 0,0 0-1,0 0 1,1-1-1,-1 1 1,0 0-1,0 0 1,0 0-1,0 0 1,0 0 0,-1-1-1,1 1 1,0 0-1,0 0 1,-1 0-1,1 0 1,-1 0-1,1 0 1,-1 0 0,1 0-1,-2-2 1,0 2-16,0 0 0,1 0 0,-1 0 0,0 0 0,1 1 0,-1-1 0,0 0-1,0 1 1,0-1 0,0 1 0,0 0 0,0-1 0,0 1 0,0 0 0,0 0 0,0 0 0,1 1 0,-1-1 0,-2 1 0,-4 1-18,0 0 0,1 0-1,-1 1 1,1 1 0,0-1 0,0 1 0,-10 6-1,14-7 47,-1-1 0,0 1 0,1 0 0,-1 0 0,1 1-1,0-1 1,0 1 0,1-1 0,-1 1 0,1 0-1,-1 0 1,1 0 0,0 0 0,-2 8 0,4-10 19,-1 1 0,1-1 0,0 1 1,0-1-1,0 1 0,0-1 0,0 1 0,0-1 1,1 1-1,0-1 0,-1 1 0,1-1 1,0 1-1,0-1 0,0 0 0,2 4 0,0-3 19,-1 1-1,1-1 1,0 0 0,1 0-1,-1 0 1,0 0-1,1-1 1,6 5-1,4 0 54,0-1 0,1-1 0,0 0-1,18 4 1,-4-2-180,1-2-1,-1-1 1,1-2-1,-1 0 0,1-2 1,0-1-1,-1-2 1,1-1-1,53-14 1,-10-4-3109,0 2 879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50:32.4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341 0 3072,'3'11'7506,"-2"-3"-7551,-2 5 554,-1 0-1,0 0 1,-1 0-1,-7 20 1,2-4 25,-4 13-36,-2-1-1,-2 0 0,-29 55 1,22-53-28,-72 152 761,71-132-1073,3 1 0,-16 76 0,35-132-133,1-3 16,0-1-1,0 1 1,0 0 0,1-1 0,0 1-1,-1 0 1,2 0 0,-1-1 0,1 7-1,0-11-28,-1 1-1,0 0 0,0-1 0,1 1 0,-1 0 0,0-1 0,1 1 0,-1-1 0,0 1 0,1-1 0,-1 1 0,1-1 0,-1 1 0,1-1 0,-1 1 0,1-1 1,0 1-1,-1-1 0,1 0 0,-1 1 0,1-1 0,0 0 0,-1 0 0,1 1 0,0-1 0,-1 0 0,1 0 0,0 0 0,0 0 0,-1 0 0,1 0 1,0 0-1,-1 0 0,1 0 0,0 0 0,-1 0 0,1-1 0,0 1 0,-1 0 0,1 0 0,0-1 0,0 0 0,6-2 43,0 0 0,0-1 0,8-6-1,-3 2-45,-2 2-43,1 0-1,0 0 1,0 1-1,0 1 1,15-4 0,-22 7 21,1 0 0,-1 0 0,1 1 0,-1-1 0,1 1 0,-1 0 0,1 1 0,0-1 0,-1 1 0,1 0 0,-1 0 0,0 0 0,1 1 0,-1-1 0,0 1 0,0 0 0,6 4 0,-3 0 33,0 0 1,0 1-1,-1-1 0,1 2 0,-2-1 1,1 0-1,-1 1 0,0 0 1,-1 0-1,0 1 0,0-1 0,0 1 1,2 12-1,0 1 108,-1 1 1,-1 0-1,-1 0 0,-1 26 1,-2-4 85,-3 0 0,-10 56 1,-7 3 272,-48 141 0,68-243-482,-118 402 433,-8 53-2053,124-448 1200,2-7 81,-1 0 1,1-1-1,-1 1 0,1 0 0,-1-1 0,1 1 0,-1-1 0,0 1 1,0-1-1,0 1 0,0-1 0,0 1 0,-1 0 0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50:36.9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32 319 3072,'-24'11'1596,"17"-2"375,7-9-1852,0 1 1,0-1 0,0 0-1,0 1 1,0-1 0,0 0 0,1 1-1,-1-1 1,0 0 0,0 0-1,0 1 1,0-1 0,1 0-1,-1 1 1,0-1 0,0 0 0,1 0-1,-1 1 1,0-1 0,0 0-1,1 0 1,-1 0 0,0 0-1,1 1 1,-1-1 0,0 0 0,1 0-1,-1 0 1,0 0 0,1 0-1,0 0 1,0 1 82,1-1-1,0 0 1,-1 0-1,1 1 1,0-1 0,-1 0-1,1-1 1,0 1-1,0 0 1,-1 0 0,1-1-1,0 1 1,2-2-1,21-11 872,-17 9-792,48-33 612,-32 20-677,-10 7-99,0-2-1,0 0 1,-2 0-1,1-1 1,18-26-1,-6 1 231,22-43-1,-42 73-314,-2 4-26,-1 0 0,0 0 0,0 0-1,0-1 1,0 1 0,-1 0 0,0-1 0,0 1 0,1-6 0,2 19 250,0-3-192,-2 1 28,0 0 0,-1 0 1,0 0-1,0 12 0,2 18 188,1-16-193,1 0 0,1 0 0,1 0 0,1-1 0,1-1 0,19 33 0,-24-46-30,0 0 0,1 0 0,-1-1 1,2 1-1,-1-1 0,0 0 0,1 0 0,0-1 0,0 0 0,0 0 0,1 0 0,0-1 0,-1 0 0,1 0 0,0-1 0,0 1 0,0-2 0,1 1 0,-1-1 0,0 0 1,1 0-1,-1-1 0,10-1 0,6-1 64,-1-2 0,1 0 0,0-2 1,-1 0-1,0-2 0,-1 0 0,0-2 0,0 0 1,0-1-1,33-25 0,-49 32-86,0-1-1,-1 1 1,1-1-1,-1 1 1,0-1-1,-1 0 1,1-1 0,-1 1-1,0-1 1,0 1-1,-1-1 1,1 0-1,-1 0 1,-1 0 0,2-8-1,-2 5-51,0 0-1,0 0 1,-1 0 0,0 0 0,0 1-1,-1-1 1,-1 0 0,1 0-1,-1 1 1,-5-12 0,7 19-16,-1-1 1,1 1 0,-1-1-1,1 1 1,-1-1 0,0 1-1,0 0 1,0-1 0,0 1-1,0 0 1,0 0 0,0-1-1,0 1 1,-1 0 0,1 0-1,0 1 1,-1-1 0,1 0-1,-1 0 1,1 0 0,-1 1-1,1-1 1,-1 1 0,1-1-1,-1 1 1,1 0 0,-1 0-1,0 0 1,1 0 0,-1 0-1,1 0 1,-1 0 0,0 0-1,1 0 1,-1 1 0,1-1-1,-1 1 1,1-1 0,-1 1-1,1 0 1,-1-1 0,1 1-1,0 0 1,-1 0 0,1 0-1,0 0 1,-2 2 0,-3 2-2,1 0 1,-1 1 0,1 0-1,0 0 1,0 0 0,1 1-1,0-1 1,0 1 0,0 0-1,1 0 1,0 1 0,0-1-1,1 1 1,0-1 0,1 1-1,-1 0 1,2 0 0,-1 0-1,1-1 1,0 1 0,0 0-1,1 0 1,2 10 0,1-2 93,-1-1 0,2 0 0,12 26 0,26 43 238,-30-64-125,1 0-1,26 29 0,-27-35-22,-9-9-87,0 0 0,0-1-1,1 1 1,0-1 0,0 0 0,6 4-1,-9-7-28,0-1-1,-1 1 0,1 0 0,0 0 0,0-1 1,0 1-1,-1-1 0,1 0 0,0 1 0,0-1 1,0 0-1,0 0 0,0 0 0,0 0 0,-1-1 1,1 1-1,0 0 0,0-1 0,0 1 0,-1-1 1,1 0-1,0 0 0,0 1 0,2-3 0,1-1 33,0 0-1,0-1 0,0 1 0,-1-1 0,0 0 1,0 0-1,0 0 0,4-10 0,23-52 232,-17 32-194,-14 34-106,19-42-366,40-66 0,-59 108 340,0 1 1,0-1 0,1 1 0,-1-1-1,0 1 1,1-1 0,-1 1-1,1-1 1,-1 1 0,0 0 0,1-1-1,-1 1 1,1 0 0,-1-1-1,1 1 1,-1 0 0,1 0 0,-1-1-1,1 1 1,-1 0 0,1 0-1,0 0 1,-1 0 0,1 0 0,-1 0-1,1 0 1,0 0 0,0 0 4,0 0 1,0 1-1,0-1 0,0 1 1,0 0-1,0-1 0,0 1 1,-1 0-1,1-1 0,0 1 1,-1 0-1,1 0 0,0 0 1,0 0-1,1 3 12,1 1-1,-1-1 1,0 0-1,-1 1 1,3 7-1,-2 1-1,-1-1 0,0 1 0,-1 0 0,-2 18 0,-10 50 260,8-60-72,-11 33 0,12-46-77,0-1 0,0 0 1,-1 0-1,0 0 0,0 0 0,-1 0 0,-6 7 1,10-13-73,0 0 1,0 0 0,0 0 0,0 0 0,0 0-1,-1 0 1,1 0 0,0-1 0,0 1 0,0-1 0,-1 1-1,1-1 1,0 1 0,-1-1 0,1 0 0,0 1-1,-1-1 1,1 0 0,-3 0 0,2 0-19,0-1 1,0 1-1,0-1 0,0 0 1,0 0-1,0 0 1,0 0-1,0 0 1,0 0-1,0 0 0,-2-3 1,-3-3-113,1 1 0,0-2 0,0 1 0,-9-16 0,15 23 88,0 0 1,0 0-1,0-1 1,0 1 0,-1 0-1,1 0 1,0 0-1,0-1 1,0 1-1,0 0 1,0 0 0,0-1-1,0 1 1,0 0-1,0 0 1,0-1-1,0 1 1,0 0 0,0 0-1,0-1 1,0 1-1,0 0 1,0 0-1,0-1 1,0 1 0,0 0-1,0 0 1,0-1-1,0 1 1,1 0-1,-1 0 1,0-1 0,0 1-1,0 0 1,11-3-357,24 6 50,-21-1 282,18-1 52,-1-1 1,0-2-1,1-1 1,44-10 0,-33 3 171,-1-3 0,64-27 1,-77 27-65,-1-1 0,0-2 0,-1-1 0,-1-1 0,31-28 0,-50 40-60,-1-1 0,1 1-1,-2-1 1,1 0 0,-1 0-1,5-9 1,-8 10-236,-5 6-229,-7 11-168,5-1 504,1 0-1,0 0 1,0 1 0,1-1 0,0 1 0,1 0 0,0 0 0,1 0 0,0 0 0,1 0-1,1 16 1,1-6 112,1 1-1,1 0 0,1-1 1,14 37-1,-1-19 334,-17-36-327,1-1-1,-1 0 1,0 0-1,1 0 1,0 0-1,-1 0 1,1 0-1,0 0 1,0 0-1,0-1 1,0 1-1,1-1 1,1 2-1,-3-3-30,0 0 0,-1 0 0,1 0 0,-1 1-1,1-1 1,0 0 0,-1 0 0,1 0 0,0-1 0,-1 1 0,1 0 0,-1 0 0,1 0-1,0 0 1,-1 0 0,1-1 0,-1 1 0,1 0 0,0-1 0,-1 1 0,1 0 0,-1-1-1,1 1 1,-1 0 0,0-1 0,1 1 0,-1-1 0,1 0 0,8-16 318,-7 14-269,1-4 3,-1 0 1,0-1-1,0 1 1,-1-1-1,1 0 1,-2 1-1,1-9 1,-4-56-51,2 53-77,0 5 27,-1 0 0,0 1 0,-1-1 0,-7-20 0,8 28-44,0 1-1,0 0 1,-1-1-1,0 1 1,0 0 0,-1 0-1,1 1 1,-1-1-1,0 1 1,0 0 0,0 0-1,-1 0 1,-6-4-1,11 8 61,0 0 0,0 0 0,-1 0-1,1 0 1,0 0 0,0 0-1,0 0 1,-1-1 0,1 1 0,0 0-1,0 0 1,0 0 0,0-1 0,-1 1-1,1 0 1,0 0 0,0 0 0,0-1-1,0 1 1,0 0 0,0 0 0,0-1-1,-1 1 1,1 0 0,0 0 0,0-1-1,0 1 1,0 0 0,0 0-1,0-1 1,0 1 0,0 0 0,0 0-1,1-1 1,-1 1 0,0 0 0,0 0-1,0-1 1,0 1 0,0 0 0,0 0-1,0 0 1,1-1 0,-1 1 0,0 0-1,0-1 1,17-9-2,29-5 286,-44 14-316,35-8 63,0 1 0,0 2 0,0 2 0,0 1 0,1 2 0,59 5 0,-91-3 45,1 0 0,-1 0 0,0 1 0,0-1 0,0 2 0,0-1 0,9 5 0,-13-6-27,1 1 1,-1-1-1,0 1 1,0 0-1,0 0 0,0 0 1,0 0-1,0 0 1,0 0-1,-1 0 1,1 0-1,-1 1 0,1-1 1,-1 1-1,0-1 1,0 1-1,0 0 1,0-1-1,-1 1 1,1 3-1,-1 9 57,0 1 1,-1-1-1,-1 0 1,-1 0-1,-5 21 1,-1 2 15,5-19-40,-2 15 213,15-41 237,-5-2-451,0 1 1,5-14-1,6-15-94,-5 19 4,22-31 0,-26 42-13,-1 0 0,2 0-1,-1 1 1,1 0-1,-1 0 1,14-8-1,-19 13 19,0 1 0,0-1 1,0 0-1,0 1 0,0-1 0,0 1 0,1-1 0,-1 1 0,0 0 0,0-1 1,1 1-1,-1 0 0,0 0 0,0 0 0,1 0 0,-1 0 0,0 0 0,0 0 1,1 1-1,-1-1 0,0 0 0,0 1 0,1-1 0,-1 1 0,0-1 0,0 1 0,0-1 1,0 1-1,0 0 0,0 0 0,0-1 0,0 1 0,0 0 0,0 0 0,0 0 1,0 0-1,-1 0 0,1 0 0,0 0 0,-1 1 0,1-1 0,-1 0 0,1 2 1,2 6 23,0 0 0,-1-1 0,0 1 0,2 16 0,2 49 150,-5-44-181,2-1 1,1 1 0,11 44-1,-13-68 86,0 0 0,0-1 0,1 1 0,0-1 0,3 6-1,-5-9-42,0-1 0,0 0-1,0 0 1,0 0-1,0 0 1,0 0-1,0 0 1,0 0-1,1 0 1,-1 0-1,0 0 1,1-1-1,-1 1 1,0-1 0,1 1-1,-1-1 1,1 1-1,-1-1 1,1 0-1,-1 1 1,1-1-1,-1 0 1,1 0-1,-1 0 1,4-1 0,-1 0-6,0 0 0,1-1 0,-1 0 0,0 0 0,0 0 0,0 0 0,0 0 1,3-4-1,29-25 36,-26 21-29,34-32 69,82-73-62,-84 79-12,49-31 1,-87 64-17,33-21 71,43-37 0,-79 61-75,-1-1 0,1 1 0,-1-1 0,1 1 1,-1 0-1,1-1 0,-1 1 0,1-1 0,-1 1 0,0-1 0,1 1 1,-1-1-1,0 0 0,0 1 0,1-1 0,-1 1 0,0-1 0,0 0 1,0 1-1,0-1 0,0 1 0,0-1 0,0 0 0,0 1 0,0-1 1,0 0-1,0 0 0,0 1-1,-1-1-1,1 1 1,0 0 0,-1-1 0,1 1-1,-1 0 1,1-1 0,-1 1 0,1 0-1,0 0 1,-1-1 0,1 1 0,-1 0-1,1 0 1,-1 0 0,1 0 0,-1 0-1,1 0 1,-1 0 0,1 0 0,-1 0-1,1 0 1,-1 0 0,1 0-1,-1 0 1,1 0 0,-1 0 0,1 0-1,-1 1 1,0-1 0,-32 11-432,-36 17 0,60-22 429,-1-1 0,1 2 0,0-1 0,0 1 0,1 1 0,0-1 0,0 1 0,1 1 0,0-1 0,-10 18 0,5-5 2,0 1 1,2 1 0,-13 38-1,17-42 12,1 1-1,1 0 0,1 0 1,0 0-1,2 0 1,0 0-1,1 1 0,5 30 1,-4-45 28,1 0 1,0 1-1,0-1 1,1 0 0,-1 0-1,1-1 1,0 1-1,1 0 1,0-1 0,-1 0-1,8 7 1,-10-10-1,1 0 0,0-1 0,0 1 1,-1-1-1,1 1 0,0-1 0,0 0 0,0 0 1,0 1-1,1-2 0,-1 1 0,0 0 0,0 0 1,1-1-1,-1 1 0,0-1 0,1 1 0,-1-1 1,0 0-1,1 0 0,-1 0 0,0-1 0,1 1 1,-1 0-1,0-1 0,1 0 0,-1 1 0,0-1 1,0 0-1,0 0 0,0 0 0,0-1 0,4-2 1,0-1-7,0 0 1,-1 0 0,1-1 0,-2 0 0,1 0-1,0-1 1,-1 0 0,6-12 0,1-8-120,9-30 0,-12 35 66,26-103-53,0-1-297,-21 76-251,-9 110-33,-3-16 738,0-1 31,2 0-1,1 0 0,11 46 1,-9-67-14,8 29 324,-12-46-349,0 0 0,0 0 1,0-1-1,1 1 0,0 0 0,0-1 0,4 6 1,-6-9-51,0-1 0,0 1 0,0 0 0,0 0 0,0 0 0,0-1 0,0 1 0,0 0 0,0-1 0,0 1 1,0-1-1,0 1 0,0-1 0,0 0 0,0 1 0,2-1 0,-1 0-1,-1 0 0,0-1 1,0 1-1,1 0 0,-1-1 0,0 1 0,0-1 0,0 1 1,0-1-1,0 0 0,0 1 0,0-1 0,0 0 0,0 0 0,0 0 1,0 0-1,0 0 0,0 0 0,0-1 0,7-10 51,0-1 0,-1-1-1,0 1 1,7-25 0,1 1-12,54-104-57,-58 122-35,1 1 0,1 0-1,1 1 1,0 0 0,19-16-1,-29 30 13,0-1 0,0 1-1,0 0 1,0 0 0,1 1-1,-1-1 1,10-2-1,-13 4 27,0 1 0,0 0-1,0-1 1,0 1-1,1 0 1,-1 0-1,0 0 1,0 0-1,0 0 1,1 1-1,-1-1 1,0 0-1,0 0 1,0 1 0,0-1-1,0 1 1,0-1-1,0 1 1,0-1-1,0 1 1,0 0-1,0 0 1,0-1-1,0 1 1,0 0-1,0 0 1,-1 0-1,1 0 1,0 0 0,-1 0-1,1 0 1,-1 0-1,1 0 1,-1 0-1,1 0 1,-1 0-1,0 0 1,0 1-1,1 0 1,0 7 15,0-1 0,0 1 1,-1 0-1,0-1 0,0 1 1,-1-1-1,-4 18 0,2-10 32,-15 135 127,18-145-210,-2 28 345,2-34-307,0 0 1,0 0-1,0 1 1,0-1 0,0 0-1,0 0 1,0 0-1,0 0 1,0 0-1,0 0 1,0 1-1,0-1 1,0 0-1,0 0 1,0 0-1,0 0 1,0 0-1,0 0 1,0 1-1,0-1 1,0 0 0,0 0-1,0 0 1,0 0-1,0 0 1,1 0-1,-1 0 1,0 1-1,0-1 1,0 0-1,0 0 1,0 0-1,0 0 1,0 0-1,0 0 1,1 0-1,-1 0 1,0 0 0,0 0-1,0 0 1,0 0-1,0 0 1,0 0-1,1 0 1,-1 0-1,0 0 1,0 0-1,0 0 1,0 0-1,0 0 1,0 0-1,1 0 1,-1 0-1,0 0 1,0 0 0,0 0-1,0 0 1,12-18 185,5-16-384,2 1 0,1 0 0,2 2 0,47-55 0,-65 82 166,41-38-216,-40 38 210,0 0 0,0 0 0,0 1 0,1 0 0,-1 0 0,1 0 0,7-2 0,-11 4 31,0 1 1,0-1 0,0 1 0,0-1 0,0 1 0,0 0-1,0 0 1,0 0 0,0 0 0,1 1 0,-1-1 0,0 0-1,0 1 1,0-1 0,0 1 0,0 0 0,0 0 0,-1 0-1,1 0 1,0 0 0,0 0 0,-1 0 0,1 1 0,0-1 0,-1 0-1,1 1 1,-1 0 0,0-1 0,0 1 0,1 0 0,-1 0-1,0-1 1,0 1 0,-1 0 0,1 0 0,1 3 0,5 19 97,-2 0 1,0 0-1,-1 0 0,-1 1 1,-1 28-1,4 33 303,-3-61-253,-1-2-84,11 43 0,-13-65-53,0-1 0,0 1 1,0 0-1,1 0 0,-1-1 1,0 1-1,0 0 0,1-1 1,-1 1-1,0 0 0,1-1 0,-1 1 1,0 0-1,1-1 0,-1 1 1,1-1-1,-1 1 0,1-1 1,0 1-1,-1-1 0,1 1 0,-1-1 1,1 0-1,0 1 0,-1-1 1,1 0-1,0 0 0,0 1 1,-1-1-1,1 0 0,0 0 0,-1 0 1,1 0-1,0 0 0,0 0 1,-1 0-1,1 0 0,0 0 1,0 0-1,-1 0 0,1-1 0,0 1 1,-1 0-1,1 0 0,0-1 1,-1 1-1,1 0 0,0-1 1,-1 1-1,1-1 0,0 0 0,3-2 1,-1 0 0,1 0 0,-1 0-1,1-1 1,-1 1 0,-1-1-1,4-5 1,5-10 26,66-103 12,-63 102-150,1 1 0,0 1 0,36-32 0,-51 50 103,0 0 1,0 0 0,0 0-1,0-1 1,1 1-1,-1 0 1,0 0 0,0 0-1,0 0 1,0 0 0,0 0-1,0 0 1,0 0 0,0 0-1,0 0 1,1 0 0,-1 0-1,0 0 1,0 0 0,0 0-1,0 0 1,0 0 0,0 0-1,0 0 1,0 0 0,1 0-1,-1 0 1,0 0 0,0 0-1,0 0 1,0 0 0,0 0-1,0 0 1,0 0 0,0 0-1,1 0 1,-1 0-1,0 0 1,0 0 0,0 0-1,0 0 1,0 0 0,0 1-1,0-1 1,0 0 0,0 0-1,0 0 1,0 0 0,0 0-1,1 0 1,-1 0 0,0 0-1,0 1 1,1 9-17,-5 21-95,3-21 59,-4 28-86,2-18 148,1 0 1,1 0-1,1 0 1,2 27-1,-1-39-18,1 0 0,0 1 1,0-1-1,1 0 0,0 0 0,0 0 0,1-1 0,0 1 0,1-1 0,-1 0 0,10 10 0,-10-12 39,0-1-1,0 0 1,1 0-1,0-1 1,-1 1-1,1-1 1,1 0-1,-1-1 0,0 1 1,1-1-1,-1 0 1,1 0-1,0-1 1,-1 1-1,1-1 1,0-1-1,9 1 1,12-1 81,39-5 1,-57 3-55,1 0 1,0 0-1,0-1 1,-1 0-1,1-1 1,-1 0-1,11-6 1,-4 0-73,-9 6 15,1 0 0,-1-1 1,0 0-1,0 0 0,0 0 0,-1-1 1,0 0-1,0-1 0,0 1 1,5-9-1,-2-1-8,-1-1 0,0-1 0,-1 1 0,-1-1 1,-1 0-1,7-37 0,-10 34-54,-1 16 10,0 0 1,-1-1-1,0 1 1,1-1 0,-2 1-1,1 0 1,-1-1-1,1 1 1,-4-10 0,4 15 34,0-1 0,0 1 0,-1-1 0,1 1 0,0 0 0,0-1 0,0 1 0,-1 0 0,1-1 0,0 1 0,0 0 0,-1-1 0,1 1 0,0 0 0,-1-1 0,1 1 0,-1 0 0,1 0 0,0-1 0,-1 1 0,1 0 0,-1 0 0,1 0 0,0 0 0,-1 0 0,1-1 0,-1 1 0,1 0 0,-1 0 0,1 0 1,0 0-1,-1 0 0,1 0 0,-1 0 0,1 1 0,-1-1 0,1 0 0,0 0 0,-1 0 0,1 0 0,-1 0 0,1 1 0,0-1 0,-1 0 0,1 0 0,0 1 0,-1-1 0,1 0 0,0 1 0,-1-1 0,1 0 0,0 1 0,0-1 0,-1 1 0,-2 2 9,1 0-1,0 0 1,0 0 0,0 0-1,-2 4 1,-3 10 128,1 1 0,1 0 1,0 0-1,1 0 0,1 1 0,1 0 0,1-1 1,0 1-1,2 0 0,3 26 0,-3-40-67,0 1-1,1-1 0,-1 1 1,1-1-1,1 1 0,-1-1 1,1 0-1,0 0 0,0 0 0,0-1 1,1 1-1,-1-1 0,1 0 1,0 0-1,1 0 0,-1 0 1,1-1-1,-1 1 0,1-1 1,0 0-1,0-1 0,0 1 1,1-1-1,-1 0 0,11 2 1,-4-3-173,1 1 1,-1-2-1,1 0 1,-1-1-1,1 0 1,-1-1-1,19-4 1,-15 1-1782,1-1 0,-1 0 0,0-2 0,26-14 0,-6 1-1278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3:59:45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44 11232,'-42'-15'5056,"79"6"-4385,-24 4 2881,6 5-2080,2-6 320,7 6-1088,17-5-96,0 5-352,8-3-256,2 6 0,-7-3-224,2 0 128,-8 0-3424,-11 0 1952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50:38.7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1129 5728,'-3'-5'1523,"6"6"-144,-2 0-1193,0 0-1,0-1 1,0 1-1,0-1 1,0 1-1,1 0 1,-1-1-1,0 0 1,0 1-1,0-1 1,1 0-1,-1 0 1,0 1-1,2-1 1,7-2 243,1 1 0,-1-1-1,1-1 1,-1 0 0,0 0 0,0-1-1,-1 0 1,1-1 0,14-9 0,27-25 619,92-91 0,-85 73-598,81-102 1,-104 109-318,-2-1 1,34-71-1,-49 80 24,-2-1-1,-2-1 0,-2 0 1,-1-1-1,7-84 1,-16 114-27,-1 0 1,-1 0 0,-1 0-1,0 1 1,-3-17 0,4 30-115,-1-1 0,1 0 0,-1 1 1,1-1-1,-1 0 0,0 1 0,0-1 1,0 1-1,0-1 0,0 1 0,0 0 1,0-1-1,0 1 0,0 0 0,0 0 1,-1 0-1,1 0 0,-1 0 0,-1-1 1,2 1-14,0 1 0,0-1 0,-1 1 0,1 0 0,0 0 0,0-1 0,-1 1 0,1 0 0,0 0 0,0 0 0,-1 1 0,1-1 0,0 0 0,0 0 0,-1 1 0,1-1 0,0 0 0,0 1 0,0-1 0,0 1 0,-1 0 0,1-1 0,0 1 0,-1 1 0,-2 2 19,0 0 0,0 0 1,1 1-1,-1 0 0,1-1 0,0 1 1,0 1-1,-4 9 0,0-1 39,-9 22 130,2 0 0,-14 49-1,14-37-85,3-10 37,2 0-1,1 1 0,2 0 1,2 1-1,2 63 0,3-69 50,2-1-1,1 1 1,2-1-1,1 0 1,2-1-1,25 61 1,-31-86-119,0 0 0,0-1 0,1 0 1,0 1-1,0-1 0,1-1 1,-1 1-1,10 8 0,-12-13-42,0 1 1,0-1-1,0 0 0,0 0 0,0 0 0,1 0 0,-1 0 1,0 0-1,0-1 0,1 1 0,-1-1 0,0 0 0,1 1 1,-1-1-1,0 0 0,1 0 0,-1-1 0,0 1 0,1 0 1,-1-1-1,0 1 0,1-1 0,-1 0 0,0 0 0,0 0 1,0 0-1,0 0 0,0 0 0,0-1 0,0 1 0,2-3 1,16-14 111,-1-1 0,22-28 0,-19 20-51,18-15-107,1 2 0,71-54 0,-108 91 30,4-3-92,-1 0-1,1 0 1,0 1 0,1 0 0,-1 0 0,16-6 0,-23 11 70,-1 0 1,0 0 0,0 0 0,1 0 0,-1 0-1,0 0 1,0 0 0,1 0 0,-1 0 0,0 0-1,0 0 1,1 0 0,-1 0 0,0 0 0,0 0-1,1 0 1,-1 0 0,0 0 0,0 0 0,1 0 0,-1 1-1,0-1 1,0 0 0,1 0 0,-1 0 0,0 0-1,0 0 1,0 1 0,0-1 0,1 0 0,-1 0-1,0 0 1,0 1 0,0-1 0,0 0 0,0 0-1,1 1 1,-1-1 0,0 0 0,0 0 0,0 1 0,-2 10-18,1-7-6,-3 51 125,4 106-1,1-138-61,0 1 102,7 41-1,-7-58-81,1 1-1,0-1 0,0 0 0,1 0 0,0 0 0,0 0 0,0-1 0,1 1 0,8 10 1,-11-16-41,0 0 1,0 0 0,0 0 0,0 0 0,0 0 0,0 0 0,0-1-1,0 1 1,1 0 0,-1 0 0,0-1 0,1 1 0,-1-1 0,0 1 0,1-1-1,-1 0 1,0 0 0,1 1 0,-1-1 0,1 0 0,-1 0 0,1 0 0,-1 0-1,0-1 1,1 1 0,-1 0 0,1-1 0,-1 1 0,0-1 0,1 1 0,-1-1-1,0 1 1,0-1 0,1 0 0,-1 0 0,0 0 0,0 0 0,0 0-1,1-1 1,5-5 65,-1 0 0,0 0-1,0 0 1,7-14-1,-12 20-69,34-64 141,-25 45-182,1 0 0,1 0 0,1 1 0,28-32 0,-39 49 8,0 0-1,0 1 1,0-1-1,0 0 1,0 1-1,1 0 1,-1-1-1,4 0 1,-6 2 19,1-1 0,-1 1 0,1 0 0,-1 0 0,1 0 0,0 0 0,-1 0 0,1 0 1,-1 0-1,1 0 0,-1 0 0,1 0 0,-1 0 0,1 0 0,-1 0 0,1 1 0,-1-1 0,1 0 0,-1 0 1,1 0-1,-1 1 0,1-1 0,-1 0 0,0 1 0,1-1 0,-1 0 0,1 1 0,-1-1 0,0 0 0,1 1 1,-1-1-1,0 1 0,0-1 0,1 1 0,-1-1 0,0 1 0,0-1 0,0 1 0,0-1 0,1 1 0,-1-1 1,0 1-1,0-1 0,0 2 0,6 93 143,-3-29 64,1-48-204,-4-18 5,0 0 0,0 0 0,0 1 0,0-1 0,0 0 0,0 1 1,0-1-1,0 0 0,0 0 0,1 1 0,-1-1 0,0 0 1,0 1-1,0-1 0,0 0 0,1 0 0,-1 1 0,0-1 1,0 0-1,0 0 0,1 0 0,-1 1 0,0-1 0,0 0 0,1 0 1,-1 0-1,0 0 0,0 0 0,1 1 0,-1-1 0,0 0 1,1 0-1,-1 0 0,0 0 0,0 0 0,1 0 0,-1 0 1,0 0-1,1 0 0,-1 0 0,0 0 0,1 0 0,-1 0 0,0 0 1,0 0-1,1-1 0,-1 1 0,0 0 0,0 0 0,1 0 1,-1 0-1,0 0 0,0-1 0,1 1 0,-1 0 0,0 0 1,0-1-1,1 1 0,5-9 21,0 0 0,0 0 0,6-15 0,-1 3 44,-4 8-86,1 0-1,0 0 0,0 1 1,1 0-1,1 0 1,0 1-1,18-15 0,-27 25 7,0 1 0,0-1 0,0 1-1,-1-1 1,1 1 0,0-1 0,0 1-1,0 0 1,0-1 0,0 1 0,0 0 0,0 0-1,0 0 1,0 0 0,0 0 0,0 0 0,0 0-1,0 0 1,0 0 0,0 0 0,0 1-1,0-1 1,0 0 0,0 1 0,0-1 0,0 1-1,0-1 1,0 1 0,0-1 0,-1 1 0,1 0-1,0-1 1,0 1 0,-1 0 0,1 0-1,0-1 1,-1 1 0,1 0 0,-1 0 0,1 1-1,3 4 12,-1 0 1,1 1-1,-2-1 0,4 11 0,3 11 84,1 5-5,18 38-1,-23-61-29,0 0 1,1 0-1,0-1 0,0 0 1,1 0-1,0-1 0,16 15 1,-19-19-19,0-1 0,0 0 0,0 1 0,0-2 0,1 1 0,-1 0 0,1-1-1,0 0 1,0 0 0,0 0 0,0-1 0,0 1 0,0-1 0,0 0 0,8 0 0,-7-1 2,0-1 0,-1 1 0,1-1 0,0-1 0,-1 1 0,1-1-1,-1 1 1,1-1 0,-1-1 0,8-4 0,-5 2-20,-1 0-1,0-1 1,0 0 0,0 0-1,-1 0 1,6-9 0,1-3-5,-1 0 0,-1-1 0,-1 0 0,14-36 0,-15 31-20,-1-1 0,-2-1 1,7-45-1,-13 68-36,1 1-1,-1 0 1,0-1-1,0 1 1,0 0-1,0-1 1,0 1 0,-1-1-1,1 1 1,-1 0-1,0-1 1,1 1-1,-1 0 1,0 0-1,0 0 1,-2-3 0,2 4 37,1 1 1,0 0-1,-1-1 1,1 1-1,-1 0 1,1-1 0,0 1-1,-1 0 1,1-1-1,-1 1 1,1 0 0,-1 0-1,1 0 1,-1 0-1,1-1 1,-1 1 0,0 0-1,1 0 1,-1 0-1,1 0 1,-1 0 0,1 0-1,-1 0 1,1 1-1,-1-1 1,1 0 0,-1 0-1,1 0 1,-1 0-1,1 1 1,-1-1 0,1 0-1,-1 0 1,1 1-1,0-1 1,-1 0 0,1 1-1,-1-1 1,1 1-1,0-1 1,-1 0 0,1 1-1,0-1 1,-1 1-1,1 0 1,-14 23 26,13-23-12,-3 10 60,-1 0 1,2 1-1,-1 0 1,2-1-1,-1 1 1,2 0-1,-1 22 1,2-15 97,1-1-1,1 1 1,0 0 0,8 24-1,-7-32-93,0 0 0,1 0 0,1-1-1,0 0 1,0 0 0,1 0 0,0 0 0,1-1-1,10 11 1,-13-15-116,0-1-1,1 0 0,-1 0 1,1-1-1,0 0 1,0 1-1,1-1 0,-1-1 1,0 1-1,1-1 1,0 0-1,-1 0 0,1-1 1,0 0-1,0 0 1,0 0-1,0-1 0,0 1 1,7-2-1,-2 0-912,-1 0 0,0-1 0,13-4 0,-20 5 379,-1 0-1,1 0 0,0 0 0,0 0 1,-1-1-1,1 1 0,-1-1 1,1 0-1,-1 0 0,0 0 1,0 0-1,0 0 0,0 0 0,0 0 1,0-1-1,3-4 0,1-21-5430,2 0 1974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50:39.1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69 1 9312,'-45'0'4192,"27"0"-3616,13 0-416,10 0-2368,8 8 1184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50:41.6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1423 7136,'-14'2'4529,"18"-3"-3565,-1-1-574,1-1 1,0 1-1,-1-1 0,0 0 1,1 0-1,-1 0 1,0 0-1,-1 0 0,1-1 1,3-6-1,1 1-34,39-49 1088,2 2-1,64-57 1,-104 107-1291,28-27 1041,2 2-1,74-48 0,-89 64-949,-17 11-210,0 0-1,0 0 1,0 0-1,1 1 1,-1 0-1,1 0 1,7-1-1,-12 3-30,-1 1 1,1 0-1,-1 0 0,1 0 0,-1 0 0,1 1 0,-1-1 0,0 0 1,1 0-1,-1 1 0,1-1 0,-1 1 0,0 0 0,1-1 0,-1 1 1,0 0-1,0 0 0,0-1 0,1 1 0,-1 0 0,0 0 1,0 0-1,0 1 0,0-1 0,-1 0 0,1 0 0,0 0 0,0 1 1,-1-1-1,1 0 0,-1 1 0,1 1 0,2 5 21,-1 0 0,0 1 0,0-1 0,0 10 0,4 67 88,-4 1 0,-10 105 0,6-173-86,0 0-1,-7 25 0,7-36 33,0 0 0,0 0 0,-1 0 0,-1 0 0,1-1 0,-1 1 0,0-1 0,-7 9 0,8-12-38,0-1 0,0 1 1,0-1-1,0 1 0,0-1 1,-1 0-1,1 0 0,-1-1 1,0 1-1,1-1 1,-1 0-1,0 0 0,0 0 1,0 0-1,0-1 0,1 1 1,-1-1-1,0 0 1,0 0-1,0-1 0,0 1 1,0-1-1,-7-2 0,1 0-35,1 0 0,-1 0 0,1-2 0,0 1 0,0-1 0,0 0 0,-16-13 0,15 9-37,-1-1 0,1 0 0,1 0 0,0-1 0,0 0 1,-11-21-1,-8-10 40,13 20-212,-17-34 1,27 47 6,1 2-154,9 8-331,16 11 711,2-1 0,0-1 1,0-1-1,1-1 0,0-1 1,0-1-1,28 3 0,-37-6 24,0-1-1,0-1 1,1 0 0,-1-1-1,0-1 1,1 0-1,-1-1 1,16-4 0,-20 2 26,0-1 1,-1 1-1,0-2 1,0 0-1,15-10 0,45-43 313,-31 24-236,130-114 285,-146 129-368,-1-1 1,-2-1-1,0-1 0,-1-1 1,-1-1-1,27-50 0,-6-7-71,43-130-1,-55 133 24,17-84 1,-35 113-120,-2-1 1,-2 0 0,-2-85-1,-3 131 79,0 3 19,0 0 0,0-1 0,0 1 0,0 0-1,0 0 1,-1-1 0,1 1 0,-1 0 0,1 0 0,-1 0-1,0 0 1,0 0 0,0 0 0,-2-3 0,3 5 15,0-1 0,-1 1 0,1 0 0,0 0 0,0 0 0,0 0 0,0 0 0,0 0 0,0 0 0,0 0 0,-1-1 0,1 1 0,0 0 0,0 0-1,0 0 1,0 0 0,0 0 0,-1 0 0,1 0 0,0 0 0,0 0 0,0 0 0,0 0 0,0 0 0,-1 0 0,1 0 0,0 0 0,0 0 0,0 0 0,0 0 0,0 0 0,-1 0 0,1 1 0,0-1 0,0 0 0,0 0 0,0 0 0,0 0 0,0 0 0,0 0 0,-1 0 0,1 0 0,0 0 0,0 1 0,0-1 0,0 0 0,0 0 0,0 0 0,0 0 0,0 0 0,0 1 0,-9 12-17,1 1 0,0 0 0,1 0 1,0 1-1,-7 27 0,3-11 50,-13 31 167,-30 90 87,-63 331 84,107-437-356,-75 406 717,83-441-628,-1 16 120,3-27-218,0 0 1,0 0-1,0 0 0,0 1 1,0-1-1,0 0 0,0 0 1,0 0-1,0 1 0,0-1 1,0 0-1,0 0 1,0 0-1,0 0 0,0 1 1,0-1-1,0 0 0,0 0 1,0 0-1,1 0 0,-1 1 1,0-1-1,0 0 0,0 0 1,0 0-1,0 0 1,1 0-1,-1 0 0,0 1 1,0-1-1,8-6 249,-4 1-237,0 0 0,0 0-1,-1 0 1,0-1-1,4-9 1,4-6-63,7-9-73,2 2 0,1 0-1,0 1 1,2 2 0,51-45 0,-68 65 68,1-1 0,-1 1 0,1 1 0,0-1 0,14-5 0,-19 9 38,0 0 0,0 1 1,-1-1-1,1 1 0,0 0 0,0-1 0,0 1 0,0 0 0,0 0 0,0 0 0,0 0 0,0 1 0,0-1 1,0 0-1,0 1 0,0-1 0,0 1 0,0 0 0,0 0 0,-1 0 0,1 0 0,0 0 0,-1 0 0,1 0 0,0 0 1,-1 1-1,0-1 0,1 1 0,1 2 0,6 9 48,-1 0 0,0 1 0,-1 0 0,7 21 0,-9-22 33,1 1 1,0-1 0,1 0-1,0 0 1,14 18-1,-18-29-65,0 1 0,-1 0-1,1-1 1,0 0 0,0 0-1,0 0 1,1 0 0,-1 0-1,0 0 1,1-1 0,-1 1-1,1-1 1,0 0-1,-1 0 1,1-1 0,0 1-1,-1-1 1,8 0 0,-1-1 15,1 0 0,-1-1 1,0 0-1,1 0 0,13-6 0,14-7 92,67-37-1,30-30 7,-101 61-147,2-4 61,37-33 0,-46 36-244,-22 15 166,-11 6-27,-14 9-5,-1 5 111,0 2 0,1 0 0,1 1-1,1 1 1,0 1 0,2 1 0,0 0 0,-17 27-1,-27 52 206,54-86-201,0 1 1,0-1 0,2 1 0,-1 0-1,2 1 1,-3 17 0,5-28-31,1 0 0,-1 1 0,1-1 1,0 1-1,1-1 0,-1 1 0,1-1 0,-1 1 1,1-1-1,0 0 0,2 4 0,-2-5 23,0 0 0,0 0 0,1 0 0,-1 0 0,1-1 0,-1 1 0,1-1 0,0 1 0,0-1 0,-1 0 0,1 0 0,0 0-1,0 0 1,0 0 0,0 0 0,0 0 0,4 0 0,-2 0 3,1 0-1,-1-1 1,1 0-1,-1 0 0,1 0 1,-1 0-1,1-1 1,-1 1-1,0-1 1,1 0-1,-1-1 1,0 1-1,0-1 1,0 0-1,0 0 1,0 0-1,7-6 1,2-1-42,-1-1 1,0-1-1,19-21 1,-4-3-121,-1-1 1,-2-1-1,33-69 1,-21 35-20,-16 33-597,-18 38 649,0 5 28,-2 10 14,1 4 112,0 0-1,6 33 1,-5-43-28,0-1 0,0 1 1,1-1-1,0 0 0,1 0 1,-1-1-1,2 1 0,7 11 0,-10-17-1,-1 0 0,1 0-1,0 0 1,1 0 0,-1 0-1,0-1 1,4 3 0,-5-4-17,0 1-1,0-1 1,0 1 0,0-1 0,0 1 0,0-1 0,1 0 0,-1 0 0,0 0-1,0 0 1,0 0 0,1 0 0,-1 0 0,0 0 0,0 0 0,0 0 0,0-1-1,0 1 1,3-1 0,7-6 18,-1 0-1,1-1 1,-1 1-1,-1-2 1,14-14 0,-7 8-34,12-13-118,86-77 387,-107 99-235,14-11-39,1 0 0,35-19-1,-42 24-144,-9 8 54,-9 12 30,-10 20 270,8-21-147,1 1-1,1 0 1,0 0-1,0 0 1,-2 8-1,-47 277 166,9-39-64,30-188-85,-6 31 111,17-91-305,4-18-87,6-24-58,2 3 176,1 1 0,17-34 0,-9 22 48,-14 31 34,77-176-180,-18 67-41,-52 101 216,1 1 1,1 1-1,29-31 1,-37 43 12,1 1 1,0 1 0,0-1-1,14-6 1,-18 10 7,0 1 1,0-1-1,0 1 0,0 0 1,0 0-1,0 0 0,0 0 1,0 0-1,0 1 0,1 0 1,-1-1-1,0 1 0,0 0 1,1 1-1,3 0 0,-5-1 30,-1 1 1,1 0-1,0 0 0,-1 0 0,1 0 0,0 0 0,-1 0 0,1 0 0,-1 0 0,0 1 0,1-1 0,-1 1 0,0-1 0,0 1 0,0-1 0,0 1 0,0 0 0,0-1 0,0 1 0,-1 0 0,1 0 0,0 0 0,-1-1 0,1 5 0,0 3 52,-1 1 1,0-1-1,-2 19 1,0-10-24,2-7-131,-2 1-1,1-1 0,-2 0 0,1 0 0,-2 0 0,1 0 1,-2 0-1,1-1 0,-9 14 0,10-19 1,0-1 1,0 1-1,0-1 1,-1 0-1,1 0 0,-1 0 1,0-1-1,0 0 0,0 1 1,-1-1-1,1-1 1,-1 1-1,0-1 0,0 1 1,0-1-1,0-1 1,0 1-1,0-1 0,0 0 1,-1 0-1,-9 0 0,-4-3-107,16 1 181,1 0 0,-1 1-1,0 0 1,0-1 0,0 1-1,0 0 1,1 0 0,-7 1-1,9 0-5,0-1-1,0 0 1,0 0-1,0 0 0,0 0 1,0 0-1,0 0 1,0 0-1,-1 0 0,1 0 1,0 0-1,0 0 1,0 0-1,0 0 0,0 0 1,0 0-1,0 0 0,0 1 1,0-1-1,0 0 1,0 0-1,0 0 0,0 0 1,0 0-1,0 0 1,0 0-1,0 0 0,0 0 1,0 0-1,0 1 1,0-1-1,0 0 0,0 0 1,0 0-1,0 0 0,0 0 1,0 0-1,0 0 1,0 0-1,0 0 0,0 1 1,0-1-1,0 0 1,0 0-1,0 0 0,0 0 1,0 0-1,0 0 1,0 0-1,1 0 0,-1 0 1,0 0-1,0 0 0,0 0 1,0 0-1,0 0 1,0 0-1,0 0 0,0 0 1,10 7 7,12 3 216,-14-7-149,-1-1 0,1 0 0,-1 0 0,1-1 0,-1 0 0,1 0 0,0-1 0,0 0 0,-1 0-1,16-3 1,-12 0-15,-1 0 1,0 0-1,0-1 0,0 0 0,0-1 0,-1 0 0,15-11 0,99-88 478,-52 41-329,-48 44-135,9-7 35,-2-1 0,41-45 0,-71 71-103,1 1-1,-1-1 1,1 0-1,0 1 0,-1-1 1,1 1-1,-1-1 0,1 0 1,-1 0-1,0 1 1,1-1-1,-1 0 0,0 0 1,1 1-1,-1-1 0,0 0 1,0 0-1,0 0 1,0 0-1,0 1 0,0-1 1,0 0-1,0 0 1,0 0-1,0 0 0,0 1 1,0-1-1,-1 0 0,1 0 1,0 0-1,-1 1 1,1-1-1,0 0 0,-1 1 1,1-1-1,-1 0 0,1 1 1,-1-1-1,1 0 1,-1 1-1,0-1 0,1 1 1,-1-1-1,0 1 0,1-1 1,-1 1-1,0 0 1,-1-1-1,-1-1-3,-1 1 1,0 0 0,1 0-1,-1 0 1,0 0-1,0 1 1,0 0-1,0-1 1,-5 2-1,-1 0-19,0 0 0,0 1-1,0 0 1,-10 4 0,18-5 37,-1 0 0,0 0 0,1 1 0,-1-1 0,1 0 0,-1 1 0,1 0 0,-1-1 0,1 1 1,0 0-1,0 0 0,0 1 0,0-1 0,1 0 0,-1 0 0,0 1 0,1-1 0,0 1 0,-2 3 0,2-1 23,0 0-1,0 1 0,1-1 0,-1 1 0,1-1 0,0 1 0,1-1 0,-1 1 1,1-1-1,0 1 0,1-1 0,-1 1 0,1-1 0,0 0 0,0 0 0,6 9 1,1-1 42,0 1 0,1-1 1,0-1-1,17 17 1,-9-12 33,0-1 1,1-2 0,1 1-1,28 14 1,-33-21-108,0-1 0,0 0 0,1-1 0,0-1 0,0-1 0,0 0 1,20 2-1,-27-6-233,0 0 1,0 0-1,0-1 1,0 0 0,0-1-1,0 0 1,-1 0-1,1-1 1,-1 0 0,1-1-1,-1 0 1,0 0-1,9-7 1,1-1-2139,-1-1 0,-1-1 0,0-1 0,21-26-1,-5-3-5380,-5 0 2559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50:43.7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3783 0 2400,'1'0'113,"1"0"1,-1 1-1,1-1 1,-1 0-1,0 1 1,1-1-1,-1 1 1,0-1-1,0 1 0,1 0 1,-1-1-1,0 1 1,0 0-1,0 0 1,0 0-1,0 0 1,0 0-1,0 0 1,0 0-1,0 0 0,1 2 1,0 2 212,1 0 1,0 0-1,-1 0 0,2 6 1,-4-10-295,0 0 0,1 0 0,-1 0 0,0 0 1,0 0-1,1 0 0,-1 0 0,0 0 0,0 0 0,0 0 1,0 0-1,0 0 0,0 0 0,-1 0 0,1 0 0,0 0 1,0 0-1,-1 0 0,1-1 0,-1 1 0,1 0 0,-1 0 1,1 0-1,-1 0 0,1 0 0,-1-1 0,0 1 1,1 0-1,-2 0 0,-1 1 16,0 0 1,0-1 0,0 0-1,0 0 1,0 0 0,0 0-1,0 0 1,-7 0-1,-21 2 195,-48-1 0,47-2-142,-8 0 80,-482 3 1233,473-2-1321,-647 23 1312,354-8-477,341-16-916,-9 0 104,1 1 0,-1 0 0,1 0 0,-11 4 0,20-5-111,-1 0-1,1 0 1,-1 0-1,1 0 1,0 1 0,-1-1-1,1 0 1,-1 0-1,1 0 1,0 1-1,-1-1 1,1 0 0,0 0-1,-1 1 1,1-1-1,0 0 1,0 1-1,-1-1 1,1 0-1,0 1 1,0-1 0,-1 1-1,1-1 1,0 0-1,0 1 1,0-1-1,0 1 1,0-1-1,0 1-10,0 0-1,0 0 1,0-1-1,1 1 0,-1 0 1,0-1-1,1 1 1,-1 0-1,1-1 1,-1 1-1,1-1 0,-1 1 1,1 0-1,0 0 1,26 17-334,-23-16 326,-1 0-1,-1 0-2,1-1 0,0 1 1,-1 0-1,1 0 1,3 4-1,-6-6 23,0 1 0,1-1 0,-1 1 0,0-1 0,1 1 0,-1-1 0,0 1 0,1 0 0,-1-1 0,0 1 0,0 0 0,0-1 0,0 1 0,0-1 0,0 1 1,0 0-1,0-1 0,0 1 0,0 0 0,0-1 0,0 1 0,0 0 0,0-1 0,0 1 0,-1-1 0,1 1 0,0 0 0,-1-1 0,1 1 0,0-1 0,-1 1 0,1-1 0,-1 1 0,0 0 0,-3 4 60,-1-1 0,0 1 0,-1-1 0,1 0 0,-1 0 0,-10 5 0,1-3 65,0 0-1,-20 5 1,-150 26 574,134-29-568,-340 52 897,24-5-628,-14 13-156,-45 8 679,377-70-308,30-4-2001,54-1-1056,39-1-2758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50:44.87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324 389 992,'12'2'473,"-11"-2"-324,0 0 1,-1 1 0,1-1 0,0 0-1,0 0 1,0 0 0,0 0-1,0 0 1,0 0 0,0 0 0,0 0-1,0 0 1,0 0 0,0-1 0,0 1-1,0 0 1,2-2 795,0-10 6961,-2 8-6975,-2-4-583,-1 0 1,1 0 0,-1 0-1,-1 1 1,1-1 0,-1 1-1,-1-1 1,-4-6 0,-7-20 59,5 8-123,-1 1 1,-1 0-1,-1 1 0,-1 0 1,-27-33-1,36 51-261,-1 1 1,0 0-1,0 0 1,0 1-1,0 0 1,-1 0-1,-11-5 0,-51-16-152,49 18 50,11 5 244,0 0 1,1 0-1,-1 1 0,0 0 0,-14 1 0,23 0-165,3 1 27,0 0 0,1 0 1,-1 0-1,0 0 0,0 1 0,0-1 1,5 4-1,6 3 44,97 46 75,-92-43-169,-1 1 0,0 1 0,26 24 0,-44-36 21,113 118-35,-111-116 48,1 0 1,-1 0-1,1 0 0,-1 0 1,0 1-1,-1-1 1,1 1-1,0-1 1,-1 1-1,0 0 1,0-1-1,0 1 0,0 0 1,-1 0-1,1 0 1,-1 0-1,0 0 1,0 0-1,-1-1 1,1 1-1,-1 0 0,0 0 1,0 0-1,0-1 1,0 1-1,-4 7 1,-1-1 26,0 0 1,0 0-1,-1-1 1,-1 0-1,1 0 0,-2 0 1,1-1-1,-1 0 1,-14 9-1,17-12-930,0-1 0,1 1-1,-1 0 1,1 0-1,0 1 1,-5 7 0,-6 16-6917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50: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 3232,'4'-2'8137,"0"6"-5793,3 11-3714,-5-11 2291,4 13-674,-1 1 1,0-1 0,-1 1 0,2 31-1,0-9 104,13 93 359,11 64 489,-24-170-863,-4-17 23,0 0-1,0 0 1,-1 13 0,-1-21-135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50:46.5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20 160 3712,'-19'0'1221,"27"3"3885,2 1-4363,1 0 1,0-1-1,15 3 1,68-3 1389,545-62 1376,-79-13-2655,-144 25-678,-343 43-715,-62 4 268,-11 0 251,0 0 0,1 0 0,-1 0 0,0 0 0,0 0 0,0 0 0,0 0 0,0 0 0,0 0 0,0 0 0,0 0 0,0 0 0,0 0 0,0 0 0,0 0 0,0 0 0,0 0 0,0 0 0,0 0 0,1 0 0,-1 0 0,0 0 0,0 0 0,0 0 0,0 0 0,0 0 0,0 0 0,0 0 0,0 0 0,0 0 0,0 0 0,0 0 0,0 0 0,0 0 0,0 0 0,0 0 0,0 1 0,0-1 0,0 0 0,0 0 0,0 0 0,0 0 0,0 0 0,0 0 0,0 0 0,0 0 0,0 0 0,0 0 0,0 0 0,0 0 0,0 0 0,0 0 0,0 0 0,0 0 0,0 1 0,0-1 1,0 0-1,0 0 0,0 0 0,0 0 0,0 0 0,0 0 0,0 0 0,0 0 0,-21 10-3300,-14 1-979,-2 0 1350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50:47.6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31 647 3328,'-20'-2'1215,"11"-1"-281,9 3-884,0 0-1,0 0 1,0 0 0,-1 0-1,1 0 1,0 0 0,0 0-1,0 0 1,0 0 0,0 0-1,0 0 1,0-1 0,0 1-1,0 0 1,0 0 0,0 0-1,0 0 1,0 0 0,0 0-1,0 0 1,0-1 0,0 1-1,0 0 1,0 0 0,0 0-1,0 0 1,0 0 0,0 0-1,0 0 1,0-1 0,0 1-1,4-5 4361,4-2-2457,0 3-1522,0-1-1,1 2 1,0-1-1,-1 1 1,13-2 0,14-5 238,21-12 139,-31 12-381,1 0 1,28-6 0,-52 16-428,0 0 0,0 0 0,1 0 0,-1 0 1,0 0-1,0 0 0,0 0 0,0 1 0,0-1 0,0 1 1,0-1-1,-1 1 0,1 0 0,0 0 0,0 0 0,0 0 1,-1 0-1,1 0 0,0 0 0,-1 0 0,3 4 1,3 2 50,-2 0 0,1 0 0,7 15 1,-7-11-21,17 31 95,-2 1 1,-2 1-1,18 63 1,-11-33 60,1 10-72,20 49 163,-39-113-104,2-1 0,0 0 0,1 0 1,21 26-1,-30-42-82,0 0 1,1 0-1,0-1 0,-1 1 0,1-1 1,0 0-1,0 1 0,1-1 0,3 2 1,-6-4-47,0 0 1,0 1 0,1-1 0,-1 0 0,0 1 0,0-1 0,1 0 0,-1 0 0,0 0 0,1 0-1,-1-1 1,0 1 0,0 0 0,1 0 0,-1-1 0,0 1 0,0-1 0,1 1 0,-1-1 0,0 1-1,0-1 1,0 0 0,0 0 0,0 1 0,0-1 0,0 0 0,0 0 0,1-2 0,1 0 10,0-1 0,-1 0 0,1 0 0,-1 0 0,0 0 0,0-1 0,0 1 0,-1-1 0,1 1 0,-1-1 0,0 1 0,0-9 0,2-4 55,3-24 7,-1 0 0,-3 0 0,-3-61 0,-22-124-280,16 164 70,-56-406-320,62 467 414,-1-10-114,1 1 0,0-1 0,0 1 0,2-14-1,-1 22 83,0-1-1,1 0 0,-1 0 1,1 1-1,0-1 0,-1 0 1,1 1-1,1-1 0,-1 1 1,0-1-1,1 1 1,-1-1-1,1 1 0,0 0 1,-1 0-1,1 0 0,0 0 1,0 0-1,1 0 0,-1 1 1,5-3-1,3 0 31,0 0 0,0 1 1,1 0-1,-1 1 0,1 0 0,15 0 1,-19 1-11,385-19-84,-262 16 133,82-2 49,51-1 35,-214 6-116,52-5 197,-85 3-329,23-5 0,-17 0-2412,-9 4-3325,-8 3 3291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50:48.6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13 5216,'-2'-3'560,"-3"-3"195,5 6-729,0 0 0,0 0 1,0 0-1,0 0 0,-1 0 1,1 0-1,0 0 0,0 0 0,0-1 1,0 1-1,0 0 0,0 0 1,0 0-1,0 0 0,0 0 0,0 0 1,0 0-1,0 0 0,0 0 1,0 0-1,0 0 0,0-1 0,0 1 1,0 0-1,0 0 0,0 0 1,0 0-1,0 0 0,0 0 0,0 0 1,0 0-1,0 0 0,0 0 1,0 0-1,0 0 0,0-1 0,0 1 1,0 0-1,1 0 0,-1 0 1,2 0 2236,-2 2-1914,1 0 1,-1 0-1,0-1 1,1 1-1,-1 0 1,1 0 0,0 0-1,1 3 1,2 4 50,7 62 1739,-4-19-1025,1 18-378,-2 0 0,-4 76 0,-2-29-432,1 120 1478,-1-237-1745,0 0 1,0 0-1,0 1 0,0-1 1,0 0-1,0 0 1,0 1-1,0-1 0,0 0 1,0 0-1,1 0 1,-1 1-1,0-1 0,0 0 1,0 0-1,0 1 1,0-1-1,1 0 0,-1 0 1,0 0-1,0 0 1,0 1-1,0-1 0,1 0 1,-1 0-1,0 0 1,0 0-1,1 0 0,-1 1 1,0-1-1,0 0 1,1 0-1,-1 0 0,0 0 1,0 0-1,1 0 1,-1 0-1,0 0 0,0 0 1,1 0-1,-1 0 1,0 0-1,0 0 0,1 0 1,-1 0-1,0-1 1,0 1-1,0 0 0,1 0 1,-1 0-1,0 0 1,17-9-168,-11 6 235,19-7-9,0 1 0,0 2 1,37-6-1,80-1-204,-7 12 176,-78 3-984,-84-12-12723,20 7 11678,-12-4-1649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50:48.9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14 154 8480,'-11'-26'2730,"10"25"-2495,1 0-1,0 0 1,-1 0-1,1 0 0,0 0 1,-1 0-1,1 0 1,0 0-1,0 0 1,0 0-1,0 0 0,0 0 1,0 0-1,0 0 1,0 0-1,1 0 1,-1 0-1,0 0 0,1 0 1,-1 0-1,0 0 1,1 1-1,-1-1 0,2-1 1,0 0 95,-1 0 0,1 1 1,0-1-1,0 1 0,0-1 0,0 1 1,3-1-1,-1-1 90,6-2-31,0 0 1,-1 1 0,2 0 0,-1 1-1,13-3 1,54-5 221,-45 7-408,227-27-369,-206 24-2154,-51 7 1905,-1-1-1,0 1 0,0 0 0,0-1 0,1 1 0,-1-1 1,0 1-1,0-1 0,0 1 0,2-2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0:00:04.3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1 143 2656,'0'0'139,"0"-1"1,0 0 0,0 0-1,0 0 1,0 1-1,1-1 1,-1 0-1,0 1 1,1-1-1,-1 0 1,0 0-1,1 1 1,-1-1-1,1 0 1,-1 1-1,1-1 1,-1 1 0,1-1-1,0 1 1,-1-1-1,1 1 1,-1-1-1,1 1 1,0 0-1,0-1 1,-1 1-1,1 0 1,0 0-1,0-1 1,-1 1 0,1 0-1,1 0 1,0-1 107,0 1 0,0-1 0,0 1 1,-1-1-1,1 0 0,0 0 0,-1 0 1,1 0-1,2-2 0,-3 2-83,0 0 1,1 1-1,-1-1 0,0 1 1,0-1-1,1 1 0,-1-1 0,0 1 1,1-1-1,-1 1 0,0 0 1,1 0-1,1 0 0,26 1 964,-10 0-604,353-9 2081,-238 3-2053,163-5-253,51 4 26,40-5-197,-163 8 69,156-2 289,213 33 13,-314-9-161,-161-12-357,149 7 299,0-2 43,178 4-80,-51-8 66,-28-4-171,-238-4-116,218-5 266,-94-15-103,-62 3-205,80-6 127,-162 8 25,40-3 419,252-3 382,-233 9-581,-86 8-333,98-1 170,196 8 88,-371-3-232,17 0-923,-21 0 705,0 0 0,0 0 0,0 0 0,0-1 0,-1 1 0,1 0 0,0 0 0,0-1 0,0 1 0,0-1 0,0 1 0,-1 0 0,1-1 0,0 1 0,0-1 0,-1 0 0,1 1 0,0-1 0,0 0 0,1-13-5192,2 2 1584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50:49.3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24 100 10144,'-24'-12'4576,"29"9"-3968,-1-2 2495,6 10-1823,3-13 672,0 3-1152,14-7-64,9 0-416,18-4-224,5 7-32,8-6-288,-4 7 128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52:00.5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471 85 1248,'-6'9'8063,"-2"10"-4669,-4 8-2939,-17 27 1,2-11 79,10-13-32,-25 31 0,0-9 625,-94 89 0,116-125-721,-42 26 1,58-40-354,4-1-26,-1-1-1,1 1 1,-1-1 0,1 0-1,-1 1 1,1-1 0,-1 0-1,1 1 1,-1-1 0,1 0-1,-1 1 1,0-1 0,1 0-1,-1 0 1,0 0 0,1 0-1,-1 0 1,0 0 0,1 0-1,-1 0 1,0 0 0,1 0-1,-1 0 1,1 0 0,-1 0-1,0 0 1,1-1 0,-1 1-1,1 0 1,-1 0 0,0-1-1,1 1 1,-1-1 0,1 1-1,-1 0 1,1-1 0,-1 1-1,1-1 1,-1 1-1,1-1 1,0 1 0,-1-1-1,1 1 1,0-1 0,-1 1-1,1-1 1,0 0 0,0 1-1,0-1 1,-1 0 0,1 1-1,0-1 1,0 0 0,0-2-11,-1 0 1,1 0-1,0 1 0,0-1 1,0 0-1,0 0 1,1 0-1,-1 1 1,1-1-1,2-5 0,13-20 259,1 1 0,1 1 0,28-30-1,-3 2 105,-8 13-105,3 2-1,66-55 1,-53 49-219,-5 10 56,-34 27-97,0-1-1,-1 0 1,16-18 0,-13 10 33,-14 14 8,0 4-35,0-1-16,0 0 1,0 0 0,0 1 0,0-1-1,-1 0 1,1 0 0,0 0-1,0 0 1,0 0 0,0 0 0,0 0-1,0 0 1,0 1 0,0-1-1,0 0 1,0 0 0,0 0-1,0 0 1,-1 0 0,1 0 0,0 0-1,0 0 1,0 0 0,0 0-1,0 0 1,0 0 0,0 0 0,-1 0-1,1 1 1,0-1 0,0 0-1,0 0 1,0 0 0,0 0 0,0 0-1,0 0 1,-1-1 0,1 1-1,0 0 1,0 0 0,0 0 0,0 0-1,0 0 1,0 0 0,-1 0-1,1 0 1,0 0 0,0 0 0,0 0-1,-14-8 182,13 8-185,0-3 45,3 2-32,-2 1-16,0 0 0,0 0 0,0 0 0,0-1-1,0 1 1,0 0 0,0 0 0,0 0 0,0 0 0,0 0 0,0-1 0,0 1 0,0 0-1,0 0 1,0 0 0,0 0 0,0-1 0,0 1 0,0 0 0,0 0 0,0 0 0,0 0 0,0-1-1,0 1 1,0 0 0,0 0 0,0 0 0,0 0 0,0 0 0,0-1 0,0 1 0,-1 0-1,1 0 1,0 0 0,0 0 0,0 0 0,0 0 0,0 0 0,-1-1 0,-1 0-35,2 1 33,0 0 1,0 0-1,-1 0 1,1 0-1,0-1 1,0 1-1,0 0 1,-1 0-1,1 0 0,0 0 1,0 0-1,-1 0 1,1 0-1,0 0 1,0 0-1,-1 0 1,1 0-1,0 0 1,0 0-1,-1 0 0,1 0 1,0 0-1,0 0 1,-1 0-1,1 1 1,0-1-1,-1 0 1,-6 7-187,4-3 155,0-1-1,-1 0 1,1 1-1,-8 3 1,-31 19-45,-6 4 129,-46 38 0,51-34-24,3 1 0,1 3-1,1 1 1,-61 85-1,96-119 3,-1-1-1,1 1 1,-1 0 0,-1-1-1,-6 6 1,42-57 958,-6 7-781,26-35-15,-29 46-182,2 2 0,1 0 0,42-34 0,-29 27 3,-22 20-97,0 0 1,0 1 0,21-13-1,-36 26 85,-1-1-1,1 1 1,-1 0-1,1-1 1,0 1 0,-1-1-1,1 1 1,0 0-1,-1 0 1,1-1-1,0 1 1,-1 0 0,1 0-1,0 0 1,0 0-1,-1 0 1,1 0-1,0 0 1,0 0-1,-1 0 1,1 0 0,0 0-1,0 0 1,-1 0-1,1 1 1,0-1-1,-1 0 1,1 1-1,0-1 1,-1 0 0,1 1-1,-1-1 1,1 1-1,-1-1 1,1 1-1,0-1 1,-1 1-1,0-1 1,1 1 0,-1 0-1,1-1 1,-1 1-1,0 0 1,1-1-1,-1 1 1,0 0-1,0 0 1,2 5 22,-1 1 0,0-1-1,0 0 1,0 11 0,-1-7-24,0 137 241,-2-98-152,2 0 0,13 96 0,-11-134 8,1 0 0,1 0-1,0 0 1,6 12-1,-8-18-204,1 1-1,1-1 0,-1 1 0,1-1 0,0 0 0,0 0 0,1-1 0,-1 1 0,6 3 1,5 3-583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52:14.78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45 17 3232,'-1'-1'115,"1"0"-1,-1 0 1,0-1 0,0 1-1,0 0 1,0 0 0,0 0-1,0 0 1,0 0 0,0 0 0,0 1-1,-1-1 1,1 0 0,0 0-1,-2 0 1,3 1-30,-1 0 0,0 0 1,1 0-1,-1 0 0,0 0 0,0 0 0,1 0 0,-1 0 1,0 0-1,1 0 0,-1 1 0,0-1 0,1 0 0,-1 0 1,1 1-1,-1-1 0,0 0 0,1 1 0,-1-1 1,1 0-1,-1 1 0,0 0 0,0 1 13,-1 0 1,1-1-1,0 1 1,0 0-1,0 0 0,0 0 1,0 1-1,0-1 1,1 0-1,-1 0 0,1 0 1,-1 0-1,1 1 1,0-1-1,0 0 1,0 0-1,0 1 0,1 2 1,1 5 83,1 0 0,0 0 0,1 0 0,0 0 0,0-1 0,1 1 1,1-1-1,6 10 0,57 64 805,-56-68-808,23 28 183,37 57-1,-14-16-209,156 189 61,-114-148-149,266 350 256,-39-16 523,-113-94-176,-172-276-458,-3 2 1,32 116 0,-38-77 193,27 79-1286,-54-194-1501,0-6 688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52:15.95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83 222 1888,'-6'-5'142,"4"3"170,-1 0 0,1 0 0,-1 0 0,1 0-1,0-1 1,0 1 0,0-1 0,0 0 0,0 1 0,-2-7 0,-1-5 479,-1 1-1,-1-1 1,-9-14 0,6 13-101,10 15-689,0 0 0,0 0 0,0 0 0,-1 0 0,1 0-1,0 0 1,0 0 0,0-1 0,0 1 0,0 0 0,0 0 0,0 0 0,0 0 0,0 0 0,-1 0 0,1 0 0,0 0 0,0 0 0,0 0 0,0 0 0,0 0 0,0 0 0,0 0 0,-1 0 0,1 0 0,0 0 0,0 0 0,0 0 0,0 0 0,0 0 0,0 0 0,0 0 0,-1 0 0,1 0 0,0 0 0,0 0 0,0 0 0,0 0 0,0 0 0,0 0 0,0 0 0,-1 0 0,1 0 0,0 0 0,0 0 0,0 1 0,0-1 0,0 0 0,-1 3-70,1 0 1,0 0 0,0-1-1,0 1 1,0 0-1,0 3 1,1 10 251,0 100 1503,16 129-1,-10-210-1063,15 50-1,-14-56 792,-5-34-925,0-1 1,0 1-1,-1-1 0,0 0 1,-1 1-1,2-9 0,0-27-217,-4-70 1,-14-40-500,-8-70-129,23 171-207,1 21-771,5 36 791,16 20 255,34 54-1,-24-33 224,139 206 135,-159-236-85,44 68 710,-51-78-573,-3-5 17,-1 0-1,1 0 0,0 0 1,-1 0-1,0 0 0,0 0 0,0 0 1,1 4-1,-2-6-88,0 0 0,0 0 0,0 0-1,-1 0 1,1 1 0,0-1 0,-1 0 0,1 0 0,-1 0-1,1 0 1,-1 0 0,1 0 0,-1 0 0,0 0 0,1 0 0,-1 0-1,0 0 1,0-1 0,0 1 0,0 0 0,0 0 0,0-1 0,0 1-1,0-1 1,0 1 0,0-1 0,-1 1 0,-8 4 77,0-2 1,-1 1-1,-17 2 1,-15 6-740,26-4-2005,3 3 698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52:17.89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8 375 2304,'0'0'78,"0"0"-1,0 0 1,-1 1 0,1-1 0,0 0-1,-1 0 1,1 0 0,0 0 0,0-1-1,-1 1 1,1 0 0,0 0 0,0 0-1,-1 0 1,1 0 0,0 0 0,0 0 0,-1 0-1,1-1 1,0 1 0,0 0 0,-1 0-1,1 0 1,0 0 0,0-1 0,0 1-1,0 0 1,-1 0 0,1-1 0,0 1-1,0 0 1,0 0 0,0-1 0,0 1-1,9-5 5059,3 0-4289,5-6-23,-1-1 1,0 0 0,25-25 0,4-3-114,18-8-173,30-26 305,-74 57-646,-8 9-122,-2-1-1,1 0 1,-1 0 0,10-14 0,11-25-198,-29 48 103,-1-1 0,0 1 0,0 0 0,0 0 0,1-1 0,-1 1 0,0 0 0,0 0 0,1 0 0,-1-1 0,0 1 0,0 0 0,1 0-1,-1 0 1,0 0 0,1 0 0,-1-1 0,0 1 0,0 0 0,1 0 0,-1 0 0,0 0 0,1 0 0,-1 0 0,0 0 0,1 0 0,-1 0-1,0 0 1,1 1 0,6 7-221,1 16 141,-1 11 216,1-4-73,5 65 0,-12-73-79,1 164 445,-2-185-375,-4 30 387,3-30-368,1 0 0,-1 0 0,0-1 0,0 1 0,1 0 0,-1-1-1,0 1 1,0-1 0,-1 1 0,1-1 0,0 0 0,0 1 0,-1-1 0,-1 1-1,2-1-11,0-1-1,0 1 0,-1-1 0,1 1 0,0-1 0,0 0 0,-1 0 0,1 1 1,0-1-1,0 0 0,-1 0 0,1-1 0,0 1 0,-1 0 0,1 0 0,0 0 1,0-1-1,-1 1 0,1-1 0,0 1 0,0-1 0,0 1 0,0-1 0,0 0 0,0 0 1,-2-1-1,-4-4 89,0 0 1,-11-11-1,14 12-145,-69-76 385,-8-9-2076,109 110 1168,-7-8 579,0 0-1,1-2 1,0 0 0,1-1-1,0-1 1,35 6-1,-46-10 41,1-1-1,0-1 0,0 0 1,0-1-1,0-1 0,1 0 1,17-2-1,-17 0 22,1-2 1,-1 1-1,0-2 0,-1 0 1,1 0-1,-1-2 0,0 1 1,22-17-1,41-37 452,-65 50-453,-1-1-1,0 1 1,0-2-1,11-17 1,-18 24-91,0-1 1,0 0-1,-1 0 1,0 0-1,0-1 1,0 1-1,-1 0 1,0-1-1,0 1 1,-1-9-1,0 12-23,0 1-1,0-1 0,0 1 0,0-1 0,-1 0 1,1 1-1,-1-1 0,1 1 0,-1-1 1,0 1-1,0 0 0,0-1 0,-1 1 0,1 0 1,0 0-1,-1 0 0,0 0 0,1 0 0,-1 0 1,0 0-1,0 0 0,0 1 0,0-1 1,0 1-1,-1-1 0,1 1 0,-5-2 0,4 2-32,1 1 0,-1 0 0,1 0 0,-1-1-1,1 2 1,-1-1 0,0 0 0,1 0 0,-1 1 0,1-1-1,-1 1 1,1 0 0,0 0 0,-1 0 0,1 0-1,0 0 1,-1 1 0,1-1 0,0 1 0,0-1-1,0 1 1,0 0 0,0-1 0,-1 4 0,-3 1 19,1 0 0,0 1 0,1 0 0,-1 0 0,1 0-1,-5 13 1,6-11 28,1-1-1,-1 1 0,2-1 1,-1 1-1,1-1 0,0 1 0,1 16 1,1-19 11,-1 0 0,1 0 0,0-1 0,1 1 0,0-1 0,-1 1 0,2-1 0,-1 0 0,1 1 0,-1-1 1,1-1-1,1 1 0,3 5 0,-2-5 28,0 1 1,1-1-1,-1 0 0,1 0 1,0-1-1,0 1 1,1-2-1,-1 1 0,1 0 1,0-1-1,0-1 1,0 1-1,0-1 0,0 0 1,1-1-1,-1 1 1,11-1-1,1-1 65,-1-1 1,0 0-1,0-2 1,1 0-1,-1-1 1,28-10-1,-16 2 32,-1 0 0,-1-2 0,28-19 0,-47 27-93,0 0 0,-1 0 0,0 0 0,-1-1 0,8-9 1,-12 13-25,0-1 0,-1 1 1,1-1-1,-1 0 0,0 1 1,0-1-1,0 0 0,-1-1 1,0 1-1,1 0 1,-1 0-1,-1-1 0,1 1 1,0-6-1,-1 9-39,0 0 1,0 0-1,0 0 0,0 0 0,0 0 1,0-1-1,-1 1 0,1 0 0,0 0 1,-1 0-1,1 0 0,0 0 1,-1 0-1,1 0 0,-1 0 0,0 0 1,1 0-1,-1 1 0,-1-3 0,1 3-2,0 0 0,0-1 0,1 1-1,-1 0 1,0-1 0,0 1 0,0 0-1,0 0 1,0 0 0,0-1 0,1 1-1,-1 0 1,0 1 0,0-1 0,0 0-1,0 0 1,0 0 0,-1 1 0,-2 0-6,1 1 1,0-1-1,0 1 1,-1 0-1,1 0 1,0 0-1,1 0 1,-1 0-1,0 1 1,-3 4-1,2-3 2,1 1 0,0 0 1,1 0-1,-1 0 0,1 0 0,0 0 1,0 1-1,1-1 0,-1 1 0,1-1 0,0 7 1,0-3 33,1 0 0,1 0 0,-1-1 0,2 1 1,-1-1-1,5 15 0,-1-7 110,2-1 0,-1 0 0,2 0 1,0-1-1,1 0 0,0 0 0,14 15 0,-19-24-47,1 0-1,-1-1 1,1 1-1,1-1 1,-1 0-1,0 0 1,1 0-1,10 4 1,-12-7-36,-1 1 0,1-1 1,0 0-1,0-1 0,0 1 1,0-1-1,0 1 0,1-1 1,-1-1-1,0 1 1,0 0-1,0-1 0,0 0 1,0 0-1,6-2 0,17-12-147,4 0 0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52:30.80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10 748 2144,'-10'0'7557,"35"9"-4778,-18-9-2541,-1 1 0,1-1 0,0 0 0,-1-1 0,1 0 0,-1 0 0,1 0 0,5-3 0,6-3 261,25-12 1,-41 17-468,5-1 137,0-1-1,-1 0 1,1 0 0,-1-1 0,9-8-1,-13 11-132,-1 1 0,1-1 1,-1 0-1,1 1 0,-1-1 0,0 0 0,0 0 0,0 0 0,0 0 0,0 0 0,0 0 0,-1 0 0,1 0 0,-1 0 1,1 0-1,-1 0 0,0 0 0,1 0 0,-1 0 0,-1-1 0,1 1 0,0 0 0,0 0 0,-2-3 0,1 0-8,-1 1 0,-1-1 0,1 1 0,-1-1 0,1 1 0,-1 0-1,-1 0 1,1 0 0,0 1 0,-1-1 0,-6-4 0,3 3-17,0 1 0,0 0-1,0 0 1,-1 0 0,1 1 0,-11-3 0,15 6-14,0 0-1,0 0 1,0 0 0,1 0-1,-1 0 1,0 0 0,0 1-1,0-1 1,1 1 0,-1 0-1,0 0 1,1 0-1,-1 0 1,1 1 0,-1-1-1,1 0 1,-1 1 0,1 0-1,0 0 1,0 0 0,0 0-1,0 0 1,0 0 0,0 0-1,1 0 1,-4 6-1,3-3 7,-1 2-23,-1 0 0,1 0 0,-3 12 0,6-15 23,-1-1 1,1 1-1,0-1 0,0 1 1,0-1-1,0 1 0,1-1 1,0 0-1,-1 1 0,1-1 1,2 5-1,1 4 124,1-1 0,1 0-1,0 1 1,1-2 0,0 1 0,0-1-1,1 0 1,0-1 0,13 12 0,-16-16-66,1-1 1,0 0 0,0 0-1,0 0 1,0-1 0,1 0 0,-1 0-1,1 0 1,0-1 0,-1 0 0,1 0-1,0-1 1,0 0 0,0 0 0,1-1-1,-1 0 1,14-1 0,-4-2 18,0-1 1,0 0-1,-1-2 1,1 0-1,-1 0 1,17-11-1,0-2 225,52-42 0,-73 51-321,0-1-1,-1-1 1,10-14 0,-13 17-73,-1-1 1,1 1 0,1 0 0,0 1 0,0 0 0,15-9-1,-21 15 43,1 1 0,-1-1 0,1 1 0,-1 0 0,1 0-1,0 0 1,0 1 0,5-1 0,34 2-172,-16 0 585,-26-1-349,-1 0 0,0 0 1,0 0-1,0 0 0,0 0 1,1 0-1,-1 0 0,0 0 1,0 0-1,0 0 0,0 0 1,1 0-1,-1 0 0,0 0 1,0 0-1,0 0 0,0 0 1,0 0-1,1 0 0,-1 0 1,0 0-1,0-1 0,0 1 1,0 0-1,0 0 0,0 0 1,1 0-1,-1 0 0,0 0 1,0-1-1,0 1 1,0 0-1,0 0 0,0 0 1,0 0-1,0 0 0,0-1 1,0 1-1,0 0 0,0 0 1,0-1-1,-4-7 343,-10-5-282,10 11-133,0 1-1,-1 0 0,1 0 0,0 0 0,-1 1 1,1-1-1,-1 1 0,1 0 0,-1 0 0,1 1 1,0-1-1,-1 1 0,1 0 0,0 0 0,-1 1 1,-6 2-1,6-1 32,0 0 1,0 0 0,0 1 0,1-1-1,0 1 1,-1 0 0,1 0-1,0 1 1,1-1 0,-1 1 0,1 0-1,-4 8 1,3-7 36,1 1 0,1 0 1,-1 0-1,1 0 0,-2 12 0,3-16 6,1 1-1,0-1 1,0 0-1,0 1 1,0-1 0,0 1-1,1-1 1,-1 0-1,1 0 1,0 1-1,0-1 1,0 0 0,0 0-1,3 4 1,-1-2-10,0 1 113,1-1-1,0 1 1,0-1-1,0 0 1,8 6-1,-12-10-92,1 0-1,0-1 1,0 1-1,0 0 1,0-1 0,0 1-1,0-1 1,0 0-1,0 1 1,0-1-1,0 0 1,0 1-1,0-1 1,0 0 0,0 0-1,0 0 1,0 0-1,0 0 1,0 0-1,0 0 1,0-1-1,0 1 1,0 0 0,0 0-1,0-1 1,0 1-1,0-1 1,0 1-1,0-1 1,0 1-1,0-1 1,0 0 0,0 1-1,-1-1 1,1 0-1,0 0 1,0 1-1,-1-1 1,1 0-1,0-2 1,9-10-26,0-2-1,-1 0 1,-1 0 0,0 0-1,-2-1 1,1 0 0,-2 0 0,0-1-1,-1 1 1,-1-1 0,0 0-1,0-29 1,-5 39-659,-2 10 163,-4 13 178,7-12 302,0 1 1,0 0-1,0-1 1,1 1-1,-1 0 1,1-1-1,0 1 1,1 0-1,-1-1 1,1 1-1,0 0 1,0-1-1,0 1 1,1-1-1,2 6 1,-2-5 36,2 0 1,-1 0 0,0 0-1,1 0 1,0 0 0,0-1-1,1 0 1,-1 0-1,1 0 1,9 6 0,-6-5 38,-1-1 1,1-1 0,0 1 0,-1-1 0,2-1-1,-1 1 1,0-1 0,0-1 0,1 1-1,-1-1 1,1-1 0,-1 0 0,1 0 0,-1-1-1,1 1 1,-1-2 0,10-2 0,-2-2 28,0 0 0,-1-1 1,0-1-1,-1 0 0,0-1 1,0-1-1,13-11 0,-17 12-159,1 1-1,15-9 0,-21 14-6,0 0 0,-1 1-1,1 0 1,0 0 0,0 1-1,0-1 1,0 1 0,0 0-1,7 0 1,-10 1 47,0 0-1,0 1 1,0-1 0,0 1 0,0 0-1,0 0 1,0 0 0,0 0-1,0 0 1,-1 0 0,1 0 0,-1 1-1,1-1 1,-1 0 0,1 1-1,-1-1 1,1 1 0,0 2-1,2 1 24,-1 0-1,0 1 1,1-1-1,3 12 1,6 40 147,-9-47-109,0 0 0,0 1-1,1-1 1,0-1 0,9 12 0,-13-19-3,0 0-1,1 0 1,-1-1-1,1 1 1,-1 0-1,1-1 1,0 1-1,0-1 0,0 0 1,-1 1-1,1-1 1,0 0-1,1 0 1,-1 0-1,0-1 1,0 1-1,0 0 1,0-1-1,1 1 1,-1-1-1,0 0 0,1 0 1,-1 0-1,0 0 1,0 0-1,1-1 1,-1 1-1,0 0 1,0-1-1,1 0 1,-1 0-1,2-1 1,8-4 101,-1-1 0,0-1 0,0 1 0,10-12 0,7-4-30,-7 6-79,0-1 0,-2-1 0,0 0 0,-1-2 0,28-42 0,-20 21-41,-2-1 0,25-63 0,22-97-242,-66 187 265,5-31-1,-9 42-43,-1-1 0,1 0 0,-1 1 0,0-1 0,-1 1 0,0-1 0,1 1 1,-5-11-1,5 14-2,-1 1 1,1-1 0,-1 1-1,1-1 1,-1 1 0,0 0-1,0-1 1,0 1 0,0 0-1,0 0 1,0-1 0,0 1-1,0 0 1,-1 0 0,1 0-1,0 0 1,-1 1 0,1-1-1,-1 0 1,1 1 0,0-1-1,-3 0 1,1 0 1,0 1 0,0 0 1,0 0-1,0 0 0,0 1 0,1-1 0,-1 1 0,0-1 1,0 1-1,0 0 0,-4 2 0,-1 1 36,0 0 1,0 1-1,0 0 0,0 1 0,1 0 1,-11 10-1,8-4 24,1 0 0,0 1 1,1 0-1,0 0 0,1 1 0,-7 18 0,-24 85 4,26-70 86,-8 58-1,18-85-54,1 0 0,0 0 0,1 0 1,2 0-1,5 31 0,-5-42 15,1 0 0,0 0 0,0 0 0,1-1 0,0 0 0,1 0 0,0 0 0,0 0 0,10 10 0,-12-15-9,-1 0 0,1-1 0,0 1 0,1-1 0,-1 0 0,0 0 0,1 0 0,-1 0 0,1 0 1,-1-1-1,1 0 0,0 0 0,0 0 0,0 0 0,-1 0 0,1-1 0,0 0 0,0 0 0,0 0 0,0 0 0,0 0 1,0-1-1,5-1 0,9-2 40,-1-2-1,0 0 1,27-14 0,-34 16-119,-2 0 16,19-8-11,27-18 1,-21 7-278,-33 23 279,0 0 1,0 0 0,0 0-1,0 0 1,0 0 0,0 0 0,1 0-1,-1 0 1,0 0 0,0 0 0,0 0-1,0 0 1,0 0 0,0 0-1,0 0 1,0 0 0,0 0 0,1 0-1,-1 0 1,0 0 0,0 0 0,0 0-1,0 0 1,0 0 0,0 0-1,0 0 1,0 0 0,0 1 0,0-1-1,0 0 1,1 0 0,-1 0-1,0 0 1,0 0 0,0 0 0,0 0-1,0 0 1,0 0 0,0 0 0,0 0-1,0 1 1,0-1 0,0 0-1,0 0 1,0 0 0,0 0 0,0 0-1,0 0 1,0 0 0,0 0 0,0 1-1,1 9-231,0 13 88,-1-20 143,0 1 30,0 1 1,1 0-1,0-1 1,0 1 0,0 0-1,0-1 1,1 1 0,-1-1-1,5 7 1,1 1 58,17 21 1,-15-22-26,-7-8-12,0-1 1,0 0-1,0 0 1,0 0-1,0 0 1,1 0-1,-1-1 1,1 1 0,-1-1-1,1 1 1,0-1-1,-1 0 1,1 0-1,0 0 1,0-1-1,0 1 1,0-1 0,0 1-1,0-1 1,0 0-1,-1 0 1,1 0-1,0-1 1,0 1-1,0-1 1,0 1 0,0-1-1,0 0 1,-1 0-1,1-1 1,0 1-1,-1 0 1,1-1-1,-1 1 1,4-4 0,71-56 281,-72 56-302,-1 0-1,1 0 1,-1 0 0,0 0 0,5-11 0,-7 14-29,-1 0 1,0-1 0,0 1 0,-1 0-1,1-1 1,0 1 0,-1 0 0,1-1-1,-1 1 1,0 0 0,0-1 0,0 1 0,0-1-1,0 1 1,-1 0 0,1-1 0,-1 1-1,0-3 1,1 4-25,-1 1 0,1-1 0,-1 1-1,1-1 1,-1 1 0,1-1 0,-1 1-1,1-1 1,-1 1 0,1 0 0,-1-1 0,1 1-1,-1 0 1,0-1 0,1 1 0,-1 0 0,0 0-1,1 0 1,-1-1 0,0 1 0,1 0 0,-1 0-1,0 0 1,1 0 0,-1 0 0,0 0 0,1 0-1,-1 1 1,0-1 0,1 0 0,-1 0-1,0 0 1,1 1 0,-1-1 0,1 0 0,-1 1-1,0-1 1,0 1 0,-1 0 11,-1 1 1,1-1-1,0 0 0,0 1 0,0 0 1,0-1-1,1 1 0,-1 0 1,-2 3-1,2-1 27,0 1 0,0-1 0,1 0 1,0 0-1,0 1 0,0-1 0,0 1 0,1-1 0,-1 1 0,1-1 1,0 1-1,1-1 0,-1 1 0,1-1 0,0 0 0,3 9 1,-4-12 14,0-1 0,1 1 0,-1 0 1,1 0-1,0-1 0,-1 1 0,1-1 0,-1 1 1,1 0-1,0-1 0,-1 1 0,1-1 1,0 0-1,0 1 0,-1-1 0,1 1 1,0-1-1,0 0 0,0 0 0,0 0 1,-1 1-1,1-1 0,0 0 0,0 0 0,0 0 1,0 0-1,0 0 0,-1 0 0,1-1 1,1 1-1,30-7 201,-27 6-96,66-23 264,7-1-550,-68 22 110,1 1 0,0 1 0,0-1 0,0 2 0,16 0 0,-14 1 56,0 1 0,0 0 0,-1 1 0,1 1 0,-1 0 0,1 0 0,13 8 0,5 6-82,55 39-1,-67-46-826,-7-5-1313,-2 1-3391,-6 3-581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52:31.12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42 24 6880,'-28'-12'3136,"20"9"-2720,3-2-96,10 5-256,-5-4-864,0 8 416,5-8-3360,8 4 2080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52:37.60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186 577 2080,'0'0'16,"0"0"1,0 0 0,0 0-1,0-1 1,1 1-1,-1 0 1,0 0-1,0 0 1,0 0 0,0 0-1,0 0 1,0 0-1,0 0 1,0 0-1,0 0 1,0 0-1,0 0 1,0 0 0,0 0-1,0 0 1,0 0-1,0-1 1,0 1-1,0 0 1,0 0-1,0 0 1,0 0 0,-1 0-1,1 0 1,0 0-1,0 0 1,0 0-1,0 0 1,0 0-1,0 0 1,0 0 0,0 0-1,0 0 1,0 0-1,0 0 1,0 0-1,0 0 1,0 0-1,0 0 1,0 0 0,0 0-1,0 0 1,0 0-1,-1 0 1,1-1-1,0 1 1,0 0-1,0 0 1,0 1 0,0-1-1,0 0 1,0 0-1,0 0 1,0 0-1,0 0 1,0 0-1,5-4-28,-3 2 219,-1 2-98,-1 0-1,0 0 1,0 0-1,1-1 0,-1 1 1,0 0-1,0 0 1,0 0-1,0-1 1,1 1-1,-1 0 1,0 0-1,0-1 0,0 1 1,0 0-1,0 0 1,0-1-1,1 1 1,-1 0-1,0-1 1,0 1-1,0 0 0,0 0 1,0-1-1,0 1 1,0 0-1,0 0 1,-1-1-1,1 1 1,0 0-1,0-1 0,0 1 1,0 0-1,-10-7 2772,8 6-2616,0 0 1,-1 0-1,1 1 0,-1-1 1,1 1-1,-1-1 1,1 1-1,-1 0 0,-2 0 1,-10 3 449,-1 1 0,1 0 1,-20 9-1,29-10-619,-1 0 0,1 0-1,0 1 1,1 0-1,-1 0 1,0 0 0,1 1-1,0 0 1,0 0 0,-5 7-1,9-11-81,0 1-1,0-1 1,0 1 0,0-1-1,1 1 1,-1-1-1,0 1 1,1-1 0,-1 1-1,1 0 1,0-1-1,-1 1 1,1 0 0,0 0-1,0-1 1,0 1 0,0 0-1,0-1 1,1 1-1,-1 0 1,1 1 0,0 0 26,0-1 1,1 1 0,-1-1-1,1 0 1,-1 0 0,1 0 0,0 0-1,0 0 1,0 0 0,0 0-1,0 0 1,3 1 0,1 1 82,0-1 0,0 0 1,1 0-1,-1 0 0,1-1 0,-1 0 0,1 0 1,0-1-1,12 1 0,-9-3 12,-1 0-1,1-1 1,-1 0 0,0 0 0,0-1-1,12-6 1,-8 4-67,6-3 77,-1-2 0,0 0 0,34-24 0,-43 27-107,0-1 0,0 0 0,0-1 0,-1 0 0,-1 0 0,1-1 0,-2 0 0,8-13 1,-7 9 17,-1-1 1,0 0-1,-1-1 0,-1 1 1,5-28-1,-5 7 29,0 1 0,-3-1 0,-2-38 0,0 57-87,-1 0 0,-1 1 0,-1-1 0,0 0 0,-1 1 0,0 0 0,-2 0 1,-13-25-1,16 34-49,0 1 0,0 1 0,-1-1-1,0 0 1,0 1 0,0 0 0,-1 0 0,-6-4 0,10 8 30,1 0 0,-1 0 0,0 0 0,0 0 0,1 0 0,-1 1-1,0-1 1,0 0 0,0 1 0,0 0 0,0-1 0,0 1 0,0 0 0,1 0-1,-1 0 1,0 0 0,0 0 0,0 1 0,0-1 0,0 1 0,0-1 0,0 1-1,0 0 1,1-1 0,-1 1 0,0 0 0,0 0 0,1 0 0,-1 0 0,1 1 0,-1-1-1,1 0 1,0 1 0,-2 1 0,-3 5 55,1-1-1,0 1 0,1 1 1,0-1-1,0 1 1,1-1-1,-1 1 1,2 0-1,-3 12 1,1 8 60,-3 48 1,5-43-48,0 10 273,5 87 0,-2-120-224,1 1 0,0 0 0,1-1 0,0 1 1,1-1-1,0 0 0,0 0 0,2 0 0,-1-1 0,1 0 0,1 0 0,9 12 0,-12-18-9,0 1 1,0-1-1,0-1 0,1 1 1,-1 0-1,1-1 0,0 0 1,0 0-1,0-1 0,0 1 1,1-1-1,-1 0 0,1 0 1,-1-1-1,1 0 1,0 0-1,0 0 0,-1-1 1,1 1-1,10-2 0,0-2 39,0-1-1,0-1 1,-1 0-1,0-1 0,22-12 1,-13 4-114,-1-1-1,30-25 1,-53 39-32,1 1 1,-1 0-1,0 0 1,0 0-1,0 0 1,0 0-1,0 0 0,0 0 1,1-1-1,-1 1 1,0 0-1,0 0 1,0 0-1,0 0 1,1 0-1,-1 0 0,0 0 1,0 0-1,0 0 1,1 0-1,-1 0 1,0 0-1,0 0 1,0 0-1,0 0 0,1 0 1,-1 0-1,0 0 1,0 0-1,0 0 1,0 0-1,1 0 1,-1 0-1,0 1 1,0-1-1,0 0 0,3 8-296,-2 10 223,-1-16 66,0 9 12,0 1 69,3 25-1,-3-33-8,1 0-1,0-1 0,0 1 0,0 0 1,1-1-1,-1 1 0,1-1 0,0 1 1,0-1-1,3 4 0,8 10 308,-11-13-190,0-1-1,1 0 0,-1 0 1,1 0-1,0 0 1,0 0-1,3 2 0,-4-4-109,-1-1 0,0 1-1,1-1 1,-1 1 0,0-1 0,1 0-1,-1 1 1,0-1 0,1 0-1,-1 0 1,1 0 0,-1 0-1,1 0 1,-1 0 0,0-1-1,1 1 1,-1 0 0,0-1-1,1 1 1,-1-1 0,0 0-1,1 1 1,-1-1 0,2-1 0,5-4 13,0 1 0,0-2 0,0 1 0,-1-1 0,0 0 1,0-1-1,-1 0 0,9-14 0,3-9 8,16-38-1,-8 17-290,-21 40 217,6-12-68,-10 23 38,-1 0 1,1 0 0,0 0 0,-1 0 0,1 0 0,0 0 0,0 0 0,0 0 0,0 0 0,0 0 0,0 1-1,0-1 1,0 0 0,2-1 0,-2 3 16,0-1 0,0 0 1,-1 0-1,1 1 0,0-1 0,-1 0 0,1 1 0,0-1 0,-1 1 1,1-1-1,0 1 0,-1-1 0,1 1 0,-1 0 0,1-1 0,-1 1 1,1-1-1,-1 1 0,1 0 0,-1 0 0,0-1 0,1 1 0,-1 0 1,0 0-1,8 21 2,-6-16 2,-1 0-1,0 0 0,0 0 1,-1 0-1,0 0 1,0 0-1,0 0 0,-2 9 1,-2 2 89,-9 26 1,4-15-89,9-26 24,0-1 0,-1 1 1,1 0-1,-1 0 0,0-1 1,1 1-1,-1 0 0,0-1 1,0 1-1,0-1 0,0 1 1,0-1-1,-1 1 0,1-1 1,0 0-1,-1 0 0,1 1 0,-1-1 1,1 0-1,-1 0 0,0-1 1,1 1-1,-1 0 0,-2 0 1,0-1-1,1 0 0,-1 0 1,1 0-1,-1-1 0,1 0 0,-1 0 1,1 0-1,0 0 0,-1 0 1,1-1-1,0 1 0,0-1 1,0 0-1,0 0 0,-5-4 1,-4-2-557,13 10 133,2 0 390,-1 0 0,1 0-1,-1-1 1,1 1 0,0-1 0,0 0 0,3 1 0,9 1 92,-1 0 0,1-1 1,-1-1-1,1 0 0,0-2 1,0 1-1,-1-2 0,1 0 1,15-4-1,13-5 67,70-30 0,-32 9-156,-70 28-44,1 0 0,0 1 1,0 0-1,0 1 0,0 1 0,1 0 1,-1 0-1,0 1 0,20 3 1,8-3 389,-39 0-321,-1 0 0,0 0 0,0 0 0,0 0 0,0 0 0,1 0 0,-1 0 0,0 0 0,0 0 1,0 0-1,0 0 0,0 0 0,0-1 0,1 1 0,-1 0 0,0 0 0,0 0 0,0 0 0,0 0 0,0 0 0,0-1 0,0 1 0,0 0 0,1 0 0,-1 0 0,0 0 0,0 0 0,0-1 0,0 1 0,0 0 0,0 0 0,0 0 0,0 0 0,0-1 0,0 1 0,0 0 0,0 0 0,0 0 0,0 0 1,0 0-1,0-1 0,0 1 0,-1 0 0,-3-13-45,2 11-11,1-1 0,-1 0 0,0 0 0,0 1-1,0-1 1,-2-1 0,2 3 16,1 0-1,-1 0 1,0 1 0,0-1-1,1 1 1,-1-1-1,0 1 1,0 0-1,0-1 1,0 1 0,0 0-1,1 0 1,-1 0-1,0 1 1,0-1 0,0 0-1,-3 2 1,0 0-64,0 0 0,-1 0 0,1 1 0,-6 3 0,4-1 37,-2 0-4,0 1 0,0 0 1,-15 15-1,22-19 70,1 0 1,-1 0-1,0 0 1,1 0-1,-1 1 1,1-1-1,-1 1 1,1-1-1,0 1 0,0-1 1,0 1-1,1 0 1,-1-1-1,1 1 1,-1 0-1,1 0 0,0-1 1,0 1-1,0 0 1,1 4-1,0-1 29,1-1 0,0 1 0,1-1 0,-1 1 0,1-1-1,0 0 1,1 0 0,-1 0 0,1 0 0,0-1 0,0 1 0,0-1 0,1 0-1,-1 0 1,1-1 0,0 0 0,0 1 0,0-1 0,1-1 0,-1 1-1,1-1 1,7 2 0,-6-3 14,0-1-1,-1 0 1,1 0-1,-1 0 1,1-1-1,-1 0 1,1 0 0,-1-1-1,0 0 1,1 0-1,-1-1 1,7-3-1,4-3-16,0-1-1,28-22 0,-27 16 58,0-1 0,27-34-1,-41 46-150,24-33-237,-23 28-9,-11 25-182,5-8 473,-2 5 20,1 1 0,-2 21 0,4-31 4,0 0-1,0 0 0,0 0 1,0-1-1,1 1 0,-1 0 1,1 0-1,0-1 1,0 1-1,0 0 0,0-1 1,0 1-1,0-1 1,1 1-1,-1-1 0,1 1 1,0-1-1,3 3 1,-3-3 20,1-1 1,0 1 0,0-1 0,-1 0-1,1 0 1,0 0 0,0 0 0,0-1-1,0 1 1,0-1 0,0 0-1,0 1 1,1-1 0,-1-1 0,0 1-1,0 0 1,0-1 0,0 0 0,3-1-1,9-2 61,-1-1 0,20-10-1,-33 15-88,25-14-105,0-2 0,-1 0 0,38-32 0,-56 42-43,-4 3-132,-4 5-14,-13 16 126,10-12 166,0 1-1,1-1 0,-1 1 1,2 0-1,-1 0 1,-2 12-1,4-15 9,1 0-1,-1 0 1,1 0-1,0 0 1,0 0-1,0 0 1,1 0-1,-1 0 1,1 0-1,0 0 1,0 0-1,0-1 1,3 7-1,-1-5 34,0 0 0,0 0-1,1 0 1,0 0 0,0 0 0,0-1 0,0 1-1,5 3 1,-7-7-9,0 1 0,0-1 0,0 0 0,0 0 0,0 0 0,1 0 0,-1 0 0,0 0 0,0 0 1,1-1-1,-1 1 0,1-1 0,-1 0 0,0 0 0,1 0 0,-1 0 0,0 0 0,1 0 0,-1-1 0,0 1 0,1-1 0,4-1 0,1-2 36,1 0 0,-1 0 0,0-1 0,0 0 0,0 0-1,0-1 1,-1 1 0,0-2 0,0 1 0,-1-1 0,0 0 0,10-15-1,52-99-124,-64 111 17,2-6-114,-3 11 10,-1 6-58,3 13 218,0 0 0,0 0 0,-2 0 0,0 1-1,0-1 1,-2 1 0,0 0 0,0-1 0,-3 24 0,1-32 20,0 0-1,-1 0 1,0-1 0,0 1-1,0 0 1,0-1 0,-7 11-1,8-16-31,1 1-1,-1 0 0,0-1 1,1 1-1,-1 0 0,0-1 0,1 1 1,-1-1-1,0 1 0,0-1 0,0 0 1,1 1-1,-1-1 0,0 0 0,0 1 1,0-1-1,0 0 0,0 0 1,0 0-1,1 0 0,-3 0 0,-19-4-13,5 0-364,12 3 167,-5-5-31,7 6-20,4 5 214,6 4 29,-3-5 51,0-1 0,0 0 0,1-1 0,-1 1 0,1-1 0,-1 0 0,1 0 1,0 0-1,0-1 0,7 2 0,-8-2 19,0-1 0,0 0 1,0 0-1,0 0 0,-1-1 0,1 1 1,0-1-1,0 0 0,0 0 0,-1 0 1,1-1-1,0 1 0,-1-1 0,5-3 0,66-32 497,-50 26-426,34-21-1,-35 17-97,-1 0 0,0-1-1,-1-2 1,36-38 0,-45 40-4,-3 4-141,0 1 1,1 0-1,0 1 0,20-17 0,-29 28 114,-1-1-1,1 0 1,0 0-1,-1 1 1,1-1-1,-1 0 0,1 1 1,-1-1-1,1 1 1,-1-1-1,1 0 1,-1 1-1,1-1 0,-1 1 1,0-1-1,1 1 1,-1 0-1,0-1 2,4 7-8,0-1 0,-1 1 0,0-1 0,0 1 0,-1 0 1,0 0-1,0 0 0,0 1 0,-1-1 0,0 0 0,-1 10 0,0-4 75,0 0-1,-1 0 1,-1 0-1,0 0 1,-6 20 0,6-29-65,1 0 0,0-1 0,-1 1 0,0 0 0,0-1 0,0 1 1,-4 4-1,5-7 14,0 0 1,-1 1-1,1-1 1,0 0 0,-1 0-1,1 0 1,-1 0-1,0 0 1,1 0-1,-1-1 1,0 1-1,1 0 1,-1-1 0,0 1-1,0-1 1,1 0-1,-1 0 1,-2 0-1,-19-1-289,1-1 0,-36-9 0,26 5-32,26 5 228,-1-1 0,1 1 0,0-1 1,-9-4-1,14 6 32,4 2 74,9 4 1,14-1 123,-1-1 0,0-2 0,1 0 0,0-2 0,-1 0 0,27-5 0,-40 4-98,0-1 0,-1 0 0,1-1 0,-1 0 0,0-1 0,0 0 0,0-1 0,0 0 0,-1 0 0,1-1 0,16-14 0,-11 6 23,-8 8-47,-1 0 0,0-1 1,0 0-1,-1 0 0,0 0 0,9-15 0,-6 2-175,0 2-193,-14 33 150,0-2 205,1 0 1,1 1-1,-3 16 0,5-22 3,0-1 0,1 1-1,0-1 1,0 0 0,1 1-1,0-1 1,4 14 0,-2-8 64,-2-9-72,0 0 0,0 0 0,0 0 0,1 0 0,2 3 0,-4-5 2,1-1 1,0 0-1,0 0 1,0 0-1,0 0 1,-1 0-1,1-1 1,1 1 0,-1 0-1,0 0 1,0-1-1,0 1 1,0 0-1,0-1 1,1 1-1,-1-1 1,0 0-1,0 1 1,1-1 0,1 0-1,5 0 34,0 0 0,0-1 0,-1 0 0,1-1 0,0 1 0,0-2 0,-1 1 0,15-7 0,2 0-17,44-17-23,50-15-7,-106 37-36,-1 1-1,0-2 1,13-6 0,-11 7-83,-13 4 114,0 0 0,-1 0-1,1 0 1,0 0 0,0 0-1,0 0 1,0 1-1,0-1 1,0 0 0,0 0-1,0 0 1,0 0 0,0 0-1,0 0 1,0 0 0,0 1-1,0-1 1,0 0-1,0 0 1,0 0 0,0 0-1,0 0 1,0 0 0,0 1-1,0-1 1,0 0 0,0 0-1,0 0 1,0 0 0,0 0-1,0 0 1,0 0-1,0 0 1,1 1 0,-1-1-1,0 0 1,0 0 0,0 0-1,0 0 1,0 0 0,0 0-1,0 0 1,0 0-1,1 0 1,-1 0 0,0 0-1,0 0 1,0 0 0,0 0-1,0 0 1,0 0 0,0 0-1,1 0 1,-1 0-1,-14 15-43,8-8 39,-1 0 0,1 0 0,0 0 0,1 1 1,-7 11-1,11-17 10,0 1 0,0-1 0,1 1 0,-1-1 0,0 1 0,1-1 0,-1 1 0,1-1 0,0 1 0,0 0 1,0-1-1,0 1 0,1 0 0,-1-1 0,1 1 0,-1-1 0,1 1 0,0-1 0,0 1 0,0-1 0,0 0 1,1 1-1,-1-1 0,3 3 0,-2-2 18,1 1 0,0-1-1,0 0 1,0 0 0,0-1 0,0 1 0,1-1 0,-1 0 0,1 1 0,-1-1-1,1-1 1,0 1 0,0-1 0,0 1 0,0-1 0,0 0 0,0-1 0,0 1 0,0-1-1,1 1 1,-1-1 0,8-1 0,-5 0 26,-1-1 0,1 1 0,-1-1 1,1 0-1,-1-1 0,0 1 0,0-1 0,0-1 0,0 1 0,0-1 0,-1 0 1,0 0-1,9-9 0,-11 10-56,0-1 1,0 1 0,0-1-1,0 0 1,-1 0-1,1-1 1,-1 1 0,0 0-1,0-1 1,1-4 0,-3 7-7,1-1 0,-1 1 1,0-1-1,0 1 1,0-1-1,0 1 1,-1-1-1,1 1 1,0-1-1,-1 1 1,0-1-1,0 1 1,1 0-1,-1-1 0,-1 1 1,1 0-1,0 0 1,-1 0-1,1 0 1,-1 0-1,-1-3 1,0 3-3,1 0-1,-1 1 1,0-1 0,0 0 0,1 1-1,-1 0 1,0-1 0,0 1 0,0 0-1,-1 0 1,1 1 0,-3-1 0,-39-3-61,28 4-29,10 0 101,0 0 1,0 0-1,0 0 0,0 1 0,-12 3 0,19-4 9,0 0 1,0 0-1,0 0 1,0 0-1,0 0 0,0 0 1,0 0-1,0 0 1,0 0-1,0 0 1,0 0-1,0 0 0,0 0 1,0 0-1,0 0 1,0 0-1,0 0 1,0 0-1,0 0 1,0 1-1,0-1 0,0 0 1,0 0-1,0 0 1,0 0-1,0 0 1,0 0-1,0 0 1,0 0-1,0 0 0,0 0 1,0 0-1,0 0 1,0 0-1,0 0 1,0 0-1,0 0 0,0 0 1,0 0-1,0 0 1,0 0-1,0 0 1,0 1-1,0-1 1,0 0-1,-1 0 0,1 0 1,0 0-1,0 0 1,0 0-1,0 0 1,0 0-1,0 0 1,0 0-1,0 0 0,0 0 1,0 0-1,0 0 1,0 0-1,0 0 1,0 0-1,0 0 0,0 0 1,0 0-1,6 1-29,13-1-26,21-2 51,-13 1 87,34-6 1,25-2 40,-71 7-90,-1 0-1,25 1 1,-35 1-2,0 0 0,0 1-1,0-1 1,0 1 0,1 0-1,-1 0 1,-1 1 0,1-1-1,0 1 1,0 0 0,0 0-1,-1 0 1,7 5 0,-9-6-21,0 0 0,0 0-1,0 1 1,0-1 0,0 0 0,-1 1 0,1-1 0,0 1 0,-1-1 0,1 1 0,-1-1-1,1 1 1,-1-1 0,0 1 0,0-1 0,1 1 0,-1-1 0,0 1 0,-1 0-1,1-1 1,0 1 0,0-1 0,-1 3 0,-2 3 65,1 1 0,-1 0 0,-6 10 0,0 2 38,5-12-59,-1 8 132,5-16-180,4 0 12,-1-1 0,0 0 1,0 0-1,0 0 0,1 0 0,-1-1 1,0 1-1,0-1 0,-1 0 1,6-4-1,7-4 79,7-1-71,1 1-1,33-9 0,-41 14-26,-10 3-9,-1 1 0,1-1 0,0 1-1,0 1 1,-1-1 0,1 1 0,0-1 0,0 2-1,0-1 1,7 1 0,-9 0 6,0 0 0,-1 0-1,1 0 1,0 0 0,-1 0 0,0 1 0,1-1-1,-1 1 1,0 0 0,1 0 0,-1-1 0,0 1-1,0 0 1,-1 1 0,1-1 0,0 0-1,-1 1 1,3 4 0,10 24 173,17 63-1,-23-69-313,-5-15-698,-1 0 1,0 0-1,1 16 0,-2 10-9791,-1-34 9832,0-2 77,0 1 580,0-1 0,0 0 0,0 0 0,0 0 0,0 0 0,0 1 0,0-1 0,0 0 0,0 0 0,0 0 0,0 1-1,0-1 1,0 0 0,0 0 0,0 0 0,0 0 0,0 1 0,-19-6-9839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52:37.98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45 49 9728,'-42'-17'4384,"39"5"-3808,3 9-224,0-5-320,3 0-2688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00:52:38.33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68 64 12224,'-55'-35'4511,"47"35"-3487,3-5-320,10 1-2528,0 1 1377,8-5 255,9-1-2560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C0304-790D-6481-1F53-F38A501C0B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FC4C4F-00E5-0649-08D8-F71EDD25C3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C97A85-434F-2AF7-615B-54A208F0D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93836-A674-4F6B-BE2A-7DBB332A4374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41A36A-5C27-8775-79F6-B17966E84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DDB2F-99CA-F502-DE51-A68258930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2FFB-9805-4039-8D98-F5DF8977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73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90315-3052-6B75-DEB9-7F1375F6C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F1A3AD-8FF0-3530-7043-36904CE63C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0F6DB0-D093-93C9-184B-E2BF6715B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93836-A674-4F6B-BE2A-7DBB332A4374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BBB365-A06B-0619-EAEC-1A865C963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0A5AF1-11E2-DD20-B056-03215628F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2FFB-9805-4039-8D98-F5DF8977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572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3FEC89-F7D1-27DC-CE5C-69A4DDA9C2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A1BE4F-4055-2D65-237A-1A24BEEB37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631F8B-D5F7-3347-5004-23F942540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93836-A674-4F6B-BE2A-7DBB332A4374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D59671-1D62-9048-D49F-3ADDA4BBC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C1A57E-3067-6203-03A6-5651248F1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2FFB-9805-4039-8D98-F5DF8977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736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94D97-2968-DC6B-D317-A1D8E4AA6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17A7B-0695-46B5-1EF6-F67F20EAB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074453-1822-5EF0-0585-E87B4F005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93836-A674-4F6B-BE2A-7DBB332A4374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DCEAC-2F9D-E84B-FC79-D05D235E6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63E456-D827-0EB5-9AE3-7AC1AB97F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2FFB-9805-4039-8D98-F5DF8977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852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E12AB-BE11-946D-09D6-4E3281046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EE03C6-C6FB-8B75-9B27-4DE1D1BE24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F39AB0-8BB2-275E-ABF6-F9C985186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93836-A674-4F6B-BE2A-7DBB332A4374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821377-FDA5-C521-3F3A-7AD911D17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6825FD-4B2B-779D-0D93-CDE25EAF5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2FFB-9805-4039-8D98-F5DF8977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613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22875-5AB4-BECE-DBA3-98024226C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86E60-E53D-0318-5E19-B3AC2D95E0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FE887F-69D3-AD35-78A8-992C402F70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FF5FC1-5F0B-F99A-E9D5-8035E260D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93836-A674-4F6B-BE2A-7DBB332A4374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64AF27-9FFF-792C-F13C-A2F76B1C1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1C4F69-6FB3-17D9-3890-EB308FBAD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2FFB-9805-4039-8D98-F5DF8977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749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EFD60-952A-137C-037A-6D68F2075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4E2A85-6A7F-5E7A-E6D6-7593358D1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390C3E-6D4E-9EC1-B087-54AC559CC0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FEC52C-56CC-6949-7108-EF88B3AD90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8A3F42-EDC6-4131-D7AA-7F184A1B3F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6AD405-646B-D3B0-1A77-0AF3A44FC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93836-A674-4F6B-BE2A-7DBB332A4374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C4F6C3-F31E-9EE1-E436-153EDA882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2B9012-D238-BA6D-D154-E2758B118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2FFB-9805-4039-8D98-F5DF8977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877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CB82C-6592-BEE3-3F0E-B6426C2E1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4B3790-3D2F-60AB-BD22-58A63495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93836-A674-4F6B-BE2A-7DBB332A4374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1369AB-4935-9852-7E27-01DC71846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AD041A-9E62-E01E-D366-4AF0DDB5E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2FFB-9805-4039-8D98-F5DF8977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884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8C5C9D-3DE7-86E5-F9CB-9ADE1D561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93836-A674-4F6B-BE2A-7DBB332A4374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F71D96-D714-F925-72D3-4DDFCC9E9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14EF12-E0D0-6AAE-EE2E-FD57AB1C9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2FFB-9805-4039-8D98-F5DF8977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077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DEEA0-605A-2DEC-5EC5-C263653F6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A99A2E-AF3D-9867-06D0-DC6E5E180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8DFFC1-4A33-5D4E-2527-EAEB6F51B4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72AACA-A38B-6CA1-3772-534CA91D1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93836-A674-4F6B-BE2A-7DBB332A4374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2DC346-7E57-121C-E407-590954DC5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49740A-3AE9-8497-8ACE-47C46DB52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2FFB-9805-4039-8D98-F5DF8977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482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FC4D0-58FC-F07E-CB62-7D65A5A39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353909-E416-5EB7-562A-D184F79DE2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E6F1D5-69BD-223B-8D42-410B03C27B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2425E1-0881-58B3-E244-BAAAB7D5A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93836-A674-4F6B-BE2A-7DBB332A4374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BEAE5D-16E4-07AB-51BB-EF384A791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8FDBD9-A443-468B-D4EE-B206B67A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2FFB-9805-4039-8D98-F5DF8977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643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FE4023-280D-DC0C-A5FF-3C85833E1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EEE10B-5BC3-AC08-A59B-92178A71F3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7807D-7B59-2DE5-312A-64A623515F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93836-A674-4F6B-BE2A-7DBB332A4374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0D9895-EFFC-BEF7-24CC-065E47AC8B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B5668E-7E00-80E5-9F79-A7B9602315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32FFB-9805-4039-8D98-F5DF8977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953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81.png"/><Relationship Id="rId21" Type="http://schemas.openxmlformats.org/officeDocument/2006/relationships/image" Target="../media/image1133.png"/><Relationship Id="rId42" Type="http://schemas.openxmlformats.org/officeDocument/2006/relationships/customXml" Target="../ink/ink1151.xml"/><Relationship Id="rId63" Type="http://schemas.openxmlformats.org/officeDocument/2006/relationships/image" Target="../media/image1154.png"/><Relationship Id="rId84" Type="http://schemas.openxmlformats.org/officeDocument/2006/relationships/customXml" Target="../ink/ink1172.xml"/><Relationship Id="rId138" Type="http://schemas.openxmlformats.org/officeDocument/2006/relationships/customXml" Target="../ink/ink1199.xml"/><Relationship Id="rId159" Type="http://schemas.openxmlformats.org/officeDocument/2006/relationships/image" Target="../media/image1202.png"/><Relationship Id="rId170" Type="http://schemas.openxmlformats.org/officeDocument/2006/relationships/customXml" Target="../ink/ink1215.xml"/><Relationship Id="rId191" Type="http://schemas.openxmlformats.org/officeDocument/2006/relationships/image" Target="../media/image1218.png"/><Relationship Id="rId205" Type="http://schemas.openxmlformats.org/officeDocument/2006/relationships/image" Target="../media/image1225.png"/><Relationship Id="rId226" Type="http://schemas.openxmlformats.org/officeDocument/2006/relationships/customXml" Target="../ink/ink1243.xml"/><Relationship Id="rId107" Type="http://schemas.openxmlformats.org/officeDocument/2006/relationships/image" Target="../media/image1176.png"/><Relationship Id="rId11" Type="http://schemas.openxmlformats.org/officeDocument/2006/relationships/image" Target="../media/image1128.png"/><Relationship Id="rId32" Type="http://schemas.openxmlformats.org/officeDocument/2006/relationships/customXml" Target="../ink/ink1146.xml"/><Relationship Id="rId53" Type="http://schemas.openxmlformats.org/officeDocument/2006/relationships/image" Target="../media/image1149.png"/><Relationship Id="rId74" Type="http://schemas.openxmlformats.org/officeDocument/2006/relationships/customXml" Target="../ink/ink1167.xml"/><Relationship Id="rId128" Type="http://schemas.openxmlformats.org/officeDocument/2006/relationships/customXml" Target="../ink/ink1194.xml"/><Relationship Id="rId149" Type="http://schemas.openxmlformats.org/officeDocument/2006/relationships/image" Target="../media/image1197.png"/><Relationship Id="rId5" Type="http://schemas.openxmlformats.org/officeDocument/2006/relationships/image" Target="../media/image1125.png"/><Relationship Id="rId95" Type="http://schemas.openxmlformats.org/officeDocument/2006/relationships/image" Target="../media/image1170.png"/><Relationship Id="rId160" Type="http://schemas.openxmlformats.org/officeDocument/2006/relationships/customXml" Target="../ink/ink1210.xml"/><Relationship Id="rId181" Type="http://schemas.openxmlformats.org/officeDocument/2006/relationships/image" Target="../media/image1213.png"/><Relationship Id="rId216" Type="http://schemas.openxmlformats.org/officeDocument/2006/relationships/customXml" Target="../ink/ink1238.xml"/><Relationship Id="rId22" Type="http://schemas.openxmlformats.org/officeDocument/2006/relationships/customXml" Target="../ink/ink1141.xml"/><Relationship Id="rId43" Type="http://schemas.openxmlformats.org/officeDocument/2006/relationships/image" Target="../media/image1144.png"/><Relationship Id="rId64" Type="http://schemas.openxmlformats.org/officeDocument/2006/relationships/customXml" Target="../ink/ink1162.xml"/><Relationship Id="rId118" Type="http://schemas.openxmlformats.org/officeDocument/2006/relationships/customXml" Target="../ink/ink1189.xml"/><Relationship Id="rId139" Type="http://schemas.openxmlformats.org/officeDocument/2006/relationships/image" Target="../media/image1192.png"/><Relationship Id="rId85" Type="http://schemas.openxmlformats.org/officeDocument/2006/relationships/image" Target="../media/image1165.png"/><Relationship Id="rId150" Type="http://schemas.openxmlformats.org/officeDocument/2006/relationships/customXml" Target="../ink/ink1205.xml"/><Relationship Id="rId171" Type="http://schemas.openxmlformats.org/officeDocument/2006/relationships/image" Target="../media/image1208.png"/><Relationship Id="rId192" Type="http://schemas.openxmlformats.org/officeDocument/2006/relationships/customXml" Target="../ink/ink1226.xml"/><Relationship Id="rId206" Type="http://schemas.openxmlformats.org/officeDocument/2006/relationships/customXml" Target="../ink/ink1233.xml"/><Relationship Id="rId227" Type="http://schemas.openxmlformats.org/officeDocument/2006/relationships/image" Target="../media/image1236.png"/><Relationship Id="rId12" Type="http://schemas.openxmlformats.org/officeDocument/2006/relationships/customXml" Target="../ink/ink1136.xml"/><Relationship Id="rId33" Type="http://schemas.openxmlformats.org/officeDocument/2006/relationships/image" Target="../media/image1139.png"/><Relationship Id="rId108" Type="http://schemas.openxmlformats.org/officeDocument/2006/relationships/customXml" Target="../ink/ink1184.xml"/><Relationship Id="rId129" Type="http://schemas.openxmlformats.org/officeDocument/2006/relationships/image" Target="../media/image1187.png"/><Relationship Id="rId54" Type="http://schemas.openxmlformats.org/officeDocument/2006/relationships/customXml" Target="../ink/ink1157.xml"/><Relationship Id="rId75" Type="http://schemas.openxmlformats.org/officeDocument/2006/relationships/image" Target="../media/image1160.png"/><Relationship Id="rId96" Type="http://schemas.openxmlformats.org/officeDocument/2006/relationships/customXml" Target="../ink/ink1178.xml"/><Relationship Id="rId140" Type="http://schemas.openxmlformats.org/officeDocument/2006/relationships/customXml" Target="../ink/ink1200.xml"/><Relationship Id="rId161" Type="http://schemas.openxmlformats.org/officeDocument/2006/relationships/image" Target="../media/image1203.png"/><Relationship Id="rId182" Type="http://schemas.openxmlformats.org/officeDocument/2006/relationships/customXml" Target="../ink/ink1221.xml"/><Relationship Id="rId217" Type="http://schemas.openxmlformats.org/officeDocument/2006/relationships/image" Target="../media/image1231.png"/><Relationship Id="rId6" Type="http://schemas.openxmlformats.org/officeDocument/2006/relationships/customXml" Target="../ink/ink1133.xml"/><Relationship Id="rId23" Type="http://schemas.openxmlformats.org/officeDocument/2006/relationships/image" Target="../media/image1134.png"/><Relationship Id="rId119" Type="http://schemas.openxmlformats.org/officeDocument/2006/relationships/image" Target="../media/image1182.png"/><Relationship Id="rId44" Type="http://schemas.openxmlformats.org/officeDocument/2006/relationships/customXml" Target="../ink/ink1152.xml"/><Relationship Id="rId65" Type="http://schemas.openxmlformats.org/officeDocument/2006/relationships/image" Target="../media/image1155.png"/><Relationship Id="rId86" Type="http://schemas.openxmlformats.org/officeDocument/2006/relationships/customXml" Target="../ink/ink1173.xml"/><Relationship Id="rId130" Type="http://schemas.openxmlformats.org/officeDocument/2006/relationships/customXml" Target="../ink/ink1195.xml"/><Relationship Id="rId151" Type="http://schemas.openxmlformats.org/officeDocument/2006/relationships/image" Target="../media/image1198.png"/><Relationship Id="rId172" Type="http://schemas.openxmlformats.org/officeDocument/2006/relationships/customXml" Target="../ink/ink1216.xml"/><Relationship Id="rId193" Type="http://schemas.openxmlformats.org/officeDocument/2006/relationships/image" Target="../media/image1219.png"/><Relationship Id="rId207" Type="http://schemas.openxmlformats.org/officeDocument/2006/relationships/image" Target="../media/image1226.png"/><Relationship Id="rId228" Type="http://schemas.openxmlformats.org/officeDocument/2006/relationships/customXml" Target="../ink/ink1244.xml"/><Relationship Id="rId13" Type="http://schemas.openxmlformats.org/officeDocument/2006/relationships/image" Target="../media/image1129.png"/><Relationship Id="rId109" Type="http://schemas.openxmlformats.org/officeDocument/2006/relationships/image" Target="../media/image1177.png"/><Relationship Id="rId34" Type="http://schemas.openxmlformats.org/officeDocument/2006/relationships/customXml" Target="../ink/ink1147.xml"/><Relationship Id="rId55" Type="http://schemas.openxmlformats.org/officeDocument/2006/relationships/image" Target="../media/image1150.png"/><Relationship Id="rId76" Type="http://schemas.openxmlformats.org/officeDocument/2006/relationships/customXml" Target="../ink/ink1168.xml"/><Relationship Id="rId97" Type="http://schemas.openxmlformats.org/officeDocument/2006/relationships/image" Target="../media/image1171.png"/><Relationship Id="rId120" Type="http://schemas.openxmlformats.org/officeDocument/2006/relationships/customXml" Target="../ink/ink1190.xml"/><Relationship Id="rId141" Type="http://schemas.openxmlformats.org/officeDocument/2006/relationships/image" Target="../media/image1193.png"/><Relationship Id="rId7" Type="http://schemas.openxmlformats.org/officeDocument/2006/relationships/image" Target="../media/image1126.png"/><Relationship Id="rId162" Type="http://schemas.openxmlformats.org/officeDocument/2006/relationships/customXml" Target="../ink/ink1211.xml"/><Relationship Id="rId183" Type="http://schemas.openxmlformats.org/officeDocument/2006/relationships/image" Target="../media/image1214.png"/><Relationship Id="rId218" Type="http://schemas.openxmlformats.org/officeDocument/2006/relationships/customXml" Target="../ink/ink1239.xml"/><Relationship Id="rId24" Type="http://schemas.openxmlformats.org/officeDocument/2006/relationships/customXml" Target="../ink/ink1142.xml"/><Relationship Id="rId45" Type="http://schemas.openxmlformats.org/officeDocument/2006/relationships/image" Target="../media/image1145.png"/><Relationship Id="rId66" Type="http://schemas.openxmlformats.org/officeDocument/2006/relationships/customXml" Target="../ink/ink1163.xml"/><Relationship Id="rId87" Type="http://schemas.openxmlformats.org/officeDocument/2006/relationships/image" Target="../media/image1166.png"/><Relationship Id="rId110" Type="http://schemas.openxmlformats.org/officeDocument/2006/relationships/customXml" Target="../ink/ink1185.xml"/><Relationship Id="rId131" Type="http://schemas.openxmlformats.org/officeDocument/2006/relationships/image" Target="../media/image1188.png"/><Relationship Id="rId152" Type="http://schemas.openxmlformats.org/officeDocument/2006/relationships/customXml" Target="../ink/ink1206.xml"/><Relationship Id="rId173" Type="http://schemas.openxmlformats.org/officeDocument/2006/relationships/image" Target="../media/image1209.png"/><Relationship Id="rId194" Type="http://schemas.openxmlformats.org/officeDocument/2006/relationships/customXml" Target="../ink/ink1227.xml"/><Relationship Id="rId208" Type="http://schemas.openxmlformats.org/officeDocument/2006/relationships/customXml" Target="../ink/ink1234.xml"/><Relationship Id="rId229" Type="http://schemas.openxmlformats.org/officeDocument/2006/relationships/image" Target="../media/image1237.png"/><Relationship Id="rId14" Type="http://schemas.openxmlformats.org/officeDocument/2006/relationships/customXml" Target="../ink/ink1137.xml"/><Relationship Id="rId35" Type="http://schemas.openxmlformats.org/officeDocument/2006/relationships/image" Target="../media/image1140.png"/><Relationship Id="rId56" Type="http://schemas.openxmlformats.org/officeDocument/2006/relationships/customXml" Target="../ink/ink1158.xml"/><Relationship Id="rId77" Type="http://schemas.openxmlformats.org/officeDocument/2006/relationships/image" Target="../media/image1161.png"/><Relationship Id="rId100" Type="http://schemas.openxmlformats.org/officeDocument/2006/relationships/customXml" Target="../ink/ink1180.xml"/><Relationship Id="rId8" Type="http://schemas.openxmlformats.org/officeDocument/2006/relationships/customXml" Target="../ink/ink1134.xml"/><Relationship Id="rId98" Type="http://schemas.openxmlformats.org/officeDocument/2006/relationships/customXml" Target="../ink/ink1179.xml"/><Relationship Id="rId121" Type="http://schemas.openxmlformats.org/officeDocument/2006/relationships/image" Target="../media/image1183.png"/><Relationship Id="rId142" Type="http://schemas.openxmlformats.org/officeDocument/2006/relationships/customXml" Target="../ink/ink1201.xml"/><Relationship Id="rId163" Type="http://schemas.openxmlformats.org/officeDocument/2006/relationships/image" Target="../media/image1204.png"/><Relationship Id="rId184" Type="http://schemas.openxmlformats.org/officeDocument/2006/relationships/customXml" Target="../ink/ink1222.xml"/><Relationship Id="rId219" Type="http://schemas.openxmlformats.org/officeDocument/2006/relationships/image" Target="../media/image1232.png"/><Relationship Id="rId230" Type="http://schemas.openxmlformats.org/officeDocument/2006/relationships/customXml" Target="../ink/ink1245.xml"/><Relationship Id="rId25" Type="http://schemas.openxmlformats.org/officeDocument/2006/relationships/image" Target="../media/image1135.png"/><Relationship Id="rId46" Type="http://schemas.openxmlformats.org/officeDocument/2006/relationships/customXml" Target="../ink/ink1153.xml"/><Relationship Id="rId67" Type="http://schemas.openxmlformats.org/officeDocument/2006/relationships/image" Target="../media/image1156.png"/><Relationship Id="rId20" Type="http://schemas.openxmlformats.org/officeDocument/2006/relationships/customXml" Target="../ink/ink1140.xml"/><Relationship Id="rId41" Type="http://schemas.openxmlformats.org/officeDocument/2006/relationships/image" Target="../media/image1143.png"/><Relationship Id="rId62" Type="http://schemas.openxmlformats.org/officeDocument/2006/relationships/customXml" Target="../ink/ink1161.xml"/><Relationship Id="rId83" Type="http://schemas.openxmlformats.org/officeDocument/2006/relationships/image" Target="../media/image1164.png"/><Relationship Id="rId88" Type="http://schemas.openxmlformats.org/officeDocument/2006/relationships/customXml" Target="../ink/ink1174.xml"/><Relationship Id="rId111" Type="http://schemas.openxmlformats.org/officeDocument/2006/relationships/image" Target="../media/image1178.png"/><Relationship Id="rId132" Type="http://schemas.openxmlformats.org/officeDocument/2006/relationships/customXml" Target="../ink/ink1196.xml"/><Relationship Id="rId153" Type="http://schemas.openxmlformats.org/officeDocument/2006/relationships/image" Target="../media/image1199.png"/><Relationship Id="rId174" Type="http://schemas.openxmlformats.org/officeDocument/2006/relationships/customXml" Target="../ink/ink1217.xml"/><Relationship Id="rId179" Type="http://schemas.openxmlformats.org/officeDocument/2006/relationships/image" Target="../media/image1212.png"/><Relationship Id="rId195" Type="http://schemas.openxmlformats.org/officeDocument/2006/relationships/image" Target="../media/image1220.png"/><Relationship Id="rId209" Type="http://schemas.openxmlformats.org/officeDocument/2006/relationships/image" Target="../media/image1227.png"/><Relationship Id="rId190" Type="http://schemas.openxmlformats.org/officeDocument/2006/relationships/customXml" Target="../ink/ink1225.xml"/><Relationship Id="rId204" Type="http://schemas.openxmlformats.org/officeDocument/2006/relationships/customXml" Target="../ink/ink1232.xml"/><Relationship Id="rId220" Type="http://schemas.openxmlformats.org/officeDocument/2006/relationships/customXml" Target="../ink/ink1240.xml"/><Relationship Id="rId225" Type="http://schemas.openxmlformats.org/officeDocument/2006/relationships/image" Target="../media/image1235.png"/><Relationship Id="rId15" Type="http://schemas.openxmlformats.org/officeDocument/2006/relationships/image" Target="../media/image1130.png"/><Relationship Id="rId36" Type="http://schemas.openxmlformats.org/officeDocument/2006/relationships/customXml" Target="../ink/ink1148.xml"/><Relationship Id="rId57" Type="http://schemas.openxmlformats.org/officeDocument/2006/relationships/image" Target="../media/image1151.png"/><Relationship Id="rId106" Type="http://schemas.openxmlformats.org/officeDocument/2006/relationships/customXml" Target="../ink/ink1183.xml"/><Relationship Id="rId127" Type="http://schemas.openxmlformats.org/officeDocument/2006/relationships/image" Target="../media/image1186.png"/><Relationship Id="rId10" Type="http://schemas.openxmlformats.org/officeDocument/2006/relationships/customXml" Target="../ink/ink1135.xml"/><Relationship Id="rId31" Type="http://schemas.openxmlformats.org/officeDocument/2006/relationships/image" Target="../media/image1138.png"/><Relationship Id="rId52" Type="http://schemas.openxmlformats.org/officeDocument/2006/relationships/customXml" Target="../ink/ink1156.xml"/><Relationship Id="rId73" Type="http://schemas.openxmlformats.org/officeDocument/2006/relationships/image" Target="../media/image1159.png"/><Relationship Id="rId78" Type="http://schemas.openxmlformats.org/officeDocument/2006/relationships/customXml" Target="../ink/ink1169.xml"/><Relationship Id="rId94" Type="http://schemas.openxmlformats.org/officeDocument/2006/relationships/customXml" Target="../ink/ink1177.xml"/><Relationship Id="rId99" Type="http://schemas.openxmlformats.org/officeDocument/2006/relationships/image" Target="../media/image1172.png"/><Relationship Id="rId101" Type="http://schemas.openxmlformats.org/officeDocument/2006/relationships/image" Target="../media/image1173.png"/><Relationship Id="rId122" Type="http://schemas.openxmlformats.org/officeDocument/2006/relationships/customXml" Target="../ink/ink1191.xml"/><Relationship Id="rId143" Type="http://schemas.openxmlformats.org/officeDocument/2006/relationships/image" Target="../media/image1194.png"/><Relationship Id="rId148" Type="http://schemas.openxmlformats.org/officeDocument/2006/relationships/customXml" Target="../ink/ink1204.xml"/><Relationship Id="rId164" Type="http://schemas.openxmlformats.org/officeDocument/2006/relationships/customXml" Target="../ink/ink1212.xml"/><Relationship Id="rId169" Type="http://schemas.openxmlformats.org/officeDocument/2006/relationships/image" Target="../media/image1207.png"/><Relationship Id="rId185" Type="http://schemas.openxmlformats.org/officeDocument/2006/relationships/image" Target="../media/image1215.png"/><Relationship Id="rId4" Type="http://schemas.openxmlformats.org/officeDocument/2006/relationships/customXml" Target="../ink/ink1132.xml"/><Relationship Id="rId9" Type="http://schemas.openxmlformats.org/officeDocument/2006/relationships/image" Target="../media/image1127.png"/><Relationship Id="rId180" Type="http://schemas.openxmlformats.org/officeDocument/2006/relationships/customXml" Target="../ink/ink1220.xml"/><Relationship Id="rId210" Type="http://schemas.openxmlformats.org/officeDocument/2006/relationships/customXml" Target="../ink/ink1235.xml"/><Relationship Id="rId215" Type="http://schemas.openxmlformats.org/officeDocument/2006/relationships/image" Target="../media/image1230.png"/><Relationship Id="rId26" Type="http://schemas.openxmlformats.org/officeDocument/2006/relationships/customXml" Target="../ink/ink1143.xml"/><Relationship Id="rId231" Type="http://schemas.openxmlformats.org/officeDocument/2006/relationships/image" Target="../media/image1238.png"/><Relationship Id="rId47" Type="http://schemas.openxmlformats.org/officeDocument/2006/relationships/image" Target="../media/image1146.png"/><Relationship Id="rId68" Type="http://schemas.openxmlformats.org/officeDocument/2006/relationships/customXml" Target="../ink/ink1164.xml"/><Relationship Id="rId89" Type="http://schemas.openxmlformats.org/officeDocument/2006/relationships/image" Target="../media/image1167.png"/><Relationship Id="rId112" Type="http://schemas.openxmlformats.org/officeDocument/2006/relationships/customXml" Target="../ink/ink1186.xml"/><Relationship Id="rId133" Type="http://schemas.openxmlformats.org/officeDocument/2006/relationships/image" Target="../media/image1189.png"/><Relationship Id="rId154" Type="http://schemas.openxmlformats.org/officeDocument/2006/relationships/customXml" Target="../ink/ink1207.xml"/><Relationship Id="rId175" Type="http://schemas.openxmlformats.org/officeDocument/2006/relationships/image" Target="../media/image1210.png"/><Relationship Id="rId196" Type="http://schemas.openxmlformats.org/officeDocument/2006/relationships/customXml" Target="../ink/ink1228.xml"/><Relationship Id="rId200" Type="http://schemas.openxmlformats.org/officeDocument/2006/relationships/customXml" Target="../ink/ink1230.xml"/><Relationship Id="rId16" Type="http://schemas.openxmlformats.org/officeDocument/2006/relationships/customXml" Target="../ink/ink1138.xml"/><Relationship Id="rId221" Type="http://schemas.openxmlformats.org/officeDocument/2006/relationships/image" Target="../media/image1233.png"/><Relationship Id="rId37" Type="http://schemas.openxmlformats.org/officeDocument/2006/relationships/image" Target="../media/image1141.png"/><Relationship Id="rId58" Type="http://schemas.openxmlformats.org/officeDocument/2006/relationships/customXml" Target="../ink/ink1159.xml"/><Relationship Id="rId79" Type="http://schemas.openxmlformats.org/officeDocument/2006/relationships/image" Target="../media/image1162.png"/><Relationship Id="rId102" Type="http://schemas.openxmlformats.org/officeDocument/2006/relationships/customXml" Target="../ink/ink1181.xml"/><Relationship Id="rId123" Type="http://schemas.openxmlformats.org/officeDocument/2006/relationships/image" Target="../media/image1184.png"/><Relationship Id="rId144" Type="http://schemas.openxmlformats.org/officeDocument/2006/relationships/customXml" Target="../ink/ink1202.xml"/><Relationship Id="rId90" Type="http://schemas.openxmlformats.org/officeDocument/2006/relationships/customXml" Target="../ink/ink1175.xml"/><Relationship Id="rId165" Type="http://schemas.openxmlformats.org/officeDocument/2006/relationships/image" Target="../media/image1205.png"/><Relationship Id="rId186" Type="http://schemas.openxmlformats.org/officeDocument/2006/relationships/customXml" Target="../ink/ink1223.xml"/><Relationship Id="rId211" Type="http://schemas.openxmlformats.org/officeDocument/2006/relationships/image" Target="../media/image1228.png"/><Relationship Id="rId232" Type="http://schemas.openxmlformats.org/officeDocument/2006/relationships/customXml" Target="../ink/ink1246.xml"/><Relationship Id="rId27" Type="http://schemas.openxmlformats.org/officeDocument/2006/relationships/image" Target="../media/image1136.png"/><Relationship Id="rId48" Type="http://schemas.openxmlformats.org/officeDocument/2006/relationships/customXml" Target="../ink/ink1154.xml"/><Relationship Id="rId69" Type="http://schemas.openxmlformats.org/officeDocument/2006/relationships/image" Target="../media/image1157.png"/><Relationship Id="rId113" Type="http://schemas.openxmlformats.org/officeDocument/2006/relationships/image" Target="../media/image1179.png"/><Relationship Id="rId134" Type="http://schemas.openxmlformats.org/officeDocument/2006/relationships/customXml" Target="../ink/ink1197.xml"/><Relationship Id="rId80" Type="http://schemas.openxmlformats.org/officeDocument/2006/relationships/customXml" Target="../ink/ink1170.xml"/><Relationship Id="rId155" Type="http://schemas.openxmlformats.org/officeDocument/2006/relationships/image" Target="../media/image1200.png"/><Relationship Id="rId176" Type="http://schemas.openxmlformats.org/officeDocument/2006/relationships/customXml" Target="../ink/ink1218.xml"/><Relationship Id="rId197" Type="http://schemas.openxmlformats.org/officeDocument/2006/relationships/image" Target="../media/image1221.png"/><Relationship Id="rId201" Type="http://schemas.openxmlformats.org/officeDocument/2006/relationships/image" Target="../media/image1223.png"/><Relationship Id="rId222" Type="http://schemas.openxmlformats.org/officeDocument/2006/relationships/customXml" Target="../ink/ink1241.xml"/><Relationship Id="rId17" Type="http://schemas.openxmlformats.org/officeDocument/2006/relationships/image" Target="../media/image1131.png"/><Relationship Id="rId38" Type="http://schemas.openxmlformats.org/officeDocument/2006/relationships/customXml" Target="../ink/ink1149.xml"/><Relationship Id="rId59" Type="http://schemas.openxmlformats.org/officeDocument/2006/relationships/image" Target="../media/image1152.png"/><Relationship Id="rId103" Type="http://schemas.openxmlformats.org/officeDocument/2006/relationships/image" Target="../media/image1174.png"/><Relationship Id="rId124" Type="http://schemas.openxmlformats.org/officeDocument/2006/relationships/customXml" Target="../ink/ink1192.xml"/><Relationship Id="rId70" Type="http://schemas.openxmlformats.org/officeDocument/2006/relationships/customXml" Target="../ink/ink1165.xml"/><Relationship Id="rId91" Type="http://schemas.openxmlformats.org/officeDocument/2006/relationships/image" Target="../media/image1168.png"/><Relationship Id="rId145" Type="http://schemas.openxmlformats.org/officeDocument/2006/relationships/image" Target="../media/image1195.png"/><Relationship Id="rId166" Type="http://schemas.openxmlformats.org/officeDocument/2006/relationships/customXml" Target="../ink/ink1213.xml"/><Relationship Id="rId187" Type="http://schemas.openxmlformats.org/officeDocument/2006/relationships/image" Target="../media/image1216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236.xml"/><Relationship Id="rId233" Type="http://schemas.openxmlformats.org/officeDocument/2006/relationships/image" Target="../media/image1239.png"/><Relationship Id="rId28" Type="http://schemas.openxmlformats.org/officeDocument/2006/relationships/customXml" Target="../ink/ink1144.xml"/><Relationship Id="rId49" Type="http://schemas.openxmlformats.org/officeDocument/2006/relationships/image" Target="../media/image1147.png"/><Relationship Id="rId114" Type="http://schemas.openxmlformats.org/officeDocument/2006/relationships/customXml" Target="../ink/ink1187.xml"/><Relationship Id="rId60" Type="http://schemas.openxmlformats.org/officeDocument/2006/relationships/customXml" Target="../ink/ink1160.xml"/><Relationship Id="rId81" Type="http://schemas.openxmlformats.org/officeDocument/2006/relationships/image" Target="../media/image1163.png"/><Relationship Id="rId135" Type="http://schemas.openxmlformats.org/officeDocument/2006/relationships/image" Target="../media/image1190.png"/><Relationship Id="rId156" Type="http://schemas.openxmlformats.org/officeDocument/2006/relationships/customXml" Target="../ink/ink1208.xml"/><Relationship Id="rId177" Type="http://schemas.openxmlformats.org/officeDocument/2006/relationships/image" Target="../media/image1211.png"/><Relationship Id="rId198" Type="http://schemas.openxmlformats.org/officeDocument/2006/relationships/customXml" Target="../ink/ink1229.xml"/><Relationship Id="rId202" Type="http://schemas.openxmlformats.org/officeDocument/2006/relationships/customXml" Target="../ink/ink1231.xml"/><Relationship Id="rId223" Type="http://schemas.openxmlformats.org/officeDocument/2006/relationships/image" Target="../media/image1234.png"/><Relationship Id="rId18" Type="http://schemas.openxmlformats.org/officeDocument/2006/relationships/customXml" Target="../ink/ink1139.xml"/><Relationship Id="rId39" Type="http://schemas.openxmlformats.org/officeDocument/2006/relationships/image" Target="../media/image1142.png"/><Relationship Id="rId50" Type="http://schemas.openxmlformats.org/officeDocument/2006/relationships/customXml" Target="../ink/ink1155.xml"/><Relationship Id="rId104" Type="http://schemas.openxmlformats.org/officeDocument/2006/relationships/customXml" Target="../ink/ink1182.xml"/><Relationship Id="rId125" Type="http://schemas.openxmlformats.org/officeDocument/2006/relationships/image" Target="../media/image1185.png"/><Relationship Id="rId146" Type="http://schemas.openxmlformats.org/officeDocument/2006/relationships/customXml" Target="../ink/ink1203.xml"/><Relationship Id="rId167" Type="http://schemas.openxmlformats.org/officeDocument/2006/relationships/image" Target="../media/image1206.png"/><Relationship Id="rId188" Type="http://schemas.openxmlformats.org/officeDocument/2006/relationships/customXml" Target="../ink/ink1224.xml"/><Relationship Id="rId71" Type="http://schemas.openxmlformats.org/officeDocument/2006/relationships/image" Target="../media/image1158.png"/><Relationship Id="rId92" Type="http://schemas.openxmlformats.org/officeDocument/2006/relationships/customXml" Target="../ink/ink1176.xml"/><Relationship Id="rId213" Type="http://schemas.openxmlformats.org/officeDocument/2006/relationships/image" Target="../media/image1229.png"/><Relationship Id="rId234" Type="http://schemas.openxmlformats.org/officeDocument/2006/relationships/customXml" Target="../ink/ink1247.xml"/><Relationship Id="rId2" Type="http://schemas.openxmlformats.org/officeDocument/2006/relationships/customXml" Target="../ink/ink1131.xml"/><Relationship Id="rId29" Type="http://schemas.openxmlformats.org/officeDocument/2006/relationships/image" Target="../media/image1137.png"/><Relationship Id="rId40" Type="http://schemas.openxmlformats.org/officeDocument/2006/relationships/customXml" Target="../ink/ink1150.xml"/><Relationship Id="rId115" Type="http://schemas.openxmlformats.org/officeDocument/2006/relationships/image" Target="../media/image1180.png"/><Relationship Id="rId136" Type="http://schemas.openxmlformats.org/officeDocument/2006/relationships/customXml" Target="../ink/ink1198.xml"/><Relationship Id="rId157" Type="http://schemas.openxmlformats.org/officeDocument/2006/relationships/image" Target="../media/image1201.png"/><Relationship Id="rId178" Type="http://schemas.openxmlformats.org/officeDocument/2006/relationships/customXml" Target="../ink/ink1219.xml"/><Relationship Id="rId61" Type="http://schemas.openxmlformats.org/officeDocument/2006/relationships/image" Target="../media/image1153.png"/><Relationship Id="rId82" Type="http://schemas.openxmlformats.org/officeDocument/2006/relationships/customXml" Target="../ink/ink1171.xml"/><Relationship Id="rId199" Type="http://schemas.openxmlformats.org/officeDocument/2006/relationships/image" Target="../media/image1222.png"/><Relationship Id="rId203" Type="http://schemas.openxmlformats.org/officeDocument/2006/relationships/image" Target="../media/image1224.png"/><Relationship Id="rId19" Type="http://schemas.openxmlformats.org/officeDocument/2006/relationships/image" Target="../media/image1132.png"/><Relationship Id="rId224" Type="http://schemas.openxmlformats.org/officeDocument/2006/relationships/customXml" Target="../ink/ink1242.xml"/><Relationship Id="rId30" Type="http://schemas.openxmlformats.org/officeDocument/2006/relationships/customXml" Target="../ink/ink1145.xml"/><Relationship Id="rId105" Type="http://schemas.openxmlformats.org/officeDocument/2006/relationships/image" Target="../media/image1175.png"/><Relationship Id="rId126" Type="http://schemas.openxmlformats.org/officeDocument/2006/relationships/customXml" Target="../ink/ink1193.xml"/><Relationship Id="rId147" Type="http://schemas.openxmlformats.org/officeDocument/2006/relationships/image" Target="../media/image1196.png"/><Relationship Id="rId168" Type="http://schemas.openxmlformats.org/officeDocument/2006/relationships/customXml" Target="../ink/ink1214.xml"/><Relationship Id="rId51" Type="http://schemas.openxmlformats.org/officeDocument/2006/relationships/image" Target="../media/image1148.png"/><Relationship Id="rId72" Type="http://schemas.openxmlformats.org/officeDocument/2006/relationships/customXml" Target="../ink/ink1166.xml"/><Relationship Id="rId93" Type="http://schemas.openxmlformats.org/officeDocument/2006/relationships/image" Target="../media/image1169.png"/><Relationship Id="rId189" Type="http://schemas.openxmlformats.org/officeDocument/2006/relationships/image" Target="../media/image1217.png"/><Relationship Id="rId3" Type="http://schemas.openxmlformats.org/officeDocument/2006/relationships/image" Target="../media/image1124.png"/><Relationship Id="rId214" Type="http://schemas.openxmlformats.org/officeDocument/2006/relationships/customXml" Target="../ink/ink1237.xml"/><Relationship Id="rId235" Type="http://schemas.openxmlformats.org/officeDocument/2006/relationships/image" Target="../media/image1240.png"/><Relationship Id="rId116" Type="http://schemas.openxmlformats.org/officeDocument/2006/relationships/customXml" Target="../ink/ink1188.xml"/><Relationship Id="rId137" Type="http://schemas.openxmlformats.org/officeDocument/2006/relationships/image" Target="../media/image1191.png"/><Relationship Id="rId158" Type="http://schemas.openxmlformats.org/officeDocument/2006/relationships/customXml" Target="../ink/ink1209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98.png"/><Relationship Id="rId299" Type="http://schemas.openxmlformats.org/officeDocument/2006/relationships/image" Target="../media/image1389.png"/><Relationship Id="rId21" Type="http://schemas.openxmlformats.org/officeDocument/2006/relationships/image" Target="../media/image1250.png"/><Relationship Id="rId63" Type="http://schemas.openxmlformats.org/officeDocument/2006/relationships/image" Target="../media/image1271.png"/><Relationship Id="rId159" Type="http://schemas.openxmlformats.org/officeDocument/2006/relationships/image" Target="../media/image1319.png"/><Relationship Id="rId324" Type="http://schemas.openxmlformats.org/officeDocument/2006/relationships/customXml" Target="../ink/ink1409.xml"/><Relationship Id="rId366" Type="http://schemas.openxmlformats.org/officeDocument/2006/relationships/customXml" Target="../ink/ink1430.xml"/><Relationship Id="rId170" Type="http://schemas.openxmlformats.org/officeDocument/2006/relationships/customXml" Target="../ink/ink1332.xml"/><Relationship Id="rId226" Type="http://schemas.openxmlformats.org/officeDocument/2006/relationships/customXml" Target="../ink/ink1360.xml"/><Relationship Id="rId268" Type="http://schemas.openxmlformats.org/officeDocument/2006/relationships/customXml" Target="../ink/ink1381.xml"/><Relationship Id="rId32" Type="http://schemas.openxmlformats.org/officeDocument/2006/relationships/customXml" Target="../ink/ink1263.xml"/><Relationship Id="rId74" Type="http://schemas.openxmlformats.org/officeDocument/2006/relationships/customXml" Target="../ink/ink1284.xml"/><Relationship Id="rId128" Type="http://schemas.openxmlformats.org/officeDocument/2006/relationships/customXml" Target="../ink/ink1311.xml"/><Relationship Id="rId335" Type="http://schemas.openxmlformats.org/officeDocument/2006/relationships/image" Target="../media/image1407.png"/><Relationship Id="rId5" Type="http://schemas.openxmlformats.org/officeDocument/2006/relationships/image" Target="../media/image1242.png"/><Relationship Id="rId181" Type="http://schemas.openxmlformats.org/officeDocument/2006/relationships/image" Target="../media/image1330.png"/><Relationship Id="rId237" Type="http://schemas.openxmlformats.org/officeDocument/2006/relationships/image" Target="../media/image1358.png"/><Relationship Id="rId279" Type="http://schemas.openxmlformats.org/officeDocument/2006/relationships/image" Target="../media/image1379.png"/><Relationship Id="rId43" Type="http://schemas.openxmlformats.org/officeDocument/2006/relationships/image" Target="../media/image1261.png"/><Relationship Id="rId139" Type="http://schemas.openxmlformats.org/officeDocument/2006/relationships/image" Target="../media/image1309.png"/><Relationship Id="rId290" Type="http://schemas.openxmlformats.org/officeDocument/2006/relationships/customXml" Target="../ink/ink1392.xml"/><Relationship Id="rId304" Type="http://schemas.openxmlformats.org/officeDocument/2006/relationships/customXml" Target="../ink/ink1399.xml"/><Relationship Id="rId346" Type="http://schemas.openxmlformats.org/officeDocument/2006/relationships/customXml" Target="../ink/ink1420.xml"/><Relationship Id="rId85" Type="http://schemas.openxmlformats.org/officeDocument/2006/relationships/image" Target="../media/image1282.png"/><Relationship Id="rId150" Type="http://schemas.openxmlformats.org/officeDocument/2006/relationships/customXml" Target="../ink/ink1322.xml"/><Relationship Id="rId192" Type="http://schemas.openxmlformats.org/officeDocument/2006/relationships/customXml" Target="../ink/ink1343.xml"/><Relationship Id="rId206" Type="http://schemas.openxmlformats.org/officeDocument/2006/relationships/customXml" Target="../ink/ink1350.xml"/><Relationship Id="rId248" Type="http://schemas.openxmlformats.org/officeDocument/2006/relationships/customXml" Target="../ink/ink1371.xml"/><Relationship Id="rId12" Type="http://schemas.openxmlformats.org/officeDocument/2006/relationships/customXml" Target="../ink/ink1253.xml"/><Relationship Id="rId108" Type="http://schemas.openxmlformats.org/officeDocument/2006/relationships/customXml" Target="../ink/ink1301.xml"/><Relationship Id="rId315" Type="http://schemas.openxmlformats.org/officeDocument/2006/relationships/image" Target="../media/image1397.png"/><Relationship Id="rId357" Type="http://schemas.openxmlformats.org/officeDocument/2006/relationships/image" Target="../media/image1418.png"/><Relationship Id="rId54" Type="http://schemas.openxmlformats.org/officeDocument/2006/relationships/customXml" Target="../ink/ink1274.xml"/><Relationship Id="rId96" Type="http://schemas.openxmlformats.org/officeDocument/2006/relationships/customXml" Target="../ink/ink1295.xml"/><Relationship Id="rId161" Type="http://schemas.openxmlformats.org/officeDocument/2006/relationships/image" Target="../media/image1320.png"/><Relationship Id="rId217" Type="http://schemas.openxmlformats.org/officeDocument/2006/relationships/image" Target="../media/image1348.png"/><Relationship Id="rId259" Type="http://schemas.openxmlformats.org/officeDocument/2006/relationships/image" Target="../media/image1369.png"/><Relationship Id="rId23" Type="http://schemas.openxmlformats.org/officeDocument/2006/relationships/image" Target="../media/image1251.png"/><Relationship Id="rId119" Type="http://schemas.openxmlformats.org/officeDocument/2006/relationships/image" Target="../media/image1299.png"/><Relationship Id="rId270" Type="http://schemas.openxmlformats.org/officeDocument/2006/relationships/customXml" Target="../ink/ink1382.xml"/><Relationship Id="rId326" Type="http://schemas.openxmlformats.org/officeDocument/2006/relationships/customXml" Target="../ink/ink1410.xml"/><Relationship Id="rId65" Type="http://schemas.openxmlformats.org/officeDocument/2006/relationships/image" Target="../media/image1272.png"/><Relationship Id="rId130" Type="http://schemas.openxmlformats.org/officeDocument/2006/relationships/customXml" Target="../ink/ink1312.xml"/><Relationship Id="rId368" Type="http://schemas.openxmlformats.org/officeDocument/2006/relationships/customXml" Target="../ink/ink1431.xml"/><Relationship Id="rId172" Type="http://schemas.openxmlformats.org/officeDocument/2006/relationships/customXml" Target="../ink/ink1333.xml"/><Relationship Id="rId228" Type="http://schemas.openxmlformats.org/officeDocument/2006/relationships/customXml" Target="../ink/ink1361.xml"/><Relationship Id="rId281" Type="http://schemas.openxmlformats.org/officeDocument/2006/relationships/image" Target="../media/image1380.png"/><Relationship Id="rId337" Type="http://schemas.openxmlformats.org/officeDocument/2006/relationships/image" Target="../media/image1408.png"/><Relationship Id="rId34" Type="http://schemas.openxmlformats.org/officeDocument/2006/relationships/customXml" Target="../ink/ink1264.xml"/><Relationship Id="rId76" Type="http://schemas.openxmlformats.org/officeDocument/2006/relationships/customXml" Target="../ink/ink1285.xml"/><Relationship Id="rId141" Type="http://schemas.openxmlformats.org/officeDocument/2006/relationships/image" Target="../media/image1310.png"/><Relationship Id="rId7" Type="http://schemas.openxmlformats.org/officeDocument/2006/relationships/image" Target="../media/image1243.png"/><Relationship Id="rId183" Type="http://schemas.openxmlformats.org/officeDocument/2006/relationships/image" Target="../media/image1331.png"/><Relationship Id="rId239" Type="http://schemas.openxmlformats.org/officeDocument/2006/relationships/image" Target="../media/image1359.png"/><Relationship Id="rId250" Type="http://schemas.openxmlformats.org/officeDocument/2006/relationships/customXml" Target="../ink/ink1372.xml"/><Relationship Id="rId292" Type="http://schemas.openxmlformats.org/officeDocument/2006/relationships/customXml" Target="../ink/ink1393.xml"/><Relationship Id="rId306" Type="http://schemas.openxmlformats.org/officeDocument/2006/relationships/customXml" Target="../ink/ink1400.xml"/><Relationship Id="rId45" Type="http://schemas.openxmlformats.org/officeDocument/2006/relationships/image" Target="../media/image1262.png"/><Relationship Id="rId87" Type="http://schemas.openxmlformats.org/officeDocument/2006/relationships/image" Target="../media/image1283.png"/><Relationship Id="rId110" Type="http://schemas.openxmlformats.org/officeDocument/2006/relationships/customXml" Target="../ink/ink1302.xml"/><Relationship Id="rId348" Type="http://schemas.openxmlformats.org/officeDocument/2006/relationships/customXml" Target="../ink/ink1421.xml"/><Relationship Id="rId152" Type="http://schemas.openxmlformats.org/officeDocument/2006/relationships/customXml" Target="../ink/ink1323.xml"/><Relationship Id="rId194" Type="http://schemas.openxmlformats.org/officeDocument/2006/relationships/customXml" Target="../ink/ink1344.xml"/><Relationship Id="rId208" Type="http://schemas.openxmlformats.org/officeDocument/2006/relationships/customXml" Target="../ink/ink1351.xml"/><Relationship Id="rId261" Type="http://schemas.openxmlformats.org/officeDocument/2006/relationships/image" Target="../media/image1370.png"/><Relationship Id="rId14" Type="http://schemas.openxmlformats.org/officeDocument/2006/relationships/customXml" Target="../ink/ink1254.xml"/><Relationship Id="rId56" Type="http://schemas.openxmlformats.org/officeDocument/2006/relationships/customXml" Target="../ink/ink1275.xml"/><Relationship Id="rId317" Type="http://schemas.openxmlformats.org/officeDocument/2006/relationships/image" Target="../media/image1398.png"/><Relationship Id="rId359" Type="http://schemas.openxmlformats.org/officeDocument/2006/relationships/image" Target="../media/image1419.png"/><Relationship Id="rId98" Type="http://schemas.openxmlformats.org/officeDocument/2006/relationships/customXml" Target="../ink/ink1296.xml"/><Relationship Id="rId121" Type="http://schemas.openxmlformats.org/officeDocument/2006/relationships/image" Target="../media/image1300.png"/><Relationship Id="rId163" Type="http://schemas.openxmlformats.org/officeDocument/2006/relationships/image" Target="../media/image1321.png"/><Relationship Id="rId219" Type="http://schemas.openxmlformats.org/officeDocument/2006/relationships/image" Target="../media/image1349.png"/><Relationship Id="rId370" Type="http://schemas.openxmlformats.org/officeDocument/2006/relationships/customXml" Target="../ink/ink1432.xml"/><Relationship Id="rId230" Type="http://schemas.openxmlformats.org/officeDocument/2006/relationships/customXml" Target="../ink/ink1362.xml"/><Relationship Id="rId25" Type="http://schemas.openxmlformats.org/officeDocument/2006/relationships/image" Target="../media/image1252.png"/><Relationship Id="rId67" Type="http://schemas.openxmlformats.org/officeDocument/2006/relationships/image" Target="../media/image1273.png"/><Relationship Id="rId272" Type="http://schemas.openxmlformats.org/officeDocument/2006/relationships/customXml" Target="../ink/ink1383.xml"/><Relationship Id="rId328" Type="http://schemas.openxmlformats.org/officeDocument/2006/relationships/customXml" Target="../ink/ink1411.xml"/><Relationship Id="rId132" Type="http://schemas.openxmlformats.org/officeDocument/2006/relationships/customXml" Target="../ink/ink1313.xml"/><Relationship Id="rId174" Type="http://schemas.openxmlformats.org/officeDocument/2006/relationships/customXml" Target="../ink/ink1334.xml"/><Relationship Id="rId241" Type="http://schemas.openxmlformats.org/officeDocument/2006/relationships/image" Target="../media/image1360.png"/><Relationship Id="rId15" Type="http://schemas.openxmlformats.org/officeDocument/2006/relationships/image" Target="../media/image1247.png"/><Relationship Id="rId36" Type="http://schemas.openxmlformats.org/officeDocument/2006/relationships/customXml" Target="../ink/ink1265.xml"/><Relationship Id="rId57" Type="http://schemas.openxmlformats.org/officeDocument/2006/relationships/image" Target="../media/image1268.png"/><Relationship Id="rId262" Type="http://schemas.openxmlformats.org/officeDocument/2006/relationships/customXml" Target="../ink/ink1378.xml"/><Relationship Id="rId283" Type="http://schemas.openxmlformats.org/officeDocument/2006/relationships/image" Target="../media/image1381.png"/><Relationship Id="rId318" Type="http://schemas.openxmlformats.org/officeDocument/2006/relationships/customXml" Target="../ink/ink1406.xml"/><Relationship Id="rId339" Type="http://schemas.openxmlformats.org/officeDocument/2006/relationships/image" Target="../media/image1409.png"/><Relationship Id="rId78" Type="http://schemas.openxmlformats.org/officeDocument/2006/relationships/customXml" Target="../ink/ink1286.xml"/><Relationship Id="rId99" Type="http://schemas.openxmlformats.org/officeDocument/2006/relationships/image" Target="../media/image1289.png"/><Relationship Id="rId101" Type="http://schemas.openxmlformats.org/officeDocument/2006/relationships/image" Target="../media/image1290.png"/><Relationship Id="rId122" Type="http://schemas.openxmlformats.org/officeDocument/2006/relationships/customXml" Target="../ink/ink1308.xml"/><Relationship Id="rId143" Type="http://schemas.openxmlformats.org/officeDocument/2006/relationships/image" Target="../media/image1311.png"/><Relationship Id="rId164" Type="http://schemas.openxmlformats.org/officeDocument/2006/relationships/customXml" Target="../ink/ink1329.xml"/><Relationship Id="rId185" Type="http://schemas.openxmlformats.org/officeDocument/2006/relationships/image" Target="../media/image1332.png"/><Relationship Id="rId350" Type="http://schemas.openxmlformats.org/officeDocument/2006/relationships/customXml" Target="../ink/ink1422.xml"/><Relationship Id="rId371" Type="http://schemas.openxmlformats.org/officeDocument/2006/relationships/image" Target="../media/image1425.png"/><Relationship Id="rId9" Type="http://schemas.openxmlformats.org/officeDocument/2006/relationships/image" Target="../media/image1244.png"/><Relationship Id="rId210" Type="http://schemas.openxmlformats.org/officeDocument/2006/relationships/customXml" Target="../ink/ink1352.xml"/><Relationship Id="rId26" Type="http://schemas.openxmlformats.org/officeDocument/2006/relationships/customXml" Target="../ink/ink1260.xml"/><Relationship Id="rId231" Type="http://schemas.openxmlformats.org/officeDocument/2006/relationships/image" Target="../media/image1355.png"/><Relationship Id="rId252" Type="http://schemas.openxmlformats.org/officeDocument/2006/relationships/customXml" Target="../ink/ink1373.xml"/><Relationship Id="rId273" Type="http://schemas.openxmlformats.org/officeDocument/2006/relationships/image" Target="../media/image1376.png"/><Relationship Id="rId294" Type="http://schemas.openxmlformats.org/officeDocument/2006/relationships/customXml" Target="../ink/ink1394.xml"/><Relationship Id="rId308" Type="http://schemas.openxmlformats.org/officeDocument/2006/relationships/customXml" Target="../ink/ink1401.xml"/><Relationship Id="rId329" Type="http://schemas.openxmlformats.org/officeDocument/2006/relationships/image" Target="../media/image1404.png"/><Relationship Id="rId47" Type="http://schemas.openxmlformats.org/officeDocument/2006/relationships/image" Target="../media/image1263.png"/><Relationship Id="rId68" Type="http://schemas.openxmlformats.org/officeDocument/2006/relationships/customXml" Target="../ink/ink1281.xml"/><Relationship Id="rId89" Type="http://schemas.openxmlformats.org/officeDocument/2006/relationships/image" Target="../media/image1284.png"/><Relationship Id="rId112" Type="http://schemas.openxmlformats.org/officeDocument/2006/relationships/customXml" Target="../ink/ink1303.xml"/><Relationship Id="rId133" Type="http://schemas.openxmlformats.org/officeDocument/2006/relationships/image" Target="../media/image1306.png"/><Relationship Id="rId154" Type="http://schemas.openxmlformats.org/officeDocument/2006/relationships/customXml" Target="../ink/ink1324.xml"/><Relationship Id="rId175" Type="http://schemas.openxmlformats.org/officeDocument/2006/relationships/image" Target="../media/image1327.png"/><Relationship Id="rId340" Type="http://schemas.openxmlformats.org/officeDocument/2006/relationships/customXml" Target="../ink/ink1417.xml"/><Relationship Id="rId361" Type="http://schemas.openxmlformats.org/officeDocument/2006/relationships/image" Target="../media/image1420.png"/><Relationship Id="rId196" Type="http://schemas.openxmlformats.org/officeDocument/2006/relationships/customXml" Target="../ink/ink1345.xml"/><Relationship Id="rId200" Type="http://schemas.openxmlformats.org/officeDocument/2006/relationships/customXml" Target="../ink/ink1347.xml"/><Relationship Id="rId16" Type="http://schemas.openxmlformats.org/officeDocument/2006/relationships/customXml" Target="../ink/ink1255.xml"/><Relationship Id="rId221" Type="http://schemas.openxmlformats.org/officeDocument/2006/relationships/image" Target="../media/image1350.png"/><Relationship Id="rId242" Type="http://schemas.openxmlformats.org/officeDocument/2006/relationships/customXml" Target="../ink/ink1368.xml"/><Relationship Id="rId263" Type="http://schemas.openxmlformats.org/officeDocument/2006/relationships/image" Target="../media/image1371.png"/><Relationship Id="rId284" Type="http://schemas.openxmlformats.org/officeDocument/2006/relationships/customXml" Target="../ink/ink1389.xml"/><Relationship Id="rId319" Type="http://schemas.openxmlformats.org/officeDocument/2006/relationships/image" Target="../media/image1399.png"/><Relationship Id="rId37" Type="http://schemas.openxmlformats.org/officeDocument/2006/relationships/image" Target="../media/image1258.png"/><Relationship Id="rId58" Type="http://schemas.openxmlformats.org/officeDocument/2006/relationships/customXml" Target="../ink/ink1276.xml"/><Relationship Id="rId79" Type="http://schemas.openxmlformats.org/officeDocument/2006/relationships/image" Target="../media/image1279.png"/><Relationship Id="rId102" Type="http://schemas.openxmlformats.org/officeDocument/2006/relationships/customXml" Target="../ink/ink1298.xml"/><Relationship Id="rId123" Type="http://schemas.openxmlformats.org/officeDocument/2006/relationships/image" Target="../media/image1301.png"/><Relationship Id="rId144" Type="http://schemas.openxmlformats.org/officeDocument/2006/relationships/customXml" Target="../ink/ink1319.xml"/><Relationship Id="rId330" Type="http://schemas.openxmlformats.org/officeDocument/2006/relationships/customXml" Target="../ink/ink1412.xml"/><Relationship Id="rId90" Type="http://schemas.openxmlformats.org/officeDocument/2006/relationships/customXml" Target="../ink/ink1292.xml"/><Relationship Id="rId165" Type="http://schemas.openxmlformats.org/officeDocument/2006/relationships/image" Target="../media/image1322.png"/><Relationship Id="rId186" Type="http://schemas.openxmlformats.org/officeDocument/2006/relationships/customXml" Target="../ink/ink1340.xml"/><Relationship Id="rId351" Type="http://schemas.openxmlformats.org/officeDocument/2006/relationships/image" Target="../media/image1415.png"/><Relationship Id="rId211" Type="http://schemas.openxmlformats.org/officeDocument/2006/relationships/image" Target="../media/image1345.png"/><Relationship Id="rId232" Type="http://schemas.openxmlformats.org/officeDocument/2006/relationships/customXml" Target="../ink/ink1363.xml"/><Relationship Id="rId253" Type="http://schemas.openxmlformats.org/officeDocument/2006/relationships/image" Target="../media/image1366.png"/><Relationship Id="rId274" Type="http://schemas.openxmlformats.org/officeDocument/2006/relationships/customXml" Target="../ink/ink1384.xml"/><Relationship Id="rId295" Type="http://schemas.openxmlformats.org/officeDocument/2006/relationships/image" Target="../media/image1387.png"/><Relationship Id="rId309" Type="http://schemas.openxmlformats.org/officeDocument/2006/relationships/image" Target="../media/image1394.png"/><Relationship Id="rId27" Type="http://schemas.openxmlformats.org/officeDocument/2006/relationships/image" Target="../media/image1253.png"/><Relationship Id="rId48" Type="http://schemas.openxmlformats.org/officeDocument/2006/relationships/customXml" Target="../ink/ink1271.xml"/><Relationship Id="rId69" Type="http://schemas.openxmlformats.org/officeDocument/2006/relationships/image" Target="../media/image1274.png"/><Relationship Id="rId113" Type="http://schemas.openxmlformats.org/officeDocument/2006/relationships/image" Target="../media/image1296.png"/><Relationship Id="rId134" Type="http://schemas.openxmlformats.org/officeDocument/2006/relationships/customXml" Target="../ink/ink1314.xml"/><Relationship Id="rId320" Type="http://schemas.openxmlformats.org/officeDocument/2006/relationships/customXml" Target="../ink/ink1407.xml"/><Relationship Id="rId80" Type="http://schemas.openxmlformats.org/officeDocument/2006/relationships/customXml" Target="../ink/ink1287.xml"/><Relationship Id="rId155" Type="http://schemas.openxmlformats.org/officeDocument/2006/relationships/image" Target="../media/image1317.png"/><Relationship Id="rId176" Type="http://schemas.openxmlformats.org/officeDocument/2006/relationships/customXml" Target="../ink/ink1335.xml"/><Relationship Id="rId197" Type="http://schemas.openxmlformats.org/officeDocument/2006/relationships/image" Target="../media/image1338.png"/><Relationship Id="rId341" Type="http://schemas.openxmlformats.org/officeDocument/2006/relationships/image" Target="../media/image1410.png"/><Relationship Id="rId362" Type="http://schemas.openxmlformats.org/officeDocument/2006/relationships/customXml" Target="../ink/ink1428.xml"/><Relationship Id="rId201" Type="http://schemas.openxmlformats.org/officeDocument/2006/relationships/image" Target="../media/image1340.png"/><Relationship Id="rId222" Type="http://schemas.openxmlformats.org/officeDocument/2006/relationships/customXml" Target="../ink/ink1358.xml"/><Relationship Id="rId243" Type="http://schemas.openxmlformats.org/officeDocument/2006/relationships/image" Target="../media/image1361.png"/><Relationship Id="rId264" Type="http://schemas.openxmlformats.org/officeDocument/2006/relationships/customXml" Target="../ink/ink1379.xml"/><Relationship Id="rId285" Type="http://schemas.openxmlformats.org/officeDocument/2006/relationships/image" Target="../media/image1382.png"/><Relationship Id="rId17" Type="http://schemas.openxmlformats.org/officeDocument/2006/relationships/image" Target="../media/image1248.png"/><Relationship Id="rId38" Type="http://schemas.openxmlformats.org/officeDocument/2006/relationships/customXml" Target="../ink/ink1266.xml"/><Relationship Id="rId59" Type="http://schemas.openxmlformats.org/officeDocument/2006/relationships/image" Target="../media/image1269.png"/><Relationship Id="rId103" Type="http://schemas.openxmlformats.org/officeDocument/2006/relationships/image" Target="../media/image1291.png"/><Relationship Id="rId124" Type="http://schemas.openxmlformats.org/officeDocument/2006/relationships/customXml" Target="../ink/ink1309.xml"/><Relationship Id="rId310" Type="http://schemas.openxmlformats.org/officeDocument/2006/relationships/customXml" Target="../ink/ink1402.xml"/><Relationship Id="rId70" Type="http://schemas.openxmlformats.org/officeDocument/2006/relationships/customXml" Target="../ink/ink1282.xml"/><Relationship Id="rId91" Type="http://schemas.openxmlformats.org/officeDocument/2006/relationships/image" Target="../media/image1285.png"/><Relationship Id="rId145" Type="http://schemas.openxmlformats.org/officeDocument/2006/relationships/image" Target="../media/image1312.png"/><Relationship Id="rId166" Type="http://schemas.openxmlformats.org/officeDocument/2006/relationships/customXml" Target="../ink/ink1330.xml"/><Relationship Id="rId187" Type="http://schemas.openxmlformats.org/officeDocument/2006/relationships/image" Target="../media/image1333.png"/><Relationship Id="rId331" Type="http://schemas.openxmlformats.org/officeDocument/2006/relationships/image" Target="../media/image1405.png"/><Relationship Id="rId352" Type="http://schemas.openxmlformats.org/officeDocument/2006/relationships/customXml" Target="../ink/ink1423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353.xml"/><Relationship Id="rId233" Type="http://schemas.openxmlformats.org/officeDocument/2006/relationships/image" Target="../media/image1356.png"/><Relationship Id="rId254" Type="http://schemas.openxmlformats.org/officeDocument/2006/relationships/customXml" Target="../ink/ink1374.xml"/><Relationship Id="rId28" Type="http://schemas.openxmlformats.org/officeDocument/2006/relationships/customXml" Target="../ink/ink1261.xml"/><Relationship Id="rId49" Type="http://schemas.openxmlformats.org/officeDocument/2006/relationships/image" Target="../media/image1264.png"/><Relationship Id="rId114" Type="http://schemas.openxmlformats.org/officeDocument/2006/relationships/customXml" Target="../ink/ink1304.xml"/><Relationship Id="rId275" Type="http://schemas.openxmlformats.org/officeDocument/2006/relationships/image" Target="../media/image1377.png"/><Relationship Id="rId296" Type="http://schemas.openxmlformats.org/officeDocument/2006/relationships/customXml" Target="../ink/ink1395.xml"/><Relationship Id="rId300" Type="http://schemas.openxmlformats.org/officeDocument/2006/relationships/customXml" Target="../ink/ink1397.xml"/><Relationship Id="rId60" Type="http://schemas.openxmlformats.org/officeDocument/2006/relationships/customXml" Target="../ink/ink1277.xml"/><Relationship Id="rId81" Type="http://schemas.openxmlformats.org/officeDocument/2006/relationships/image" Target="../media/image1280.png"/><Relationship Id="rId135" Type="http://schemas.openxmlformats.org/officeDocument/2006/relationships/image" Target="../media/image1307.png"/><Relationship Id="rId156" Type="http://schemas.openxmlformats.org/officeDocument/2006/relationships/customXml" Target="../ink/ink1325.xml"/><Relationship Id="rId177" Type="http://schemas.openxmlformats.org/officeDocument/2006/relationships/image" Target="../media/image1328.png"/><Relationship Id="rId198" Type="http://schemas.openxmlformats.org/officeDocument/2006/relationships/customXml" Target="../ink/ink1346.xml"/><Relationship Id="rId321" Type="http://schemas.openxmlformats.org/officeDocument/2006/relationships/image" Target="../media/image1400.png"/><Relationship Id="rId342" Type="http://schemas.openxmlformats.org/officeDocument/2006/relationships/customXml" Target="../ink/ink1418.xml"/><Relationship Id="rId363" Type="http://schemas.openxmlformats.org/officeDocument/2006/relationships/image" Target="../media/image1421.png"/><Relationship Id="rId202" Type="http://schemas.openxmlformats.org/officeDocument/2006/relationships/customXml" Target="../ink/ink1348.xml"/><Relationship Id="rId223" Type="http://schemas.openxmlformats.org/officeDocument/2006/relationships/image" Target="../media/image1351.png"/><Relationship Id="rId244" Type="http://schemas.openxmlformats.org/officeDocument/2006/relationships/customXml" Target="../ink/ink1369.xml"/><Relationship Id="rId18" Type="http://schemas.openxmlformats.org/officeDocument/2006/relationships/customXml" Target="../ink/ink1256.xml"/><Relationship Id="rId39" Type="http://schemas.openxmlformats.org/officeDocument/2006/relationships/image" Target="../media/image1259.png"/><Relationship Id="rId265" Type="http://schemas.openxmlformats.org/officeDocument/2006/relationships/image" Target="../media/image1372.png"/><Relationship Id="rId286" Type="http://schemas.openxmlformats.org/officeDocument/2006/relationships/customXml" Target="../ink/ink1390.xml"/><Relationship Id="rId50" Type="http://schemas.openxmlformats.org/officeDocument/2006/relationships/customXml" Target="../ink/ink1272.xml"/><Relationship Id="rId104" Type="http://schemas.openxmlformats.org/officeDocument/2006/relationships/customXml" Target="../ink/ink1299.xml"/><Relationship Id="rId125" Type="http://schemas.openxmlformats.org/officeDocument/2006/relationships/image" Target="../media/image1302.png"/><Relationship Id="rId146" Type="http://schemas.openxmlformats.org/officeDocument/2006/relationships/customXml" Target="../ink/ink1320.xml"/><Relationship Id="rId167" Type="http://schemas.openxmlformats.org/officeDocument/2006/relationships/image" Target="../media/image1323.png"/><Relationship Id="rId188" Type="http://schemas.openxmlformats.org/officeDocument/2006/relationships/customXml" Target="../ink/ink1341.xml"/><Relationship Id="rId311" Type="http://schemas.openxmlformats.org/officeDocument/2006/relationships/image" Target="../media/image1395.png"/><Relationship Id="rId332" Type="http://schemas.openxmlformats.org/officeDocument/2006/relationships/customXml" Target="../ink/ink1413.xml"/><Relationship Id="rId353" Type="http://schemas.openxmlformats.org/officeDocument/2006/relationships/image" Target="../media/image1416.png"/><Relationship Id="rId71" Type="http://schemas.openxmlformats.org/officeDocument/2006/relationships/image" Target="../media/image1275.png"/><Relationship Id="rId92" Type="http://schemas.openxmlformats.org/officeDocument/2006/relationships/customXml" Target="../ink/ink1293.xml"/><Relationship Id="rId213" Type="http://schemas.openxmlformats.org/officeDocument/2006/relationships/image" Target="../media/image1346.png"/><Relationship Id="rId234" Type="http://schemas.openxmlformats.org/officeDocument/2006/relationships/customXml" Target="../ink/ink1364.xml"/><Relationship Id="rId2" Type="http://schemas.openxmlformats.org/officeDocument/2006/relationships/customXml" Target="../ink/ink1248.xml"/><Relationship Id="rId29" Type="http://schemas.openxmlformats.org/officeDocument/2006/relationships/image" Target="../media/image1254.png"/><Relationship Id="rId255" Type="http://schemas.openxmlformats.org/officeDocument/2006/relationships/image" Target="../media/image1367.png"/><Relationship Id="rId276" Type="http://schemas.openxmlformats.org/officeDocument/2006/relationships/customXml" Target="../ink/ink1385.xml"/><Relationship Id="rId297" Type="http://schemas.openxmlformats.org/officeDocument/2006/relationships/image" Target="../media/image1388.png"/><Relationship Id="rId40" Type="http://schemas.openxmlformats.org/officeDocument/2006/relationships/customXml" Target="../ink/ink1267.xml"/><Relationship Id="rId115" Type="http://schemas.openxmlformats.org/officeDocument/2006/relationships/image" Target="../media/image1297.png"/><Relationship Id="rId136" Type="http://schemas.openxmlformats.org/officeDocument/2006/relationships/customXml" Target="../ink/ink1315.xml"/><Relationship Id="rId157" Type="http://schemas.openxmlformats.org/officeDocument/2006/relationships/image" Target="../media/image1318.png"/><Relationship Id="rId178" Type="http://schemas.openxmlformats.org/officeDocument/2006/relationships/customXml" Target="../ink/ink1336.xml"/><Relationship Id="rId301" Type="http://schemas.openxmlformats.org/officeDocument/2006/relationships/image" Target="../media/image1390.png"/><Relationship Id="rId322" Type="http://schemas.openxmlformats.org/officeDocument/2006/relationships/customXml" Target="../ink/ink1408.xml"/><Relationship Id="rId343" Type="http://schemas.openxmlformats.org/officeDocument/2006/relationships/image" Target="../media/image1411.png"/><Relationship Id="rId364" Type="http://schemas.openxmlformats.org/officeDocument/2006/relationships/customXml" Target="../ink/ink1429.xml"/><Relationship Id="rId61" Type="http://schemas.openxmlformats.org/officeDocument/2006/relationships/image" Target="../media/image1270.png"/><Relationship Id="rId82" Type="http://schemas.openxmlformats.org/officeDocument/2006/relationships/customXml" Target="../ink/ink1288.xml"/><Relationship Id="rId199" Type="http://schemas.openxmlformats.org/officeDocument/2006/relationships/image" Target="../media/image1339.png"/><Relationship Id="rId203" Type="http://schemas.openxmlformats.org/officeDocument/2006/relationships/image" Target="../media/image1341.png"/><Relationship Id="rId19" Type="http://schemas.openxmlformats.org/officeDocument/2006/relationships/image" Target="../media/image1249.png"/><Relationship Id="rId224" Type="http://schemas.openxmlformats.org/officeDocument/2006/relationships/customXml" Target="../ink/ink1359.xml"/><Relationship Id="rId245" Type="http://schemas.openxmlformats.org/officeDocument/2006/relationships/image" Target="../media/image1362.png"/><Relationship Id="rId266" Type="http://schemas.openxmlformats.org/officeDocument/2006/relationships/customXml" Target="../ink/ink1380.xml"/><Relationship Id="rId287" Type="http://schemas.openxmlformats.org/officeDocument/2006/relationships/image" Target="../media/image1383.png"/><Relationship Id="rId30" Type="http://schemas.openxmlformats.org/officeDocument/2006/relationships/customXml" Target="../ink/ink1262.xml"/><Relationship Id="rId105" Type="http://schemas.openxmlformats.org/officeDocument/2006/relationships/image" Target="../media/image1292.png"/><Relationship Id="rId126" Type="http://schemas.openxmlformats.org/officeDocument/2006/relationships/customXml" Target="../ink/ink1310.xml"/><Relationship Id="rId147" Type="http://schemas.openxmlformats.org/officeDocument/2006/relationships/image" Target="../media/image1313.png"/><Relationship Id="rId168" Type="http://schemas.openxmlformats.org/officeDocument/2006/relationships/customXml" Target="../ink/ink1331.xml"/><Relationship Id="rId312" Type="http://schemas.openxmlformats.org/officeDocument/2006/relationships/customXml" Target="../ink/ink1403.xml"/><Relationship Id="rId333" Type="http://schemas.openxmlformats.org/officeDocument/2006/relationships/image" Target="../media/image1406.png"/><Relationship Id="rId354" Type="http://schemas.openxmlformats.org/officeDocument/2006/relationships/customXml" Target="../ink/ink1424.xml"/><Relationship Id="rId51" Type="http://schemas.openxmlformats.org/officeDocument/2006/relationships/image" Target="../media/image1265.png"/><Relationship Id="rId72" Type="http://schemas.openxmlformats.org/officeDocument/2006/relationships/customXml" Target="../ink/ink1283.xml"/><Relationship Id="rId93" Type="http://schemas.openxmlformats.org/officeDocument/2006/relationships/image" Target="../media/image1286.png"/><Relationship Id="rId189" Type="http://schemas.openxmlformats.org/officeDocument/2006/relationships/image" Target="../media/image1334.png"/><Relationship Id="rId3" Type="http://schemas.openxmlformats.org/officeDocument/2006/relationships/image" Target="../media/image1241.png"/><Relationship Id="rId214" Type="http://schemas.openxmlformats.org/officeDocument/2006/relationships/customXml" Target="../ink/ink1354.xml"/><Relationship Id="rId235" Type="http://schemas.openxmlformats.org/officeDocument/2006/relationships/image" Target="../media/image1357.png"/><Relationship Id="rId256" Type="http://schemas.openxmlformats.org/officeDocument/2006/relationships/customXml" Target="../ink/ink1375.xml"/><Relationship Id="rId277" Type="http://schemas.openxmlformats.org/officeDocument/2006/relationships/image" Target="../media/image1378.png"/><Relationship Id="rId298" Type="http://schemas.openxmlformats.org/officeDocument/2006/relationships/customXml" Target="../ink/ink1396.xml"/><Relationship Id="rId116" Type="http://schemas.openxmlformats.org/officeDocument/2006/relationships/customXml" Target="../ink/ink1305.xml"/><Relationship Id="rId137" Type="http://schemas.openxmlformats.org/officeDocument/2006/relationships/image" Target="../media/image1308.png"/><Relationship Id="rId158" Type="http://schemas.openxmlformats.org/officeDocument/2006/relationships/customXml" Target="../ink/ink1326.xml"/><Relationship Id="rId302" Type="http://schemas.openxmlformats.org/officeDocument/2006/relationships/customXml" Target="../ink/ink1398.xml"/><Relationship Id="rId323" Type="http://schemas.openxmlformats.org/officeDocument/2006/relationships/image" Target="../media/image1401.png"/><Relationship Id="rId344" Type="http://schemas.openxmlformats.org/officeDocument/2006/relationships/customXml" Target="../ink/ink1419.xml"/><Relationship Id="rId20" Type="http://schemas.openxmlformats.org/officeDocument/2006/relationships/customXml" Target="../ink/ink1257.xml"/><Relationship Id="rId41" Type="http://schemas.openxmlformats.org/officeDocument/2006/relationships/image" Target="../media/image1260.png"/><Relationship Id="rId62" Type="http://schemas.openxmlformats.org/officeDocument/2006/relationships/customXml" Target="../ink/ink1278.xml"/><Relationship Id="rId83" Type="http://schemas.openxmlformats.org/officeDocument/2006/relationships/image" Target="../media/image1281.png"/><Relationship Id="rId179" Type="http://schemas.openxmlformats.org/officeDocument/2006/relationships/image" Target="../media/image1329.png"/><Relationship Id="rId365" Type="http://schemas.openxmlformats.org/officeDocument/2006/relationships/image" Target="../media/image1422.png"/><Relationship Id="rId190" Type="http://schemas.openxmlformats.org/officeDocument/2006/relationships/customXml" Target="../ink/ink1342.xml"/><Relationship Id="rId204" Type="http://schemas.openxmlformats.org/officeDocument/2006/relationships/customXml" Target="../ink/ink1349.xml"/><Relationship Id="rId225" Type="http://schemas.openxmlformats.org/officeDocument/2006/relationships/image" Target="../media/image1352.png"/><Relationship Id="rId246" Type="http://schemas.openxmlformats.org/officeDocument/2006/relationships/customXml" Target="../ink/ink1370.xml"/><Relationship Id="rId267" Type="http://schemas.openxmlformats.org/officeDocument/2006/relationships/image" Target="../media/image1373.png"/><Relationship Id="rId288" Type="http://schemas.openxmlformats.org/officeDocument/2006/relationships/customXml" Target="../ink/ink1391.xml"/><Relationship Id="rId106" Type="http://schemas.openxmlformats.org/officeDocument/2006/relationships/customXml" Target="../ink/ink1300.xml"/><Relationship Id="rId127" Type="http://schemas.openxmlformats.org/officeDocument/2006/relationships/image" Target="../media/image1303.png"/><Relationship Id="rId313" Type="http://schemas.openxmlformats.org/officeDocument/2006/relationships/image" Target="../media/image1396.png"/><Relationship Id="rId10" Type="http://schemas.openxmlformats.org/officeDocument/2006/relationships/customXml" Target="../ink/ink1252.xml"/><Relationship Id="rId31" Type="http://schemas.openxmlformats.org/officeDocument/2006/relationships/image" Target="../media/image1255.png"/><Relationship Id="rId52" Type="http://schemas.openxmlformats.org/officeDocument/2006/relationships/customXml" Target="../ink/ink1273.xml"/><Relationship Id="rId73" Type="http://schemas.openxmlformats.org/officeDocument/2006/relationships/image" Target="../media/image1276.png"/><Relationship Id="rId94" Type="http://schemas.openxmlformats.org/officeDocument/2006/relationships/customXml" Target="../ink/ink1294.xml"/><Relationship Id="rId148" Type="http://schemas.openxmlformats.org/officeDocument/2006/relationships/customXml" Target="../ink/ink1321.xml"/><Relationship Id="rId169" Type="http://schemas.openxmlformats.org/officeDocument/2006/relationships/image" Target="../media/image1324.png"/><Relationship Id="rId334" Type="http://schemas.openxmlformats.org/officeDocument/2006/relationships/customXml" Target="../ink/ink1414.xml"/><Relationship Id="rId355" Type="http://schemas.openxmlformats.org/officeDocument/2006/relationships/image" Target="../media/image1417.png"/><Relationship Id="rId4" Type="http://schemas.openxmlformats.org/officeDocument/2006/relationships/customXml" Target="../ink/ink1249.xml"/><Relationship Id="rId180" Type="http://schemas.openxmlformats.org/officeDocument/2006/relationships/customXml" Target="../ink/ink1337.xml"/><Relationship Id="rId215" Type="http://schemas.openxmlformats.org/officeDocument/2006/relationships/image" Target="../media/image1347.png"/><Relationship Id="rId236" Type="http://schemas.openxmlformats.org/officeDocument/2006/relationships/customXml" Target="../ink/ink1365.xml"/><Relationship Id="rId257" Type="http://schemas.openxmlformats.org/officeDocument/2006/relationships/image" Target="../media/image1368.png"/><Relationship Id="rId278" Type="http://schemas.openxmlformats.org/officeDocument/2006/relationships/customXml" Target="../ink/ink1386.xml"/><Relationship Id="rId303" Type="http://schemas.openxmlformats.org/officeDocument/2006/relationships/image" Target="../media/image1391.png"/><Relationship Id="rId42" Type="http://schemas.openxmlformats.org/officeDocument/2006/relationships/customXml" Target="../ink/ink1268.xml"/><Relationship Id="rId84" Type="http://schemas.openxmlformats.org/officeDocument/2006/relationships/customXml" Target="../ink/ink1289.xml"/><Relationship Id="rId138" Type="http://schemas.openxmlformats.org/officeDocument/2006/relationships/customXml" Target="../ink/ink1316.xml"/><Relationship Id="rId345" Type="http://schemas.openxmlformats.org/officeDocument/2006/relationships/image" Target="../media/image1412.png"/><Relationship Id="rId191" Type="http://schemas.openxmlformats.org/officeDocument/2006/relationships/image" Target="../media/image1335.png"/><Relationship Id="rId205" Type="http://schemas.openxmlformats.org/officeDocument/2006/relationships/image" Target="../media/image1342.png"/><Relationship Id="rId247" Type="http://schemas.openxmlformats.org/officeDocument/2006/relationships/image" Target="../media/image1363.png"/><Relationship Id="rId107" Type="http://schemas.openxmlformats.org/officeDocument/2006/relationships/image" Target="../media/image1293.png"/><Relationship Id="rId289" Type="http://schemas.openxmlformats.org/officeDocument/2006/relationships/image" Target="../media/image1384.png"/><Relationship Id="rId11" Type="http://schemas.openxmlformats.org/officeDocument/2006/relationships/image" Target="../media/image1245.png"/><Relationship Id="rId53" Type="http://schemas.openxmlformats.org/officeDocument/2006/relationships/image" Target="../media/image1266.png"/><Relationship Id="rId149" Type="http://schemas.openxmlformats.org/officeDocument/2006/relationships/image" Target="../media/image1314.png"/><Relationship Id="rId314" Type="http://schemas.openxmlformats.org/officeDocument/2006/relationships/customXml" Target="../ink/ink1404.xml"/><Relationship Id="rId356" Type="http://schemas.openxmlformats.org/officeDocument/2006/relationships/customXml" Target="../ink/ink1425.xml"/><Relationship Id="rId95" Type="http://schemas.openxmlformats.org/officeDocument/2006/relationships/image" Target="../media/image1287.png"/><Relationship Id="rId160" Type="http://schemas.openxmlformats.org/officeDocument/2006/relationships/customXml" Target="../ink/ink1327.xml"/><Relationship Id="rId216" Type="http://schemas.openxmlformats.org/officeDocument/2006/relationships/customXml" Target="../ink/ink1355.xml"/><Relationship Id="rId258" Type="http://schemas.openxmlformats.org/officeDocument/2006/relationships/customXml" Target="../ink/ink1376.xml"/><Relationship Id="rId22" Type="http://schemas.openxmlformats.org/officeDocument/2006/relationships/customXml" Target="../ink/ink1258.xml"/><Relationship Id="rId64" Type="http://schemas.openxmlformats.org/officeDocument/2006/relationships/customXml" Target="../ink/ink1279.xml"/><Relationship Id="rId118" Type="http://schemas.openxmlformats.org/officeDocument/2006/relationships/customXml" Target="../ink/ink1306.xml"/><Relationship Id="rId325" Type="http://schemas.openxmlformats.org/officeDocument/2006/relationships/image" Target="../media/image1402.png"/><Relationship Id="rId367" Type="http://schemas.openxmlformats.org/officeDocument/2006/relationships/image" Target="../media/image1423.png"/><Relationship Id="rId171" Type="http://schemas.openxmlformats.org/officeDocument/2006/relationships/image" Target="../media/image1325.png"/><Relationship Id="rId227" Type="http://schemas.openxmlformats.org/officeDocument/2006/relationships/image" Target="../media/image1353.png"/><Relationship Id="rId269" Type="http://schemas.openxmlformats.org/officeDocument/2006/relationships/image" Target="../media/image1374.png"/><Relationship Id="rId33" Type="http://schemas.openxmlformats.org/officeDocument/2006/relationships/image" Target="../media/image1256.png"/><Relationship Id="rId129" Type="http://schemas.openxmlformats.org/officeDocument/2006/relationships/image" Target="../media/image1304.png"/><Relationship Id="rId280" Type="http://schemas.openxmlformats.org/officeDocument/2006/relationships/customXml" Target="../ink/ink1387.xml"/><Relationship Id="rId336" Type="http://schemas.openxmlformats.org/officeDocument/2006/relationships/customXml" Target="../ink/ink1415.xml"/><Relationship Id="rId75" Type="http://schemas.openxmlformats.org/officeDocument/2006/relationships/image" Target="../media/image1277.png"/><Relationship Id="rId140" Type="http://schemas.openxmlformats.org/officeDocument/2006/relationships/customXml" Target="../ink/ink1317.xml"/><Relationship Id="rId182" Type="http://schemas.openxmlformats.org/officeDocument/2006/relationships/customXml" Target="../ink/ink1338.xml"/><Relationship Id="rId6" Type="http://schemas.openxmlformats.org/officeDocument/2006/relationships/customXml" Target="../ink/ink1250.xml"/><Relationship Id="rId238" Type="http://schemas.openxmlformats.org/officeDocument/2006/relationships/customXml" Target="../ink/ink1366.xml"/><Relationship Id="rId291" Type="http://schemas.openxmlformats.org/officeDocument/2006/relationships/image" Target="../media/image1385.png"/><Relationship Id="rId305" Type="http://schemas.openxmlformats.org/officeDocument/2006/relationships/image" Target="../media/image1392.png"/><Relationship Id="rId347" Type="http://schemas.openxmlformats.org/officeDocument/2006/relationships/image" Target="../media/image1413.png"/><Relationship Id="rId44" Type="http://schemas.openxmlformats.org/officeDocument/2006/relationships/customXml" Target="../ink/ink1269.xml"/><Relationship Id="rId86" Type="http://schemas.openxmlformats.org/officeDocument/2006/relationships/customXml" Target="../ink/ink1290.xml"/><Relationship Id="rId151" Type="http://schemas.openxmlformats.org/officeDocument/2006/relationships/image" Target="../media/image1315.png"/><Relationship Id="rId193" Type="http://schemas.openxmlformats.org/officeDocument/2006/relationships/image" Target="../media/image1336.png"/><Relationship Id="rId207" Type="http://schemas.openxmlformats.org/officeDocument/2006/relationships/image" Target="../media/image1343.png"/><Relationship Id="rId249" Type="http://schemas.openxmlformats.org/officeDocument/2006/relationships/image" Target="../media/image1364.png"/><Relationship Id="rId13" Type="http://schemas.openxmlformats.org/officeDocument/2006/relationships/image" Target="../media/image1246.png"/><Relationship Id="rId109" Type="http://schemas.openxmlformats.org/officeDocument/2006/relationships/image" Target="../media/image1294.png"/><Relationship Id="rId260" Type="http://schemas.openxmlformats.org/officeDocument/2006/relationships/customXml" Target="../ink/ink1377.xml"/><Relationship Id="rId316" Type="http://schemas.openxmlformats.org/officeDocument/2006/relationships/customXml" Target="../ink/ink1405.xml"/><Relationship Id="rId55" Type="http://schemas.openxmlformats.org/officeDocument/2006/relationships/image" Target="../media/image1267.png"/><Relationship Id="rId97" Type="http://schemas.openxmlformats.org/officeDocument/2006/relationships/image" Target="../media/image1288.png"/><Relationship Id="rId120" Type="http://schemas.openxmlformats.org/officeDocument/2006/relationships/customXml" Target="../ink/ink1307.xml"/><Relationship Id="rId358" Type="http://schemas.openxmlformats.org/officeDocument/2006/relationships/customXml" Target="../ink/ink1426.xml"/><Relationship Id="rId162" Type="http://schemas.openxmlformats.org/officeDocument/2006/relationships/customXml" Target="../ink/ink1328.xml"/><Relationship Id="rId218" Type="http://schemas.openxmlformats.org/officeDocument/2006/relationships/customXml" Target="../ink/ink1356.xml"/><Relationship Id="rId271" Type="http://schemas.openxmlformats.org/officeDocument/2006/relationships/image" Target="../media/image1375.png"/><Relationship Id="rId24" Type="http://schemas.openxmlformats.org/officeDocument/2006/relationships/customXml" Target="../ink/ink1259.xml"/><Relationship Id="rId66" Type="http://schemas.openxmlformats.org/officeDocument/2006/relationships/customXml" Target="../ink/ink1280.xml"/><Relationship Id="rId131" Type="http://schemas.openxmlformats.org/officeDocument/2006/relationships/image" Target="../media/image1305.png"/><Relationship Id="rId327" Type="http://schemas.openxmlformats.org/officeDocument/2006/relationships/image" Target="../media/image1403.png"/><Relationship Id="rId369" Type="http://schemas.openxmlformats.org/officeDocument/2006/relationships/image" Target="../media/image1424.png"/><Relationship Id="rId173" Type="http://schemas.openxmlformats.org/officeDocument/2006/relationships/image" Target="../media/image1326.png"/><Relationship Id="rId229" Type="http://schemas.openxmlformats.org/officeDocument/2006/relationships/image" Target="../media/image1354.png"/><Relationship Id="rId240" Type="http://schemas.openxmlformats.org/officeDocument/2006/relationships/customXml" Target="../ink/ink1367.xml"/><Relationship Id="rId35" Type="http://schemas.openxmlformats.org/officeDocument/2006/relationships/image" Target="../media/image1257.png"/><Relationship Id="rId77" Type="http://schemas.openxmlformats.org/officeDocument/2006/relationships/image" Target="../media/image1278.png"/><Relationship Id="rId100" Type="http://schemas.openxmlformats.org/officeDocument/2006/relationships/customXml" Target="../ink/ink1297.xml"/><Relationship Id="rId282" Type="http://schemas.openxmlformats.org/officeDocument/2006/relationships/customXml" Target="../ink/ink1388.xml"/><Relationship Id="rId338" Type="http://schemas.openxmlformats.org/officeDocument/2006/relationships/customXml" Target="../ink/ink1416.xml"/><Relationship Id="rId8" Type="http://schemas.openxmlformats.org/officeDocument/2006/relationships/customXml" Target="../ink/ink1251.xml"/><Relationship Id="rId142" Type="http://schemas.openxmlformats.org/officeDocument/2006/relationships/customXml" Target="../ink/ink1318.xml"/><Relationship Id="rId184" Type="http://schemas.openxmlformats.org/officeDocument/2006/relationships/customXml" Target="../ink/ink1339.xml"/><Relationship Id="rId251" Type="http://schemas.openxmlformats.org/officeDocument/2006/relationships/image" Target="../media/image1365.png"/><Relationship Id="rId46" Type="http://schemas.openxmlformats.org/officeDocument/2006/relationships/customXml" Target="../ink/ink1270.xml"/><Relationship Id="rId293" Type="http://schemas.openxmlformats.org/officeDocument/2006/relationships/image" Target="../media/image1386.png"/><Relationship Id="rId307" Type="http://schemas.openxmlformats.org/officeDocument/2006/relationships/image" Target="../media/image1393.png"/><Relationship Id="rId349" Type="http://schemas.openxmlformats.org/officeDocument/2006/relationships/image" Target="../media/image1414.png"/><Relationship Id="rId88" Type="http://schemas.openxmlformats.org/officeDocument/2006/relationships/customXml" Target="../ink/ink1291.xml"/><Relationship Id="rId111" Type="http://schemas.openxmlformats.org/officeDocument/2006/relationships/image" Target="../media/image1295.png"/><Relationship Id="rId153" Type="http://schemas.openxmlformats.org/officeDocument/2006/relationships/image" Target="../media/image1316.png"/><Relationship Id="rId195" Type="http://schemas.openxmlformats.org/officeDocument/2006/relationships/image" Target="../media/image1337.png"/><Relationship Id="rId209" Type="http://schemas.openxmlformats.org/officeDocument/2006/relationships/image" Target="../media/image1344.png"/><Relationship Id="rId360" Type="http://schemas.openxmlformats.org/officeDocument/2006/relationships/customXml" Target="../ink/ink1427.xml"/><Relationship Id="rId220" Type="http://schemas.openxmlformats.org/officeDocument/2006/relationships/customXml" Target="../ink/ink1357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482.png"/><Relationship Id="rId21" Type="http://schemas.openxmlformats.org/officeDocument/2006/relationships/image" Target="../media/image1435.png"/><Relationship Id="rId63" Type="http://schemas.openxmlformats.org/officeDocument/2006/relationships/image" Target="../media/image1455.png"/><Relationship Id="rId159" Type="http://schemas.openxmlformats.org/officeDocument/2006/relationships/image" Target="../media/image1503.png"/><Relationship Id="rId170" Type="http://schemas.openxmlformats.org/officeDocument/2006/relationships/customXml" Target="../ink/ink1517.xml"/><Relationship Id="rId226" Type="http://schemas.openxmlformats.org/officeDocument/2006/relationships/customXml" Target="../ink/ink1545.xml"/><Relationship Id="rId268" Type="http://schemas.openxmlformats.org/officeDocument/2006/relationships/customXml" Target="../ink/ink1566.xml"/><Relationship Id="rId32" Type="http://schemas.openxmlformats.org/officeDocument/2006/relationships/customXml" Target="../ink/ink1448.xml"/><Relationship Id="rId74" Type="http://schemas.openxmlformats.org/officeDocument/2006/relationships/customXml" Target="../ink/ink1469.xml"/><Relationship Id="rId128" Type="http://schemas.openxmlformats.org/officeDocument/2006/relationships/customXml" Target="../ink/ink1496.xml"/><Relationship Id="rId5" Type="http://schemas.openxmlformats.org/officeDocument/2006/relationships/image" Target="../media/image1427.png"/><Relationship Id="rId181" Type="http://schemas.openxmlformats.org/officeDocument/2006/relationships/image" Target="../media/image1514.png"/><Relationship Id="rId237" Type="http://schemas.openxmlformats.org/officeDocument/2006/relationships/image" Target="../media/image1542.png"/><Relationship Id="rId279" Type="http://schemas.openxmlformats.org/officeDocument/2006/relationships/image" Target="../media/image1563.png"/><Relationship Id="rId43" Type="http://schemas.openxmlformats.org/officeDocument/2006/relationships/image" Target="../media/image1445.png"/><Relationship Id="rId139" Type="http://schemas.openxmlformats.org/officeDocument/2006/relationships/image" Target="../media/image1493.png"/><Relationship Id="rId290" Type="http://schemas.openxmlformats.org/officeDocument/2006/relationships/customXml" Target="../ink/ink1577.xml"/><Relationship Id="rId85" Type="http://schemas.openxmlformats.org/officeDocument/2006/relationships/image" Target="../media/image1466.png"/><Relationship Id="rId150" Type="http://schemas.openxmlformats.org/officeDocument/2006/relationships/customXml" Target="../ink/ink1507.xml"/><Relationship Id="rId192" Type="http://schemas.openxmlformats.org/officeDocument/2006/relationships/customXml" Target="../ink/ink1528.xml"/><Relationship Id="rId206" Type="http://schemas.openxmlformats.org/officeDocument/2006/relationships/customXml" Target="../ink/ink1535.xml"/><Relationship Id="rId248" Type="http://schemas.openxmlformats.org/officeDocument/2006/relationships/customXml" Target="../ink/ink1556.xml"/><Relationship Id="rId269" Type="http://schemas.openxmlformats.org/officeDocument/2006/relationships/image" Target="../media/image1558.png"/><Relationship Id="rId12" Type="http://schemas.openxmlformats.org/officeDocument/2006/relationships/customXml" Target="../ink/ink1438.xml"/><Relationship Id="rId33" Type="http://schemas.openxmlformats.org/officeDocument/2006/relationships/image" Target="../media/image1440.png"/><Relationship Id="rId108" Type="http://schemas.openxmlformats.org/officeDocument/2006/relationships/customXml" Target="../ink/ink1486.xml"/><Relationship Id="rId129" Type="http://schemas.openxmlformats.org/officeDocument/2006/relationships/image" Target="../media/image1488.png"/><Relationship Id="rId280" Type="http://schemas.openxmlformats.org/officeDocument/2006/relationships/customXml" Target="../ink/ink1572.xml"/><Relationship Id="rId54" Type="http://schemas.openxmlformats.org/officeDocument/2006/relationships/customXml" Target="../ink/ink1459.xml"/><Relationship Id="rId75" Type="http://schemas.openxmlformats.org/officeDocument/2006/relationships/image" Target="../media/image1461.png"/><Relationship Id="rId96" Type="http://schemas.openxmlformats.org/officeDocument/2006/relationships/customXml" Target="../ink/ink1480.xml"/><Relationship Id="rId140" Type="http://schemas.openxmlformats.org/officeDocument/2006/relationships/customXml" Target="../ink/ink1502.xml"/><Relationship Id="rId161" Type="http://schemas.openxmlformats.org/officeDocument/2006/relationships/image" Target="../media/image1504.png"/><Relationship Id="rId182" Type="http://schemas.openxmlformats.org/officeDocument/2006/relationships/customXml" Target="../ink/ink1523.xml"/><Relationship Id="rId217" Type="http://schemas.openxmlformats.org/officeDocument/2006/relationships/image" Target="../media/image1532.png"/><Relationship Id="rId6" Type="http://schemas.openxmlformats.org/officeDocument/2006/relationships/customXml" Target="../ink/ink1435.xml"/><Relationship Id="rId238" Type="http://schemas.openxmlformats.org/officeDocument/2006/relationships/customXml" Target="../ink/ink1551.xml"/><Relationship Id="rId259" Type="http://schemas.openxmlformats.org/officeDocument/2006/relationships/image" Target="../media/image1553.png"/><Relationship Id="rId23" Type="http://schemas.openxmlformats.org/officeDocument/2006/relationships/image" Target="../media/image1128.png"/><Relationship Id="rId119" Type="http://schemas.openxmlformats.org/officeDocument/2006/relationships/image" Target="../media/image1483.png"/><Relationship Id="rId270" Type="http://schemas.openxmlformats.org/officeDocument/2006/relationships/customXml" Target="../ink/ink1567.xml"/><Relationship Id="rId291" Type="http://schemas.openxmlformats.org/officeDocument/2006/relationships/image" Target="../media/image1569.png"/><Relationship Id="rId44" Type="http://schemas.openxmlformats.org/officeDocument/2006/relationships/customXml" Target="../ink/ink1454.xml"/><Relationship Id="rId65" Type="http://schemas.openxmlformats.org/officeDocument/2006/relationships/image" Target="../media/image1456.png"/><Relationship Id="rId86" Type="http://schemas.openxmlformats.org/officeDocument/2006/relationships/customXml" Target="../ink/ink1475.xml"/><Relationship Id="rId130" Type="http://schemas.openxmlformats.org/officeDocument/2006/relationships/customXml" Target="../ink/ink1497.xml"/><Relationship Id="rId151" Type="http://schemas.openxmlformats.org/officeDocument/2006/relationships/image" Target="../media/image1499.png"/><Relationship Id="rId172" Type="http://schemas.openxmlformats.org/officeDocument/2006/relationships/customXml" Target="../ink/ink1518.xml"/><Relationship Id="rId193" Type="http://schemas.openxmlformats.org/officeDocument/2006/relationships/image" Target="../media/image1520.png"/><Relationship Id="rId207" Type="http://schemas.openxmlformats.org/officeDocument/2006/relationships/image" Target="../media/image1527.png"/><Relationship Id="rId228" Type="http://schemas.openxmlformats.org/officeDocument/2006/relationships/customXml" Target="../ink/ink1546.xml"/><Relationship Id="rId249" Type="http://schemas.openxmlformats.org/officeDocument/2006/relationships/image" Target="../media/image1548.png"/><Relationship Id="rId13" Type="http://schemas.openxmlformats.org/officeDocument/2006/relationships/image" Target="../media/image1431.png"/><Relationship Id="rId109" Type="http://schemas.openxmlformats.org/officeDocument/2006/relationships/image" Target="../media/image1478.png"/><Relationship Id="rId260" Type="http://schemas.openxmlformats.org/officeDocument/2006/relationships/customXml" Target="../ink/ink1562.xml"/><Relationship Id="rId281" Type="http://schemas.openxmlformats.org/officeDocument/2006/relationships/image" Target="../media/image1564.png"/><Relationship Id="rId34" Type="http://schemas.openxmlformats.org/officeDocument/2006/relationships/customXml" Target="../ink/ink1449.xml"/><Relationship Id="rId55" Type="http://schemas.openxmlformats.org/officeDocument/2006/relationships/image" Target="../media/image1451.png"/><Relationship Id="rId76" Type="http://schemas.openxmlformats.org/officeDocument/2006/relationships/customXml" Target="../ink/ink1470.xml"/><Relationship Id="rId97" Type="http://schemas.openxmlformats.org/officeDocument/2006/relationships/image" Target="../media/image1472.png"/><Relationship Id="rId120" Type="http://schemas.openxmlformats.org/officeDocument/2006/relationships/customXml" Target="../ink/ink1492.xml"/><Relationship Id="rId141" Type="http://schemas.openxmlformats.org/officeDocument/2006/relationships/image" Target="../media/image1494.png"/><Relationship Id="rId7" Type="http://schemas.openxmlformats.org/officeDocument/2006/relationships/image" Target="../media/image1428.png"/><Relationship Id="rId162" Type="http://schemas.openxmlformats.org/officeDocument/2006/relationships/customXml" Target="../ink/ink1513.xml"/><Relationship Id="rId183" Type="http://schemas.openxmlformats.org/officeDocument/2006/relationships/image" Target="../media/image1515.png"/><Relationship Id="rId218" Type="http://schemas.openxmlformats.org/officeDocument/2006/relationships/customXml" Target="../ink/ink1541.xml"/><Relationship Id="rId239" Type="http://schemas.openxmlformats.org/officeDocument/2006/relationships/image" Target="../media/image1543.png"/><Relationship Id="rId250" Type="http://schemas.openxmlformats.org/officeDocument/2006/relationships/customXml" Target="../ink/ink1557.xml"/><Relationship Id="rId271" Type="http://schemas.openxmlformats.org/officeDocument/2006/relationships/image" Target="../media/image1559.png"/><Relationship Id="rId24" Type="http://schemas.openxmlformats.org/officeDocument/2006/relationships/customXml" Target="../ink/ink1444.xml"/><Relationship Id="rId45" Type="http://schemas.openxmlformats.org/officeDocument/2006/relationships/image" Target="../media/image1446.png"/><Relationship Id="rId66" Type="http://schemas.openxmlformats.org/officeDocument/2006/relationships/customXml" Target="../ink/ink1465.xml"/><Relationship Id="rId87" Type="http://schemas.openxmlformats.org/officeDocument/2006/relationships/image" Target="../media/image1467.png"/><Relationship Id="rId110" Type="http://schemas.openxmlformats.org/officeDocument/2006/relationships/customXml" Target="../ink/ink1487.xml"/><Relationship Id="rId131" Type="http://schemas.openxmlformats.org/officeDocument/2006/relationships/image" Target="../media/image1489.png"/><Relationship Id="rId152" Type="http://schemas.openxmlformats.org/officeDocument/2006/relationships/customXml" Target="../ink/ink1508.xml"/><Relationship Id="rId173" Type="http://schemas.openxmlformats.org/officeDocument/2006/relationships/image" Target="../media/image1510.png"/><Relationship Id="rId194" Type="http://schemas.openxmlformats.org/officeDocument/2006/relationships/customXml" Target="../ink/ink1529.xml"/><Relationship Id="rId208" Type="http://schemas.openxmlformats.org/officeDocument/2006/relationships/customXml" Target="../ink/ink1536.xml"/><Relationship Id="rId229" Type="http://schemas.openxmlformats.org/officeDocument/2006/relationships/image" Target="../media/image1538.png"/><Relationship Id="rId240" Type="http://schemas.openxmlformats.org/officeDocument/2006/relationships/customXml" Target="../ink/ink1552.xml"/><Relationship Id="rId261" Type="http://schemas.openxmlformats.org/officeDocument/2006/relationships/image" Target="../media/image1554.png"/><Relationship Id="rId14" Type="http://schemas.openxmlformats.org/officeDocument/2006/relationships/customXml" Target="../ink/ink1439.xml"/><Relationship Id="rId35" Type="http://schemas.openxmlformats.org/officeDocument/2006/relationships/image" Target="../media/image1441.png"/><Relationship Id="rId56" Type="http://schemas.openxmlformats.org/officeDocument/2006/relationships/customXml" Target="../ink/ink1460.xml"/><Relationship Id="rId77" Type="http://schemas.openxmlformats.org/officeDocument/2006/relationships/image" Target="../media/image1462.png"/><Relationship Id="rId100" Type="http://schemas.openxmlformats.org/officeDocument/2006/relationships/customXml" Target="../ink/ink1482.xml"/><Relationship Id="rId282" Type="http://schemas.openxmlformats.org/officeDocument/2006/relationships/customXml" Target="../ink/ink1573.xml"/><Relationship Id="rId8" Type="http://schemas.openxmlformats.org/officeDocument/2006/relationships/customXml" Target="../ink/ink1436.xml"/><Relationship Id="rId98" Type="http://schemas.openxmlformats.org/officeDocument/2006/relationships/customXml" Target="../ink/ink1481.xml"/><Relationship Id="rId121" Type="http://schemas.openxmlformats.org/officeDocument/2006/relationships/image" Target="../media/image1484.png"/><Relationship Id="rId142" Type="http://schemas.openxmlformats.org/officeDocument/2006/relationships/customXml" Target="../ink/ink1503.xml"/><Relationship Id="rId163" Type="http://schemas.openxmlformats.org/officeDocument/2006/relationships/image" Target="../media/image1505.png"/><Relationship Id="rId184" Type="http://schemas.openxmlformats.org/officeDocument/2006/relationships/customXml" Target="../ink/ink1524.xml"/><Relationship Id="rId219" Type="http://schemas.openxmlformats.org/officeDocument/2006/relationships/image" Target="../media/image1533.png"/><Relationship Id="rId230" Type="http://schemas.openxmlformats.org/officeDocument/2006/relationships/customXml" Target="../ink/ink1547.xml"/><Relationship Id="rId251" Type="http://schemas.openxmlformats.org/officeDocument/2006/relationships/image" Target="../media/image1549.png"/><Relationship Id="rId25" Type="http://schemas.openxmlformats.org/officeDocument/2006/relationships/image" Target="../media/image1436.png"/><Relationship Id="rId46" Type="http://schemas.openxmlformats.org/officeDocument/2006/relationships/customXml" Target="../ink/ink1455.xml"/><Relationship Id="rId67" Type="http://schemas.openxmlformats.org/officeDocument/2006/relationships/image" Target="../media/image1457.png"/><Relationship Id="rId272" Type="http://schemas.openxmlformats.org/officeDocument/2006/relationships/customXml" Target="../ink/ink1568.xml"/><Relationship Id="rId88" Type="http://schemas.openxmlformats.org/officeDocument/2006/relationships/customXml" Target="../ink/ink1476.xml"/><Relationship Id="rId111" Type="http://schemas.openxmlformats.org/officeDocument/2006/relationships/image" Target="../media/image1479.png"/><Relationship Id="rId132" Type="http://schemas.openxmlformats.org/officeDocument/2006/relationships/customXml" Target="../ink/ink1498.xml"/><Relationship Id="rId153" Type="http://schemas.openxmlformats.org/officeDocument/2006/relationships/image" Target="../media/image1500.png"/><Relationship Id="rId174" Type="http://schemas.openxmlformats.org/officeDocument/2006/relationships/customXml" Target="../ink/ink1519.xml"/><Relationship Id="rId195" Type="http://schemas.openxmlformats.org/officeDocument/2006/relationships/image" Target="../media/image1521.png"/><Relationship Id="rId209" Type="http://schemas.openxmlformats.org/officeDocument/2006/relationships/image" Target="../media/image1528.png"/><Relationship Id="rId220" Type="http://schemas.openxmlformats.org/officeDocument/2006/relationships/customXml" Target="../ink/ink1542.xml"/><Relationship Id="rId241" Type="http://schemas.openxmlformats.org/officeDocument/2006/relationships/image" Target="../media/image1544.png"/><Relationship Id="rId15" Type="http://schemas.openxmlformats.org/officeDocument/2006/relationships/image" Target="../media/image1432.png"/><Relationship Id="rId36" Type="http://schemas.openxmlformats.org/officeDocument/2006/relationships/customXml" Target="../ink/ink1450.xml"/><Relationship Id="rId57" Type="http://schemas.openxmlformats.org/officeDocument/2006/relationships/image" Target="../media/image1452.png"/><Relationship Id="rId262" Type="http://schemas.openxmlformats.org/officeDocument/2006/relationships/customXml" Target="../ink/ink1563.xml"/><Relationship Id="rId283" Type="http://schemas.openxmlformats.org/officeDocument/2006/relationships/image" Target="../media/image1565.png"/><Relationship Id="rId78" Type="http://schemas.openxmlformats.org/officeDocument/2006/relationships/customXml" Target="../ink/ink1471.xml"/><Relationship Id="rId99" Type="http://schemas.openxmlformats.org/officeDocument/2006/relationships/image" Target="../media/image1473.png"/><Relationship Id="rId101" Type="http://schemas.openxmlformats.org/officeDocument/2006/relationships/image" Target="../media/image1474.png"/><Relationship Id="rId122" Type="http://schemas.openxmlformats.org/officeDocument/2006/relationships/customXml" Target="../ink/ink1493.xml"/><Relationship Id="rId143" Type="http://schemas.openxmlformats.org/officeDocument/2006/relationships/image" Target="../media/image1495.png"/><Relationship Id="rId164" Type="http://schemas.openxmlformats.org/officeDocument/2006/relationships/customXml" Target="../ink/ink1514.xml"/><Relationship Id="rId185" Type="http://schemas.openxmlformats.org/officeDocument/2006/relationships/image" Target="../media/image1516.png"/><Relationship Id="rId9" Type="http://schemas.openxmlformats.org/officeDocument/2006/relationships/image" Target="../media/image1429.png"/><Relationship Id="rId210" Type="http://schemas.openxmlformats.org/officeDocument/2006/relationships/customXml" Target="../ink/ink1537.xml"/><Relationship Id="rId26" Type="http://schemas.openxmlformats.org/officeDocument/2006/relationships/customXml" Target="../ink/ink1445.xml"/><Relationship Id="rId231" Type="http://schemas.openxmlformats.org/officeDocument/2006/relationships/image" Target="../media/image1539.png"/><Relationship Id="rId252" Type="http://schemas.openxmlformats.org/officeDocument/2006/relationships/customXml" Target="../ink/ink1558.xml"/><Relationship Id="rId273" Type="http://schemas.openxmlformats.org/officeDocument/2006/relationships/image" Target="../media/image1560.png"/><Relationship Id="rId47" Type="http://schemas.openxmlformats.org/officeDocument/2006/relationships/image" Target="../media/image1447.png"/><Relationship Id="rId68" Type="http://schemas.openxmlformats.org/officeDocument/2006/relationships/customXml" Target="../ink/ink1466.xml"/><Relationship Id="rId89" Type="http://schemas.openxmlformats.org/officeDocument/2006/relationships/image" Target="../media/image1468.png"/><Relationship Id="rId112" Type="http://schemas.openxmlformats.org/officeDocument/2006/relationships/customXml" Target="../ink/ink1488.xml"/><Relationship Id="rId133" Type="http://schemas.openxmlformats.org/officeDocument/2006/relationships/image" Target="../media/image1490.png"/><Relationship Id="rId154" Type="http://schemas.openxmlformats.org/officeDocument/2006/relationships/customXml" Target="../ink/ink1509.xml"/><Relationship Id="rId175" Type="http://schemas.openxmlformats.org/officeDocument/2006/relationships/image" Target="../media/image1511.png"/><Relationship Id="rId196" Type="http://schemas.openxmlformats.org/officeDocument/2006/relationships/customXml" Target="../ink/ink1530.xml"/><Relationship Id="rId200" Type="http://schemas.openxmlformats.org/officeDocument/2006/relationships/customXml" Target="../ink/ink1532.xml"/><Relationship Id="rId16" Type="http://schemas.openxmlformats.org/officeDocument/2006/relationships/customXml" Target="../ink/ink1440.xml"/><Relationship Id="rId221" Type="http://schemas.openxmlformats.org/officeDocument/2006/relationships/image" Target="../media/image1534.png"/><Relationship Id="rId242" Type="http://schemas.openxmlformats.org/officeDocument/2006/relationships/customXml" Target="../ink/ink1553.xml"/><Relationship Id="rId263" Type="http://schemas.openxmlformats.org/officeDocument/2006/relationships/image" Target="../media/image1555.png"/><Relationship Id="rId284" Type="http://schemas.openxmlformats.org/officeDocument/2006/relationships/customXml" Target="../ink/ink1574.xml"/><Relationship Id="rId37" Type="http://schemas.openxmlformats.org/officeDocument/2006/relationships/image" Target="../media/image1442.png"/><Relationship Id="rId58" Type="http://schemas.openxmlformats.org/officeDocument/2006/relationships/customXml" Target="../ink/ink1461.xml"/><Relationship Id="rId79" Type="http://schemas.openxmlformats.org/officeDocument/2006/relationships/image" Target="../media/image1463.png"/><Relationship Id="rId102" Type="http://schemas.openxmlformats.org/officeDocument/2006/relationships/customXml" Target="../ink/ink1483.xml"/><Relationship Id="rId123" Type="http://schemas.openxmlformats.org/officeDocument/2006/relationships/image" Target="../media/image1485.png"/><Relationship Id="rId144" Type="http://schemas.openxmlformats.org/officeDocument/2006/relationships/customXml" Target="../ink/ink1504.xml"/><Relationship Id="rId90" Type="http://schemas.openxmlformats.org/officeDocument/2006/relationships/customXml" Target="../ink/ink1477.xml"/><Relationship Id="rId165" Type="http://schemas.openxmlformats.org/officeDocument/2006/relationships/image" Target="../media/image1506.png"/><Relationship Id="rId186" Type="http://schemas.openxmlformats.org/officeDocument/2006/relationships/customXml" Target="../ink/ink1525.xml"/><Relationship Id="rId211" Type="http://schemas.openxmlformats.org/officeDocument/2006/relationships/image" Target="../media/image1529.png"/><Relationship Id="rId232" Type="http://schemas.openxmlformats.org/officeDocument/2006/relationships/customXml" Target="../ink/ink1548.xml"/><Relationship Id="rId253" Type="http://schemas.openxmlformats.org/officeDocument/2006/relationships/image" Target="../media/image1550.png"/><Relationship Id="rId274" Type="http://schemas.openxmlformats.org/officeDocument/2006/relationships/customXml" Target="../ink/ink1569.xml"/><Relationship Id="rId27" Type="http://schemas.openxmlformats.org/officeDocument/2006/relationships/image" Target="../media/image1437.png"/><Relationship Id="rId48" Type="http://schemas.openxmlformats.org/officeDocument/2006/relationships/customXml" Target="../ink/ink1456.xml"/><Relationship Id="rId69" Type="http://schemas.openxmlformats.org/officeDocument/2006/relationships/image" Target="../media/image1458.png"/><Relationship Id="rId113" Type="http://schemas.openxmlformats.org/officeDocument/2006/relationships/image" Target="../media/image1480.png"/><Relationship Id="rId134" Type="http://schemas.openxmlformats.org/officeDocument/2006/relationships/customXml" Target="../ink/ink1499.xml"/><Relationship Id="rId80" Type="http://schemas.openxmlformats.org/officeDocument/2006/relationships/customXml" Target="../ink/ink1472.xml"/><Relationship Id="rId155" Type="http://schemas.openxmlformats.org/officeDocument/2006/relationships/image" Target="../media/image1501.png"/><Relationship Id="rId176" Type="http://schemas.openxmlformats.org/officeDocument/2006/relationships/customXml" Target="../ink/ink1520.xml"/><Relationship Id="rId197" Type="http://schemas.openxmlformats.org/officeDocument/2006/relationships/image" Target="../media/image1522.png"/><Relationship Id="rId201" Type="http://schemas.openxmlformats.org/officeDocument/2006/relationships/image" Target="../media/image1524.png"/><Relationship Id="rId222" Type="http://schemas.openxmlformats.org/officeDocument/2006/relationships/customXml" Target="../ink/ink1543.xml"/><Relationship Id="rId243" Type="http://schemas.openxmlformats.org/officeDocument/2006/relationships/image" Target="../media/image1545.png"/><Relationship Id="rId264" Type="http://schemas.openxmlformats.org/officeDocument/2006/relationships/customXml" Target="../ink/ink1564.xml"/><Relationship Id="rId285" Type="http://schemas.openxmlformats.org/officeDocument/2006/relationships/image" Target="../media/image1566.png"/><Relationship Id="rId17" Type="http://schemas.openxmlformats.org/officeDocument/2006/relationships/image" Target="../media/image1433.png"/><Relationship Id="rId38" Type="http://schemas.openxmlformats.org/officeDocument/2006/relationships/customXml" Target="../ink/ink1451.xml"/><Relationship Id="rId59" Type="http://schemas.openxmlformats.org/officeDocument/2006/relationships/image" Target="../media/image1453.png"/><Relationship Id="rId103" Type="http://schemas.openxmlformats.org/officeDocument/2006/relationships/image" Target="../media/image1475.png"/><Relationship Id="rId124" Type="http://schemas.openxmlformats.org/officeDocument/2006/relationships/customXml" Target="../ink/ink1494.xml"/><Relationship Id="rId70" Type="http://schemas.openxmlformats.org/officeDocument/2006/relationships/customXml" Target="../ink/ink1467.xml"/><Relationship Id="rId91" Type="http://schemas.openxmlformats.org/officeDocument/2006/relationships/image" Target="../media/image1469.png"/><Relationship Id="rId145" Type="http://schemas.openxmlformats.org/officeDocument/2006/relationships/image" Target="../media/image1496.png"/><Relationship Id="rId166" Type="http://schemas.openxmlformats.org/officeDocument/2006/relationships/customXml" Target="../ink/ink1515.xml"/><Relationship Id="rId187" Type="http://schemas.openxmlformats.org/officeDocument/2006/relationships/image" Target="../media/image1517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538.xml"/><Relationship Id="rId233" Type="http://schemas.openxmlformats.org/officeDocument/2006/relationships/image" Target="../media/image1540.png"/><Relationship Id="rId254" Type="http://schemas.openxmlformats.org/officeDocument/2006/relationships/customXml" Target="../ink/ink1559.xml"/><Relationship Id="rId28" Type="http://schemas.openxmlformats.org/officeDocument/2006/relationships/customXml" Target="../ink/ink1446.xml"/><Relationship Id="rId49" Type="http://schemas.openxmlformats.org/officeDocument/2006/relationships/image" Target="../media/image1448.png"/><Relationship Id="rId114" Type="http://schemas.openxmlformats.org/officeDocument/2006/relationships/customXml" Target="../ink/ink1489.xml"/><Relationship Id="rId275" Type="http://schemas.openxmlformats.org/officeDocument/2006/relationships/image" Target="../media/image1561.png"/><Relationship Id="rId60" Type="http://schemas.openxmlformats.org/officeDocument/2006/relationships/customXml" Target="../ink/ink1462.xml"/><Relationship Id="rId81" Type="http://schemas.openxmlformats.org/officeDocument/2006/relationships/image" Target="../media/image1464.png"/><Relationship Id="rId135" Type="http://schemas.openxmlformats.org/officeDocument/2006/relationships/image" Target="../media/image1491.png"/><Relationship Id="rId156" Type="http://schemas.openxmlformats.org/officeDocument/2006/relationships/customXml" Target="../ink/ink1510.xml"/><Relationship Id="rId177" Type="http://schemas.openxmlformats.org/officeDocument/2006/relationships/image" Target="../media/image1512.png"/><Relationship Id="rId198" Type="http://schemas.openxmlformats.org/officeDocument/2006/relationships/customXml" Target="../ink/ink1531.xml"/><Relationship Id="rId202" Type="http://schemas.openxmlformats.org/officeDocument/2006/relationships/customXml" Target="../ink/ink1533.xml"/><Relationship Id="rId223" Type="http://schemas.openxmlformats.org/officeDocument/2006/relationships/image" Target="../media/image1535.png"/><Relationship Id="rId244" Type="http://schemas.openxmlformats.org/officeDocument/2006/relationships/customXml" Target="../ink/ink1554.xml"/><Relationship Id="rId18" Type="http://schemas.openxmlformats.org/officeDocument/2006/relationships/customXml" Target="../ink/ink1441.xml"/><Relationship Id="rId39" Type="http://schemas.openxmlformats.org/officeDocument/2006/relationships/image" Target="../media/image1443.png"/><Relationship Id="rId265" Type="http://schemas.openxmlformats.org/officeDocument/2006/relationships/image" Target="../media/image1556.png"/><Relationship Id="rId286" Type="http://schemas.openxmlformats.org/officeDocument/2006/relationships/customXml" Target="../ink/ink1575.xml"/><Relationship Id="rId50" Type="http://schemas.openxmlformats.org/officeDocument/2006/relationships/customXml" Target="../ink/ink1457.xml"/><Relationship Id="rId104" Type="http://schemas.openxmlformats.org/officeDocument/2006/relationships/customXml" Target="../ink/ink1484.xml"/><Relationship Id="rId125" Type="http://schemas.openxmlformats.org/officeDocument/2006/relationships/image" Target="../media/image1486.png"/><Relationship Id="rId146" Type="http://schemas.openxmlformats.org/officeDocument/2006/relationships/customXml" Target="../ink/ink1505.xml"/><Relationship Id="rId167" Type="http://schemas.openxmlformats.org/officeDocument/2006/relationships/image" Target="../media/image1507.png"/><Relationship Id="rId188" Type="http://schemas.openxmlformats.org/officeDocument/2006/relationships/customXml" Target="../ink/ink1526.xml"/><Relationship Id="rId71" Type="http://schemas.openxmlformats.org/officeDocument/2006/relationships/image" Target="../media/image1459.png"/><Relationship Id="rId92" Type="http://schemas.openxmlformats.org/officeDocument/2006/relationships/customXml" Target="../ink/ink1478.xml"/><Relationship Id="rId213" Type="http://schemas.openxmlformats.org/officeDocument/2006/relationships/image" Target="../media/image1530.png"/><Relationship Id="rId234" Type="http://schemas.openxmlformats.org/officeDocument/2006/relationships/customXml" Target="../ink/ink1549.xml"/><Relationship Id="rId2" Type="http://schemas.openxmlformats.org/officeDocument/2006/relationships/customXml" Target="../ink/ink1433.xml"/><Relationship Id="rId29" Type="http://schemas.openxmlformats.org/officeDocument/2006/relationships/image" Target="../media/image1438.png"/><Relationship Id="rId255" Type="http://schemas.openxmlformats.org/officeDocument/2006/relationships/image" Target="../media/image1551.png"/><Relationship Id="rId276" Type="http://schemas.openxmlformats.org/officeDocument/2006/relationships/customXml" Target="../ink/ink1570.xml"/><Relationship Id="rId40" Type="http://schemas.openxmlformats.org/officeDocument/2006/relationships/customXml" Target="../ink/ink1452.xml"/><Relationship Id="rId115" Type="http://schemas.openxmlformats.org/officeDocument/2006/relationships/image" Target="../media/image1481.png"/><Relationship Id="rId136" Type="http://schemas.openxmlformats.org/officeDocument/2006/relationships/customXml" Target="../ink/ink1500.xml"/><Relationship Id="rId157" Type="http://schemas.openxmlformats.org/officeDocument/2006/relationships/image" Target="../media/image1502.png"/><Relationship Id="rId178" Type="http://schemas.openxmlformats.org/officeDocument/2006/relationships/customXml" Target="../ink/ink1521.xml"/><Relationship Id="rId61" Type="http://schemas.openxmlformats.org/officeDocument/2006/relationships/image" Target="../media/image1454.png"/><Relationship Id="rId82" Type="http://schemas.openxmlformats.org/officeDocument/2006/relationships/customXml" Target="../ink/ink1473.xml"/><Relationship Id="rId199" Type="http://schemas.openxmlformats.org/officeDocument/2006/relationships/image" Target="../media/image1523.png"/><Relationship Id="rId203" Type="http://schemas.openxmlformats.org/officeDocument/2006/relationships/image" Target="../media/image1525.png"/><Relationship Id="rId19" Type="http://schemas.openxmlformats.org/officeDocument/2006/relationships/image" Target="../media/image1434.png"/><Relationship Id="rId224" Type="http://schemas.openxmlformats.org/officeDocument/2006/relationships/customXml" Target="../ink/ink1544.xml"/><Relationship Id="rId245" Type="http://schemas.openxmlformats.org/officeDocument/2006/relationships/image" Target="../media/image1546.png"/><Relationship Id="rId266" Type="http://schemas.openxmlformats.org/officeDocument/2006/relationships/customXml" Target="../ink/ink1565.xml"/><Relationship Id="rId287" Type="http://schemas.openxmlformats.org/officeDocument/2006/relationships/image" Target="../media/image1567.png"/><Relationship Id="rId30" Type="http://schemas.openxmlformats.org/officeDocument/2006/relationships/customXml" Target="../ink/ink1447.xml"/><Relationship Id="rId105" Type="http://schemas.openxmlformats.org/officeDocument/2006/relationships/image" Target="../media/image1476.png"/><Relationship Id="rId126" Type="http://schemas.openxmlformats.org/officeDocument/2006/relationships/customXml" Target="../ink/ink1495.xml"/><Relationship Id="rId147" Type="http://schemas.openxmlformats.org/officeDocument/2006/relationships/image" Target="../media/image1497.png"/><Relationship Id="rId168" Type="http://schemas.openxmlformats.org/officeDocument/2006/relationships/customXml" Target="../ink/ink1516.xml"/><Relationship Id="rId51" Type="http://schemas.openxmlformats.org/officeDocument/2006/relationships/image" Target="../media/image1449.png"/><Relationship Id="rId72" Type="http://schemas.openxmlformats.org/officeDocument/2006/relationships/customXml" Target="../ink/ink1468.xml"/><Relationship Id="rId93" Type="http://schemas.openxmlformats.org/officeDocument/2006/relationships/image" Target="../media/image1470.png"/><Relationship Id="rId189" Type="http://schemas.openxmlformats.org/officeDocument/2006/relationships/image" Target="../media/image1518.png"/><Relationship Id="rId3" Type="http://schemas.openxmlformats.org/officeDocument/2006/relationships/image" Target="../media/image1426.png"/><Relationship Id="rId214" Type="http://schemas.openxmlformats.org/officeDocument/2006/relationships/customXml" Target="../ink/ink1539.xml"/><Relationship Id="rId235" Type="http://schemas.openxmlformats.org/officeDocument/2006/relationships/image" Target="../media/image1541.png"/><Relationship Id="rId256" Type="http://schemas.openxmlformats.org/officeDocument/2006/relationships/customXml" Target="../ink/ink1560.xml"/><Relationship Id="rId277" Type="http://schemas.openxmlformats.org/officeDocument/2006/relationships/image" Target="../media/image1562.png"/><Relationship Id="rId116" Type="http://schemas.openxmlformats.org/officeDocument/2006/relationships/customXml" Target="../ink/ink1490.xml"/><Relationship Id="rId137" Type="http://schemas.openxmlformats.org/officeDocument/2006/relationships/image" Target="../media/image1492.png"/><Relationship Id="rId158" Type="http://schemas.openxmlformats.org/officeDocument/2006/relationships/customXml" Target="../ink/ink1511.xml"/><Relationship Id="rId20" Type="http://schemas.openxmlformats.org/officeDocument/2006/relationships/customXml" Target="../ink/ink1442.xml"/><Relationship Id="rId41" Type="http://schemas.openxmlformats.org/officeDocument/2006/relationships/image" Target="../media/image1444.png"/><Relationship Id="rId62" Type="http://schemas.openxmlformats.org/officeDocument/2006/relationships/customXml" Target="../ink/ink1463.xml"/><Relationship Id="rId83" Type="http://schemas.openxmlformats.org/officeDocument/2006/relationships/image" Target="../media/image1465.png"/><Relationship Id="rId179" Type="http://schemas.openxmlformats.org/officeDocument/2006/relationships/image" Target="../media/image1513.png"/><Relationship Id="rId190" Type="http://schemas.openxmlformats.org/officeDocument/2006/relationships/customXml" Target="../ink/ink1527.xml"/><Relationship Id="rId204" Type="http://schemas.openxmlformats.org/officeDocument/2006/relationships/customXml" Target="../ink/ink1534.xml"/><Relationship Id="rId225" Type="http://schemas.openxmlformats.org/officeDocument/2006/relationships/image" Target="../media/image1536.png"/><Relationship Id="rId246" Type="http://schemas.openxmlformats.org/officeDocument/2006/relationships/customXml" Target="../ink/ink1555.xml"/><Relationship Id="rId267" Type="http://schemas.openxmlformats.org/officeDocument/2006/relationships/image" Target="../media/image1557.png"/><Relationship Id="rId288" Type="http://schemas.openxmlformats.org/officeDocument/2006/relationships/customXml" Target="../ink/ink1576.xml"/><Relationship Id="rId106" Type="http://schemas.openxmlformats.org/officeDocument/2006/relationships/customXml" Target="../ink/ink1485.xml"/><Relationship Id="rId127" Type="http://schemas.openxmlformats.org/officeDocument/2006/relationships/image" Target="../media/image1487.png"/><Relationship Id="rId10" Type="http://schemas.openxmlformats.org/officeDocument/2006/relationships/customXml" Target="../ink/ink1437.xml"/><Relationship Id="rId31" Type="http://schemas.openxmlformats.org/officeDocument/2006/relationships/image" Target="../media/image1439.png"/><Relationship Id="rId52" Type="http://schemas.openxmlformats.org/officeDocument/2006/relationships/customXml" Target="../ink/ink1458.xml"/><Relationship Id="rId73" Type="http://schemas.openxmlformats.org/officeDocument/2006/relationships/image" Target="../media/image1460.png"/><Relationship Id="rId94" Type="http://schemas.openxmlformats.org/officeDocument/2006/relationships/customXml" Target="../ink/ink1479.xml"/><Relationship Id="rId148" Type="http://schemas.openxmlformats.org/officeDocument/2006/relationships/customXml" Target="../ink/ink1506.xml"/><Relationship Id="rId169" Type="http://schemas.openxmlformats.org/officeDocument/2006/relationships/image" Target="../media/image1508.png"/><Relationship Id="rId4" Type="http://schemas.openxmlformats.org/officeDocument/2006/relationships/customXml" Target="../ink/ink1434.xml"/><Relationship Id="rId180" Type="http://schemas.openxmlformats.org/officeDocument/2006/relationships/customXml" Target="../ink/ink1522.xml"/><Relationship Id="rId215" Type="http://schemas.openxmlformats.org/officeDocument/2006/relationships/image" Target="../media/image1531.png"/><Relationship Id="rId236" Type="http://schemas.openxmlformats.org/officeDocument/2006/relationships/customXml" Target="../ink/ink1550.xml"/><Relationship Id="rId257" Type="http://schemas.openxmlformats.org/officeDocument/2006/relationships/image" Target="../media/image1552.png"/><Relationship Id="rId278" Type="http://schemas.openxmlformats.org/officeDocument/2006/relationships/customXml" Target="../ink/ink1571.xml"/><Relationship Id="rId42" Type="http://schemas.openxmlformats.org/officeDocument/2006/relationships/customXml" Target="../ink/ink1453.xml"/><Relationship Id="rId84" Type="http://schemas.openxmlformats.org/officeDocument/2006/relationships/customXml" Target="../ink/ink1474.xml"/><Relationship Id="rId138" Type="http://schemas.openxmlformats.org/officeDocument/2006/relationships/customXml" Target="../ink/ink1501.xml"/><Relationship Id="rId191" Type="http://schemas.openxmlformats.org/officeDocument/2006/relationships/image" Target="../media/image1519.png"/><Relationship Id="rId205" Type="http://schemas.openxmlformats.org/officeDocument/2006/relationships/image" Target="../media/image1526.png"/><Relationship Id="rId247" Type="http://schemas.openxmlformats.org/officeDocument/2006/relationships/image" Target="../media/image1547.png"/><Relationship Id="rId107" Type="http://schemas.openxmlformats.org/officeDocument/2006/relationships/image" Target="../media/image1477.png"/><Relationship Id="rId289" Type="http://schemas.openxmlformats.org/officeDocument/2006/relationships/image" Target="../media/image1568.png"/><Relationship Id="rId11" Type="http://schemas.openxmlformats.org/officeDocument/2006/relationships/image" Target="../media/image1430.png"/><Relationship Id="rId53" Type="http://schemas.openxmlformats.org/officeDocument/2006/relationships/image" Target="../media/image1450.png"/><Relationship Id="rId149" Type="http://schemas.openxmlformats.org/officeDocument/2006/relationships/image" Target="../media/image1498.png"/><Relationship Id="rId95" Type="http://schemas.openxmlformats.org/officeDocument/2006/relationships/image" Target="../media/image1471.png"/><Relationship Id="rId160" Type="http://schemas.openxmlformats.org/officeDocument/2006/relationships/customXml" Target="../ink/ink1512.xml"/><Relationship Id="rId216" Type="http://schemas.openxmlformats.org/officeDocument/2006/relationships/customXml" Target="../ink/ink1540.xml"/><Relationship Id="rId258" Type="http://schemas.openxmlformats.org/officeDocument/2006/relationships/customXml" Target="../ink/ink1561.xml"/><Relationship Id="rId22" Type="http://schemas.openxmlformats.org/officeDocument/2006/relationships/customXml" Target="../ink/ink1443.xml"/><Relationship Id="rId64" Type="http://schemas.openxmlformats.org/officeDocument/2006/relationships/customXml" Target="../ink/ink1464.xml"/><Relationship Id="rId118" Type="http://schemas.openxmlformats.org/officeDocument/2006/relationships/customXml" Target="../ink/ink1491.xml"/><Relationship Id="rId171" Type="http://schemas.openxmlformats.org/officeDocument/2006/relationships/image" Target="../media/image1509.png"/><Relationship Id="rId227" Type="http://schemas.openxmlformats.org/officeDocument/2006/relationships/image" Target="../media/image1537.png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627.png"/><Relationship Id="rId299" Type="http://schemas.openxmlformats.org/officeDocument/2006/relationships/image" Target="../media/image1718.png"/><Relationship Id="rId21" Type="http://schemas.openxmlformats.org/officeDocument/2006/relationships/image" Target="../media/image1579.png"/><Relationship Id="rId63" Type="http://schemas.openxmlformats.org/officeDocument/2006/relationships/image" Target="../media/image1600.png"/><Relationship Id="rId159" Type="http://schemas.openxmlformats.org/officeDocument/2006/relationships/image" Target="../media/image1648.png"/><Relationship Id="rId324" Type="http://schemas.openxmlformats.org/officeDocument/2006/relationships/customXml" Target="../ink/ink1739.xml"/><Relationship Id="rId366" Type="http://schemas.openxmlformats.org/officeDocument/2006/relationships/customXml" Target="../ink/ink1760.xml"/><Relationship Id="rId170" Type="http://schemas.openxmlformats.org/officeDocument/2006/relationships/customXml" Target="../ink/ink1662.xml"/><Relationship Id="rId226" Type="http://schemas.openxmlformats.org/officeDocument/2006/relationships/customXml" Target="../ink/ink1690.xml"/><Relationship Id="rId433" Type="http://schemas.openxmlformats.org/officeDocument/2006/relationships/image" Target="../media/image1785.png"/><Relationship Id="rId268" Type="http://schemas.openxmlformats.org/officeDocument/2006/relationships/customXml" Target="../ink/ink1711.xml"/><Relationship Id="rId32" Type="http://schemas.openxmlformats.org/officeDocument/2006/relationships/customXml" Target="../ink/ink1593.xml"/><Relationship Id="rId74" Type="http://schemas.openxmlformats.org/officeDocument/2006/relationships/customXml" Target="../ink/ink1614.xml"/><Relationship Id="rId128" Type="http://schemas.openxmlformats.org/officeDocument/2006/relationships/customXml" Target="../ink/ink1641.xml"/><Relationship Id="rId335" Type="http://schemas.openxmlformats.org/officeDocument/2006/relationships/image" Target="../media/image1736.png"/><Relationship Id="rId377" Type="http://schemas.openxmlformats.org/officeDocument/2006/relationships/image" Target="../media/image1757.png"/><Relationship Id="rId5" Type="http://schemas.openxmlformats.org/officeDocument/2006/relationships/image" Target="../media/image1571.png"/><Relationship Id="rId181" Type="http://schemas.openxmlformats.org/officeDocument/2006/relationships/image" Target="../media/image1659.png"/><Relationship Id="rId237" Type="http://schemas.openxmlformats.org/officeDocument/2006/relationships/image" Target="../media/image1687.png"/><Relationship Id="rId402" Type="http://schemas.openxmlformats.org/officeDocument/2006/relationships/customXml" Target="../ink/ink1778.xml"/><Relationship Id="rId279" Type="http://schemas.openxmlformats.org/officeDocument/2006/relationships/image" Target="../media/image1708.png"/><Relationship Id="rId43" Type="http://schemas.openxmlformats.org/officeDocument/2006/relationships/image" Target="../media/image1590.png"/><Relationship Id="rId139" Type="http://schemas.openxmlformats.org/officeDocument/2006/relationships/image" Target="../media/image1638.png"/><Relationship Id="rId290" Type="http://schemas.openxmlformats.org/officeDocument/2006/relationships/customXml" Target="../ink/ink1722.xml"/><Relationship Id="rId304" Type="http://schemas.openxmlformats.org/officeDocument/2006/relationships/customXml" Target="../ink/ink1729.xml"/><Relationship Id="rId346" Type="http://schemas.openxmlformats.org/officeDocument/2006/relationships/customXml" Target="../ink/ink1750.xml"/><Relationship Id="rId388" Type="http://schemas.openxmlformats.org/officeDocument/2006/relationships/customXml" Target="../ink/ink1771.xml"/><Relationship Id="rId85" Type="http://schemas.openxmlformats.org/officeDocument/2006/relationships/image" Target="../media/image1611.png"/><Relationship Id="rId150" Type="http://schemas.openxmlformats.org/officeDocument/2006/relationships/customXml" Target="../ink/ink1652.xml"/><Relationship Id="rId192" Type="http://schemas.openxmlformats.org/officeDocument/2006/relationships/customXml" Target="../ink/ink1673.xml"/><Relationship Id="rId206" Type="http://schemas.openxmlformats.org/officeDocument/2006/relationships/customXml" Target="../ink/ink1680.xml"/><Relationship Id="rId413" Type="http://schemas.openxmlformats.org/officeDocument/2006/relationships/image" Target="../media/image1775.png"/><Relationship Id="rId248" Type="http://schemas.openxmlformats.org/officeDocument/2006/relationships/customXml" Target="../ink/ink1701.xml"/><Relationship Id="rId12" Type="http://schemas.openxmlformats.org/officeDocument/2006/relationships/customXml" Target="../ink/ink1583.xml"/><Relationship Id="rId108" Type="http://schemas.openxmlformats.org/officeDocument/2006/relationships/customXml" Target="../ink/ink1631.xml"/><Relationship Id="rId315" Type="http://schemas.openxmlformats.org/officeDocument/2006/relationships/image" Target="../media/image1726.png"/><Relationship Id="rId357" Type="http://schemas.openxmlformats.org/officeDocument/2006/relationships/image" Target="../media/image1747.png"/><Relationship Id="rId54" Type="http://schemas.openxmlformats.org/officeDocument/2006/relationships/customXml" Target="../ink/ink1604.xml"/><Relationship Id="rId96" Type="http://schemas.openxmlformats.org/officeDocument/2006/relationships/customXml" Target="../ink/ink1625.xml"/><Relationship Id="rId161" Type="http://schemas.openxmlformats.org/officeDocument/2006/relationships/image" Target="../media/image1649.png"/><Relationship Id="rId217" Type="http://schemas.openxmlformats.org/officeDocument/2006/relationships/image" Target="../media/image1677.png"/><Relationship Id="rId399" Type="http://schemas.openxmlformats.org/officeDocument/2006/relationships/image" Target="../media/image1768.png"/><Relationship Id="rId259" Type="http://schemas.openxmlformats.org/officeDocument/2006/relationships/image" Target="../media/image1698.png"/><Relationship Id="rId424" Type="http://schemas.openxmlformats.org/officeDocument/2006/relationships/customXml" Target="../ink/ink1789.xml"/><Relationship Id="rId23" Type="http://schemas.openxmlformats.org/officeDocument/2006/relationships/image" Target="../media/image1580.png"/><Relationship Id="rId119" Type="http://schemas.openxmlformats.org/officeDocument/2006/relationships/image" Target="../media/image1628.png"/><Relationship Id="rId270" Type="http://schemas.openxmlformats.org/officeDocument/2006/relationships/customXml" Target="../ink/ink1712.xml"/><Relationship Id="rId326" Type="http://schemas.openxmlformats.org/officeDocument/2006/relationships/customXml" Target="../ink/ink1740.xml"/><Relationship Id="rId65" Type="http://schemas.openxmlformats.org/officeDocument/2006/relationships/image" Target="../media/image1601.png"/><Relationship Id="rId130" Type="http://schemas.openxmlformats.org/officeDocument/2006/relationships/customXml" Target="../ink/ink1642.xml"/><Relationship Id="rId368" Type="http://schemas.openxmlformats.org/officeDocument/2006/relationships/customXml" Target="../ink/ink1761.xml"/><Relationship Id="rId172" Type="http://schemas.openxmlformats.org/officeDocument/2006/relationships/customXml" Target="../ink/ink1663.xml"/><Relationship Id="rId228" Type="http://schemas.openxmlformats.org/officeDocument/2006/relationships/customXml" Target="../ink/ink1691.xml"/><Relationship Id="rId281" Type="http://schemas.openxmlformats.org/officeDocument/2006/relationships/image" Target="../media/image1709.png"/><Relationship Id="rId337" Type="http://schemas.openxmlformats.org/officeDocument/2006/relationships/image" Target="../media/image1737.png"/><Relationship Id="rId34" Type="http://schemas.openxmlformats.org/officeDocument/2006/relationships/customXml" Target="../ink/ink1594.xml"/><Relationship Id="rId76" Type="http://schemas.openxmlformats.org/officeDocument/2006/relationships/customXml" Target="../ink/ink1615.xml"/><Relationship Id="rId141" Type="http://schemas.openxmlformats.org/officeDocument/2006/relationships/image" Target="../media/image1639.png"/><Relationship Id="rId379" Type="http://schemas.openxmlformats.org/officeDocument/2006/relationships/image" Target="../media/image1758.png"/><Relationship Id="rId7" Type="http://schemas.openxmlformats.org/officeDocument/2006/relationships/image" Target="../media/image1572.png"/><Relationship Id="rId183" Type="http://schemas.openxmlformats.org/officeDocument/2006/relationships/image" Target="../media/image1660.png"/><Relationship Id="rId239" Type="http://schemas.openxmlformats.org/officeDocument/2006/relationships/image" Target="../media/image1688.png"/><Relationship Id="rId390" Type="http://schemas.openxmlformats.org/officeDocument/2006/relationships/customXml" Target="../ink/ink1772.xml"/><Relationship Id="rId404" Type="http://schemas.openxmlformats.org/officeDocument/2006/relationships/customXml" Target="../ink/ink1779.xml"/><Relationship Id="rId250" Type="http://schemas.openxmlformats.org/officeDocument/2006/relationships/customXml" Target="../ink/ink1702.xml"/><Relationship Id="rId292" Type="http://schemas.openxmlformats.org/officeDocument/2006/relationships/customXml" Target="../ink/ink1723.xml"/><Relationship Id="rId306" Type="http://schemas.openxmlformats.org/officeDocument/2006/relationships/customXml" Target="../ink/ink1730.xml"/><Relationship Id="rId45" Type="http://schemas.openxmlformats.org/officeDocument/2006/relationships/image" Target="../media/image1591.png"/><Relationship Id="rId87" Type="http://schemas.openxmlformats.org/officeDocument/2006/relationships/image" Target="../media/image1612.png"/><Relationship Id="rId110" Type="http://schemas.openxmlformats.org/officeDocument/2006/relationships/customXml" Target="../ink/ink1632.xml"/><Relationship Id="rId348" Type="http://schemas.openxmlformats.org/officeDocument/2006/relationships/customXml" Target="../ink/ink1751.xml"/><Relationship Id="rId152" Type="http://schemas.openxmlformats.org/officeDocument/2006/relationships/customXml" Target="../ink/ink1653.xml"/><Relationship Id="rId194" Type="http://schemas.openxmlformats.org/officeDocument/2006/relationships/customXml" Target="../ink/ink1674.xml"/><Relationship Id="rId208" Type="http://schemas.openxmlformats.org/officeDocument/2006/relationships/customXml" Target="../ink/ink1681.xml"/><Relationship Id="rId415" Type="http://schemas.openxmlformats.org/officeDocument/2006/relationships/image" Target="../media/image1776.png"/><Relationship Id="rId261" Type="http://schemas.openxmlformats.org/officeDocument/2006/relationships/image" Target="../media/image1699.png"/><Relationship Id="rId14" Type="http://schemas.openxmlformats.org/officeDocument/2006/relationships/customXml" Target="../ink/ink1584.xml"/><Relationship Id="rId56" Type="http://schemas.openxmlformats.org/officeDocument/2006/relationships/customXml" Target="../ink/ink1605.xml"/><Relationship Id="rId317" Type="http://schemas.openxmlformats.org/officeDocument/2006/relationships/image" Target="../media/image1727.png"/><Relationship Id="rId359" Type="http://schemas.openxmlformats.org/officeDocument/2006/relationships/image" Target="../media/image1748.png"/><Relationship Id="rId98" Type="http://schemas.openxmlformats.org/officeDocument/2006/relationships/customXml" Target="../ink/ink1626.xml"/><Relationship Id="rId121" Type="http://schemas.openxmlformats.org/officeDocument/2006/relationships/image" Target="../media/image1629.png"/><Relationship Id="rId163" Type="http://schemas.openxmlformats.org/officeDocument/2006/relationships/image" Target="../media/image1650.png"/><Relationship Id="rId219" Type="http://schemas.openxmlformats.org/officeDocument/2006/relationships/image" Target="../media/image1678.png"/><Relationship Id="rId370" Type="http://schemas.openxmlformats.org/officeDocument/2006/relationships/customXml" Target="../ink/ink1762.xml"/><Relationship Id="rId426" Type="http://schemas.openxmlformats.org/officeDocument/2006/relationships/customXml" Target="../ink/ink1790.xml"/><Relationship Id="rId230" Type="http://schemas.openxmlformats.org/officeDocument/2006/relationships/customXml" Target="../ink/ink1692.xml"/><Relationship Id="rId25" Type="http://schemas.openxmlformats.org/officeDocument/2006/relationships/image" Target="../media/image1581.png"/><Relationship Id="rId67" Type="http://schemas.openxmlformats.org/officeDocument/2006/relationships/image" Target="../media/image1602.png"/><Relationship Id="rId272" Type="http://schemas.openxmlformats.org/officeDocument/2006/relationships/customXml" Target="../ink/ink1713.xml"/><Relationship Id="rId328" Type="http://schemas.openxmlformats.org/officeDocument/2006/relationships/customXml" Target="../ink/ink1741.xml"/><Relationship Id="rId132" Type="http://schemas.openxmlformats.org/officeDocument/2006/relationships/customXml" Target="../ink/ink1643.xml"/><Relationship Id="rId174" Type="http://schemas.openxmlformats.org/officeDocument/2006/relationships/customXml" Target="../ink/ink1664.xml"/><Relationship Id="rId381" Type="http://schemas.openxmlformats.org/officeDocument/2006/relationships/image" Target="../media/image1759.png"/><Relationship Id="rId241" Type="http://schemas.openxmlformats.org/officeDocument/2006/relationships/image" Target="../media/image1689.png"/><Relationship Id="rId36" Type="http://schemas.openxmlformats.org/officeDocument/2006/relationships/customXml" Target="../ink/ink1595.xml"/><Relationship Id="rId283" Type="http://schemas.openxmlformats.org/officeDocument/2006/relationships/image" Target="../media/image1710.png"/><Relationship Id="rId339" Type="http://schemas.openxmlformats.org/officeDocument/2006/relationships/image" Target="../media/image1738.png"/><Relationship Id="rId78" Type="http://schemas.openxmlformats.org/officeDocument/2006/relationships/customXml" Target="../ink/ink1616.xml"/><Relationship Id="rId101" Type="http://schemas.openxmlformats.org/officeDocument/2006/relationships/image" Target="../media/image1619.png"/><Relationship Id="rId143" Type="http://schemas.openxmlformats.org/officeDocument/2006/relationships/image" Target="../media/image1640.png"/><Relationship Id="rId185" Type="http://schemas.openxmlformats.org/officeDocument/2006/relationships/image" Target="../media/image1661.png"/><Relationship Id="rId350" Type="http://schemas.openxmlformats.org/officeDocument/2006/relationships/customXml" Target="../ink/ink1752.xml"/><Relationship Id="rId406" Type="http://schemas.openxmlformats.org/officeDocument/2006/relationships/customXml" Target="../ink/ink1780.xml"/><Relationship Id="rId9" Type="http://schemas.openxmlformats.org/officeDocument/2006/relationships/image" Target="../media/image1573.png"/><Relationship Id="rId210" Type="http://schemas.openxmlformats.org/officeDocument/2006/relationships/customXml" Target="../ink/ink1682.xml"/><Relationship Id="rId392" Type="http://schemas.openxmlformats.org/officeDocument/2006/relationships/customXml" Target="../ink/ink1773.xml"/><Relationship Id="rId252" Type="http://schemas.openxmlformats.org/officeDocument/2006/relationships/customXml" Target="../ink/ink1703.xml"/><Relationship Id="rId294" Type="http://schemas.openxmlformats.org/officeDocument/2006/relationships/customXml" Target="../ink/ink1724.xml"/><Relationship Id="rId308" Type="http://schemas.openxmlformats.org/officeDocument/2006/relationships/customXml" Target="../ink/ink1731.xml"/><Relationship Id="rId47" Type="http://schemas.openxmlformats.org/officeDocument/2006/relationships/image" Target="../media/image1592.png"/><Relationship Id="rId89" Type="http://schemas.openxmlformats.org/officeDocument/2006/relationships/image" Target="../media/image1613.png"/><Relationship Id="rId112" Type="http://schemas.openxmlformats.org/officeDocument/2006/relationships/customXml" Target="../ink/ink1633.xml"/><Relationship Id="rId154" Type="http://schemas.openxmlformats.org/officeDocument/2006/relationships/customXml" Target="../ink/ink1654.xml"/><Relationship Id="rId361" Type="http://schemas.openxmlformats.org/officeDocument/2006/relationships/image" Target="../media/image1749.png"/><Relationship Id="rId196" Type="http://schemas.openxmlformats.org/officeDocument/2006/relationships/customXml" Target="../ink/ink1675.xml"/><Relationship Id="rId417" Type="http://schemas.openxmlformats.org/officeDocument/2006/relationships/image" Target="../media/image1777.png"/><Relationship Id="rId16" Type="http://schemas.openxmlformats.org/officeDocument/2006/relationships/customXml" Target="../ink/ink1585.xml"/><Relationship Id="rId221" Type="http://schemas.openxmlformats.org/officeDocument/2006/relationships/image" Target="../media/image1679.png"/><Relationship Id="rId263" Type="http://schemas.openxmlformats.org/officeDocument/2006/relationships/image" Target="../media/image1700.png"/><Relationship Id="rId319" Type="http://schemas.openxmlformats.org/officeDocument/2006/relationships/image" Target="../media/image1728.png"/><Relationship Id="rId58" Type="http://schemas.openxmlformats.org/officeDocument/2006/relationships/customXml" Target="../ink/ink1606.xml"/><Relationship Id="rId123" Type="http://schemas.openxmlformats.org/officeDocument/2006/relationships/image" Target="../media/image1630.png"/><Relationship Id="rId330" Type="http://schemas.openxmlformats.org/officeDocument/2006/relationships/customXml" Target="../ink/ink1742.xml"/><Relationship Id="rId165" Type="http://schemas.openxmlformats.org/officeDocument/2006/relationships/image" Target="../media/image1651.png"/><Relationship Id="rId372" Type="http://schemas.openxmlformats.org/officeDocument/2006/relationships/customXml" Target="../ink/ink1763.xml"/><Relationship Id="rId428" Type="http://schemas.openxmlformats.org/officeDocument/2006/relationships/customXml" Target="../ink/ink1791.xml"/><Relationship Id="rId232" Type="http://schemas.openxmlformats.org/officeDocument/2006/relationships/customXml" Target="../ink/ink1693.xml"/><Relationship Id="rId274" Type="http://schemas.openxmlformats.org/officeDocument/2006/relationships/customXml" Target="../ink/ink1714.xml"/><Relationship Id="rId27" Type="http://schemas.openxmlformats.org/officeDocument/2006/relationships/image" Target="../media/image1582.png"/><Relationship Id="rId69" Type="http://schemas.openxmlformats.org/officeDocument/2006/relationships/image" Target="../media/image1603.png"/><Relationship Id="rId134" Type="http://schemas.openxmlformats.org/officeDocument/2006/relationships/customXml" Target="../ink/ink1644.xml"/><Relationship Id="rId80" Type="http://schemas.openxmlformats.org/officeDocument/2006/relationships/customXml" Target="../ink/ink1617.xml"/><Relationship Id="rId176" Type="http://schemas.openxmlformats.org/officeDocument/2006/relationships/customXml" Target="../ink/ink1665.xml"/><Relationship Id="rId341" Type="http://schemas.openxmlformats.org/officeDocument/2006/relationships/image" Target="../media/image1739.png"/><Relationship Id="rId383" Type="http://schemas.openxmlformats.org/officeDocument/2006/relationships/image" Target="../media/image1760.png"/><Relationship Id="rId201" Type="http://schemas.openxmlformats.org/officeDocument/2006/relationships/image" Target="../media/image1669.png"/><Relationship Id="rId243" Type="http://schemas.openxmlformats.org/officeDocument/2006/relationships/image" Target="../media/image1690.png"/><Relationship Id="rId285" Type="http://schemas.openxmlformats.org/officeDocument/2006/relationships/image" Target="../media/image1711.png"/><Relationship Id="rId38" Type="http://schemas.openxmlformats.org/officeDocument/2006/relationships/customXml" Target="../ink/ink1596.xml"/><Relationship Id="rId103" Type="http://schemas.openxmlformats.org/officeDocument/2006/relationships/image" Target="../media/image1620.png"/><Relationship Id="rId310" Type="http://schemas.openxmlformats.org/officeDocument/2006/relationships/customXml" Target="../ink/ink1732.xml"/><Relationship Id="rId91" Type="http://schemas.openxmlformats.org/officeDocument/2006/relationships/image" Target="../media/image1614.png"/><Relationship Id="rId145" Type="http://schemas.openxmlformats.org/officeDocument/2006/relationships/image" Target="../media/image1641.png"/><Relationship Id="rId187" Type="http://schemas.openxmlformats.org/officeDocument/2006/relationships/image" Target="../media/image1662.png"/><Relationship Id="rId352" Type="http://schemas.openxmlformats.org/officeDocument/2006/relationships/customXml" Target="../ink/ink1753.xml"/><Relationship Id="rId394" Type="http://schemas.openxmlformats.org/officeDocument/2006/relationships/customXml" Target="../ink/ink1774.xml"/><Relationship Id="rId408" Type="http://schemas.openxmlformats.org/officeDocument/2006/relationships/customXml" Target="../ink/ink1781.xml"/><Relationship Id="rId212" Type="http://schemas.openxmlformats.org/officeDocument/2006/relationships/customXml" Target="../ink/ink1683.xml"/><Relationship Id="rId254" Type="http://schemas.openxmlformats.org/officeDocument/2006/relationships/customXml" Target="../ink/ink1704.xml"/><Relationship Id="rId28" Type="http://schemas.openxmlformats.org/officeDocument/2006/relationships/customXml" Target="../ink/ink1591.xml"/><Relationship Id="rId49" Type="http://schemas.openxmlformats.org/officeDocument/2006/relationships/image" Target="../media/image1593.png"/><Relationship Id="rId114" Type="http://schemas.openxmlformats.org/officeDocument/2006/relationships/customXml" Target="../ink/ink1634.xml"/><Relationship Id="rId275" Type="http://schemas.openxmlformats.org/officeDocument/2006/relationships/image" Target="../media/image1706.png"/><Relationship Id="rId296" Type="http://schemas.openxmlformats.org/officeDocument/2006/relationships/customXml" Target="../ink/ink1725.xml"/><Relationship Id="rId300" Type="http://schemas.openxmlformats.org/officeDocument/2006/relationships/customXml" Target="../ink/ink1727.xml"/><Relationship Id="rId60" Type="http://schemas.openxmlformats.org/officeDocument/2006/relationships/customXml" Target="../ink/ink1607.xml"/><Relationship Id="rId81" Type="http://schemas.openxmlformats.org/officeDocument/2006/relationships/image" Target="../media/image1609.png"/><Relationship Id="rId135" Type="http://schemas.openxmlformats.org/officeDocument/2006/relationships/image" Target="../media/image1636.png"/><Relationship Id="rId156" Type="http://schemas.openxmlformats.org/officeDocument/2006/relationships/customXml" Target="../ink/ink1655.xml"/><Relationship Id="rId177" Type="http://schemas.openxmlformats.org/officeDocument/2006/relationships/image" Target="../media/image1657.png"/><Relationship Id="rId198" Type="http://schemas.openxmlformats.org/officeDocument/2006/relationships/customXml" Target="../ink/ink1676.xml"/><Relationship Id="rId321" Type="http://schemas.openxmlformats.org/officeDocument/2006/relationships/image" Target="../media/image1729.png"/><Relationship Id="rId342" Type="http://schemas.openxmlformats.org/officeDocument/2006/relationships/customXml" Target="../ink/ink1748.xml"/><Relationship Id="rId363" Type="http://schemas.openxmlformats.org/officeDocument/2006/relationships/image" Target="../media/image1750.png"/><Relationship Id="rId384" Type="http://schemas.openxmlformats.org/officeDocument/2006/relationships/customXml" Target="../ink/ink1769.xml"/><Relationship Id="rId419" Type="http://schemas.openxmlformats.org/officeDocument/2006/relationships/image" Target="../media/image1778.png"/><Relationship Id="rId202" Type="http://schemas.openxmlformats.org/officeDocument/2006/relationships/customXml" Target="../ink/ink1678.xml"/><Relationship Id="rId223" Type="http://schemas.openxmlformats.org/officeDocument/2006/relationships/image" Target="../media/image1680.png"/><Relationship Id="rId244" Type="http://schemas.openxmlformats.org/officeDocument/2006/relationships/customXml" Target="../ink/ink1699.xml"/><Relationship Id="rId430" Type="http://schemas.openxmlformats.org/officeDocument/2006/relationships/customXml" Target="../ink/ink1792.xml"/><Relationship Id="rId18" Type="http://schemas.openxmlformats.org/officeDocument/2006/relationships/customXml" Target="../ink/ink1586.xml"/><Relationship Id="rId39" Type="http://schemas.openxmlformats.org/officeDocument/2006/relationships/image" Target="../media/image1588.png"/><Relationship Id="rId265" Type="http://schemas.openxmlformats.org/officeDocument/2006/relationships/image" Target="../media/image1701.png"/><Relationship Id="rId286" Type="http://schemas.openxmlformats.org/officeDocument/2006/relationships/customXml" Target="../ink/ink1720.xml"/><Relationship Id="rId50" Type="http://schemas.openxmlformats.org/officeDocument/2006/relationships/customXml" Target="../ink/ink1602.xml"/><Relationship Id="rId104" Type="http://schemas.openxmlformats.org/officeDocument/2006/relationships/customXml" Target="../ink/ink1629.xml"/><Relationship Id="rId125" Type="http://schemas.openxmlformats.org/officeDocument/2006/relationships/image" Target="../media/image1631.png"/><Relationship Id="rId146" Type="http://schemas.openxmlformats.org/officeDocument/2006/relationships/customXml" Target="../ink/ink1650.xml"/><Relationship Id="rId167" Type="http://schemas.openxmlformats.org/officeDocument/2006/relationships/image" Target="../media/image1652.png"/><Relationship Id="rId188" Type="http://schemas.openxmlformats.org/officeDocument/2006/relationships/customXml" Target="../ink/ink1671.xml"/><Relationship Id="rId311" Type="http://schemas.openxmlformats.org/officeDocument/2006/relationships/image" Target="../media/image1724.png"/><Relationship Id="rId332" Type="http://schemas.openxmlformats.org/officeDocument/2006/relationships/customXml" Target="../ink/ink1743.xml"/><Relationship Id="rId353" Type="http://schemas.openxmlformats.org/officeDocument/2006/relationships/image" Target="../media/image1745.png"/><Relationship Id="rId374" Type="http://schemas.openxmlformats.org/officeDocument/2006/relationships/customXml" Target="../ink/ink1764.xml"/><Relationship Id="rId395" Type="http://schemas.openxmlformats.org/officeDocument/2006/relationships/image" Target="../media/image1766.png"/><Relationship Id="rId409" Type="http://schemas.openxmlformats.org/officeDocument/2006/relationships/image" Target="../media/image1773.png"/><Relationship Id="rId71" Type="http://schemas.openxmlformats.org/officeDocument/2006/relationships/image" Target="../media/image1604.png"/><Relationship Id="rId92" Type="http://schemas.openxmlformats.org/officeDocument/2006/relationships/customXml" Target="../ink/ink1623.xml"/><Relationship Id="rId213" Type="http://schemas.openxmlformats.org/officeDocument/2006/relationships/image" Target="../media/image1675.png"/><Relationship Id="rId234" Type="http://schemas.openxmlformats.org/officeDocument/2006/relationships/customXml" Target="../ink/ink1694.xml"/><Relationship Id="rId420" Type="http://schemas.openxmlformats.org/officeDocument/2006/relationships/customXml" Target="../ink/ink1787.xml"/><Relationship Id="rId2" Type="http://schemas.openxmlformats.org/officeDocument/2006/relationships/customXml" Target="../ink/ink1578.xml"/><Relationship Id="rId29" Type="http://schemas.openxmlformats.org/officeDocument/2006/relationships/image" Target="../media/image1583.png"/><Relationship Id="rId255" Type="http://schemas.openxmlformats.org/officeDocument/2006/relationships/image" Target="../media/image1696.png"/><Relationship Id="rId276" Type="http://schemas.openxmlformats.org/officeDocument/2006/relationships/customXml" Target="../ink/ink1715.xml"/><Relationship Id="rId297" Type="http://schemas.openxmlformats.org/officeDocument/2006/relationships/image" Target="../media/image1717.png"/><Relationship Id="rId40" Type="http://schemas.openxmlformats.org/officeDocument/2006/relationships/customXml" Target="../ink/ink1597.xml"/><Relationship Id="rId115" Type="http://schemas.openxmlformats.org/officeDocument/2006/relationships/image" Target="../media/image1626.png"/><Relationship Id="rId136" Type="http://schemas.openxmlformats.org/officeDocument/2006/relationships/customXml" Target="../ink/ink1645.xml"/><Relationship Id="rId157" Type="http://schemas.openxmlformats.org/officeDocument/2006/relationships/image" Target="../media/image1647.png"/><Relationship Id="rId178" Type="http://schemas.openxmlformats.org/officeDocument/2006/relationships/customXml" Target="../ink/ink1666.xml"/><Relationship Id="rId301" Type="http://schemas.openxmlformats.org/officeDocument/2006/relationships/image" Target="../media/image1719.png"/><Relationship Id="rId322" Type="http://schemas.openxmlformats.org/officeDocument/2006/relationships/customXml" Target="../ink/ink1738.xml"/><Relationship Id="rId343" Type="http://schemas.openxmlformats.org/officeDocument/2006/relationships/image" Target="../media/image1740.png"/><Relationship Id="rId364" Type="http://schemas.openxmlformats.org/officeDocument/2006/relationships/customXml" Target="../ink/ink1759.xml"/><Relationship Id="rId61" Type="http://schemas.openxmlformats.org/officeDocument/2006/relationships/image" Target="../media/image1599.png"/><Relationship Id="rId82" Type="http://schemas.openxmlformats.org/officeDocument/2006/relationships/customXml" Target="../ink/ink1618.xml"/><Relationship Id="rId199" Type="http://schemas.openxmlformats.org/officeDocument/2006/relationships/image" Target="../media/image1668.png"/><Relationship Id="rId203" Type="http://schemas.openxmlformats.org/officeDocument/2006/relationships/image" Target="../media/image1670.png"/><Relationship Id="rId385" Type="http://schemas.openxmlformats.org/officeDocument/2006/relationships/image" Target="../media/image1761.png"/><Relationship Id="rId19" Type="http://schemas.openxmlformats.org/officeDocument/2006/relationships/image" Target="../media/image1578.png"/><Relationship Id="rId224" Type="http://schemas.openxmlformats.org/officeDocument/2006/relationships/customXml" Target="../ink/ink1689.xml"/><Relationship Id="rId245" Type="http://schemas.openxmlformats.org/officeDocument/2006/relationships/image" Target="../media/image1691.png"/><Relationship Id="rId266" Type="http://schemas.openxmlformats.org/officeDocument/2006/relationships/customXml" Target="../ink/ink1710.xml"/><Relationship Id="rId287" Type="http://schemas.openxmlformats.org/officeDocument/2006/relationships/image" Target="../media/image1712.png"/><Relationship Id="rId410" Type="http://schemas.openxmlformats.org/officeDocument/2006/relationships/customXml" Target="../ink/ink1782.xml"/><Relationship Id="rId431" Type="http://schemas.openxmlformats.org/officeDocument/2006/relationships/image" Target="../media/image1784.png"/><Relationship Id="rId30" Type="http://schemas.openxmlformats.org/officeDocument/2006/relationships/customXml" Target="../ink/ink1592.xml"/><Relationship Id="rId105" Type="http://schemas.openxmlformats.org/officeDocument/2006/relationships/image" Target="../media/image1621.png"/><Relationship Id="rId126" Type="http://schemas.openxmlformats.org/officeDocument/2006/relationships/customXml" Target="../ink/ink1640.xml"/><Relationship Id="rId147" Type="http://schemas.openxmlformats.org/officeDocument/2006/relationships/image" Target="../media/image1642.png"/><Relationship Id="rId168" Type="http://schemas.openxmlformats.org/officeDocument/2006/relationships/customXml" Target="../ink/ink1661.xml"/><Relationship Id="rId312" Type="http://schemas.openxmlformats.org/officeDocument/2006/relationships/customXml" Target="../ink/ink1733.xml"/><Relationship Id="rId333" Type="http://schemas.openxmlformats.org/officeDocument/2006/relationships/image" Target="../media/image1735.png"/><Relationship Id="rId354" Type="http://schemas.openxmlformats.org/officeDocument/2006/relationships/customXml" Target="../ink/ink1754.xml"/><Relationship Id="rId51" Type="http://schemas.openxmlformats.org/officeDocument/2006/relationships/image" Target="../media/image1594.png"/><Relationship Id="rId72" Type="http://schemas.openxmlformats.org/officeDocument/2006/relationships/customXml" Target="../ink/ink1613.xml"/><Relationship Id="rId93" Type="http://schemas.openxmlformats.org/officeDocument/2006/relationships/image" Target="../media/image1615.png"/><Relationship Id="rId189" Type="http://schemas.openxmlformats.org/officeDocument/2006/relationships/image" Target="../media/image1663.png"/><Relationship Id="rId375" Type="http://schemas.openxmlformats.org/officeDocument/2006/relationships/image" Target="../media/image1756.png"/><Relationship Id="rId396" Type="http://schemas.openxmlformats.org/officeDocument/2006/relationships/customXml" Target="../ink/ink1775.xml"/><Relationship Id="rId3" Type="http://schemas.openxmlformats.org/officeDocument/2006/relationships/image" Target="../media/image1570.png"/><Relationship Id="rId214" Type="http://schemas.openxmlformats.org/officeDocument/2006/relationships/customXml" Target="../ink/ink1684.xml"/><Relationship Id="rId235" Type="http://schemas.openxmlformats.org/officeDocument/2006/relationships/image" Target="../media/image1686.png"/><Relationship Id="rId256" Type="http://schemas.openxmlformats.org/officeDocument/2006/relationships/customXml" Target="../ink/ink1705.xml"/><Relationship Id="rId277" Type="http://schemas.openxmlformats.org/officeDocument/2006/relationships/image" Target="../media/image1707.png"/><Relationship Id="rId298" Type="http://schemas.openxmlformats.org/officeDocument/2006/relationships/customXml" Target="../ink/ink1726.xml"/><Relationship Id="rId400" Type="http://schemas.openxmlformats.org/officeDocument/2006/relationships/customXml" Target="../ink/ink1777.xml"/><Relationship Id="rId421" Type="http://schemas.openxmlformats.org/officeDocument/2006/relationships/image" Target="../media/image1779.png"/><Relationship Id="rId116" Type="http://schemas.openxmlformats.org/officeDocument/2006/relationships/customXml" Target="../ink/ink1635.xml"/><Relationship Id="rId137" Type="http://schemas.openxmlformats.org/officeDocument/2006/relationships/image" Target="../media/image1637.png"/><Relationship Id="rId158" Type="http://schemas.openxmlformats.org/officeDocument/2006/relationships/customXml" Target="../ink/ink1656.xml"/><Relationship Id="rId302" Type="http://schemas.openxmlformats.org/officeDocument/2006/relationships/customXml" Target="../ink/ink1728.xml"/><Relationship Id="rId323" Type="http://schemas.openxmlformats.org/officeDocument/2006/relationships/image" Target="../media/image1730.png"/><Relationship Id="rId344" Type="http://schemas.openxmlformats.org/officeDocument/2006/relationships/customXml" Target="../ink/ink1749.xml"/><Relationship Id="rId20" Type="http://schemas.openxmlformats.org/officeDocument/2006/relationships/customXml" Target="../ink/ink1587.xml"/><Relationship Id="rId41" Type="http://schemas.openxmlformats.org/officeDocument/2006/relationships/image" Target="../media/image1589.png"/><Relationship Id="rId62" Type="http://schemas.openxmlformats.org/officeDocument/2006/relationships/customXml" Target="../ink/ink1608.xml"/><Relationship Id="rId83" Type="http://schemas.openxmlformats.org/officeDocument/2006/relationships/image" Target="../media/image1610.png"/><Relationship Id="rId179" Type="http://schemas.openxmlformats.org/officeDocument/2006/relationships/image" Target="../media/image1658.png"/><Relationship Id="rId365" Type="http://schemas.openxmlformats.org/officeDocument/2006/relationships/image" Target="../media/image1751.png"/><Relationship Id="rId386" Type="http://schemas.openxmlformats.org/officeDocument/2006/relationships/customXml" Target="../ink/ink1770.xml"/><Relationship Id="rId190" Type="http://schemas.openxmlformats.org/officeDocument/2006/relationships/customXml" Target="../ink/ink1672.xml"/><Relationship Id="rId204" Type="http://schemas.openxmlformats.org/officeDocument/2006/relationships/customXml" Target="../ink/ink1679.xml"/><Relationship Id="rId225" Type="http://schemas.openxmlformats.org/officeDocument/2006/relationships/image" Target="../media/image1681.png"/><Relationship Id="rId246" Type="http://schemas.openxmlformats.org/officeDocument/2006/relationships/customXml" Target="../ink/ink1700.xml"/><Relationship Id="rId267" Type="http://schemas.openxmlformats.org/officeDocument/2006/relationships/image" Target="../media/image1702.png"/><Relationship Id="rId288" Type="http://schemas.openxmlformats.org/officeDocument/2006/relationships/customXml" Target="../ink/ink1721.xml"/><Relationship Id="rId411" Type="http://schemas.openxmlformats.org/officeDocument/2006/relationships/image" Target="../media/image1774.png"/><Relationship Id="rId432" Type="http://schemas.openxmlformats.org/officeDocument/2006/relationships/customXml" Target="../ink/ink1793.xml"/><Relationship Id="rId106" Type="http://schemas.openxmlformats.org/officeDocument/2006/relationships/customXml" Target="../ink/ink1630.xml"/><Relationship Id="rId127" Type="http://schemas.openxmlformats.org/officeDocument/2006/relationships/image" Target="../media/image1632.png"/><Relationship Id="rId313" Type="http://schemas.openxmlformats.org/officeDocument/2006/relationships/image" Target="../media/image1725.png"/><Relationship Id="rId10" Type="http://schemas.openxmlformats.org/officeDocument/2006/relationships/customXml" Target="../ink/ink1582.xml"/><Relationship Id="rId31" Type="http://schemas.openxmlformats.org/officeDocument/2006/relationships/image" Target="../media/image1584.png"/><Relationship Id="rId52" Type="http://schemas.openxmlformats.org/officeDocument/2006/relationships/customXml" Target="../ink/ink1603.xml"/><Relationship Id="rId73" Type="http://schemas.openxmlformats.org/officeDocument/2006/relationships/image" Target="../media/image1605.png"/><Relationship Id="rId94" Type="http://schemas.openxmlformats.org/officeDocument/2006/relationships/customXml" Target="../ink/ink1624.xml"/><Relationship Id="rId148" Type="http://schemas.openxmlformats.org/officeDocument/2006/relationships/customXml" Target="../ink/ink1651.xml"/><Relationship Id="rId169" Type="http://schemas.openxmlformats.org/officeDocument/2006/relationships/image" Target="../media/image1653.png"/><Relationship Id="rId334" Type="http://schemas.openxmlformats.org/officeDocument/2006/relationships/customXml" Target="../ink/ink1744.xml"/><Relationship Id="rId355" Type="http://schemas.openxmlformats.org/officeDocument/2006/relationships/image" Target="../media/image1746.png"/><Relationship Id="rId376" Type="http://schemas.openxmlformats.org/officeDocument/2006/relationships/customXml" Target="../ink/ink1765.xml"/><Relationship Id="rId397" Type="http://schemas.openxmlformats.org/officeDocument/2006/relationships/image" Target="../media/image1767.png"/><Relationship Id="rId4" Type="http://schemas.openxmlformats.org/officeDocument/2006/relationships/customXml" Target="../ink/ink1579.xml"/><Relationship Id="rId180" Type="http://schemas.openxmlformats.org/officeDocument/2006/relationships/customXml" Target="../ink/ink1667.xml"/><Relationship Id="rId215" Type="http://schemas.openxmlformats.org/officeDocument/2006/relationships/image" Target="../media/image1676.png"/><Relationship Id="rId236" Type="http://schemas.openxmlformats.org/officeDocument/2006/relationships/customXml" Target="../ink/ink1695.xml"/><Relationship Id="rId257" Type="http://schemas.openxmlformats.org/officeDocument/2006/relationships/image" Target="../media/image1697.png"/><Relationship Id="rId278" Type="http://schemas.openxmlformats.org/officeDocument/2006/relationships/customXml" Target="../ink/ink1716.xml"/><Relationship Id="rId401" Type="http://schemas.openxmlformats.org/officeDocument/2006/relationships/image" Target="../media/image1769.png"/><Relationship Id="rId422" Type="http://schemas.openxmlformats.org/officeDocument/2006/relationships/customXml" Target="../ink/ink1788.xml"/><Relationship Id="rId303" Type="http://schemas.openxmlformats.org/officeDocument/2006/relationships/image" Target="../media/image1720.png"/><Relationship Id="rId42" Type="http://schemas.openxmlformats.org/officeDocument/2006/relationships/customXml" Target="../ink/ink1598.xml"/><Relationship Id="rId84" Type="http://schemas.openxmlformats.org/officeDocument/2006/relationships/customXml" Target="../ink/ink1619.xml"/><Relationship Id="rId138" Type="http://schemas.openxmlformats.org/officeDocument/2006/relationships/customXml" Target="../ink/ink1646.xml"/><Relationship Id="rId345" Type="http://schemas.openxmlformats.org/officeDocument/2006/relationships/image" Target="../media/image1741.png"/><Relationship Id="rId387" Type="http://schemas.openxmlformats.org/officeDocument/2006/relationships/image" Target="../media/image1762.png"/><Relationship Id="rId191" Type="http://schemas.openxmlformats.org/officeDocument/2006/relationships/image" Target="../media/image1664.png"/><Relationship Id="rId205" Type="http://schemas.openxmlformats.org/officeDocument/2006/relationships/image" Target="../media/image1671.png"/><Relationship Id="rId247" Type="http://schemas.openxmlformats.org/officeDocument/2006/relationships/image" Target="../media/image1692.png"/><Relationship Id="rId412" Type="http://schemas.openxmlformats.org/officeDocument/2006/relationships/customXml" Target="../ink/ink1783.xml"/><Relationship Id="rId107" Type="http://schemas.openxmlformats.org/officeDocument/2006/relationships/image" Target="../media/image1622.png"/><Relationship Id="rId289" Type="http://schemas.openxmlformats.org/officeDocument/2006/relationships/image" Target="../media/image1713.png"/><Relationship Id="rId11" Type="http://schemas.openxmlformats.org/officeDocument/2006/relationships/image" Target="../media/image1574.png"/><Relationship Id="rId53" Type="http://schemas.openxmlformats.org/officeDocument/2006/relationships/image" Target="../media/image1595.png"/><Relationship Id="rId149" Type="http://schemas.openxmlformats.org/officeDocument/2006/relationships/image" Target="../media/image1643.png"/><Relationship Id="rId314" Type="http://schemas.openxmlformats.org/officeDocument/2006/relationships/customXml" Target="../ink/ink1734.xml"/><Relationship Id="rId356" Type="http://schemas.openxmlformats.org/officeDocument/2006/relationships/customXml" Target="../ink/ink1755.xml"/><Relationship Id="rId398" Type="http://schemas.openxmlformats.org/officeDocument/2006/relationships/customXml" Target="../ink/ink1776.xml"/><Relationship Id="rId95" Type="http://schemas.openxmlformats.org/officeDocument/2006/relationships/image" Target="../media/image1616.png"/><Relationship Id="rId160" Type="http://schemas.openxmlformats.org/officeDocument/2006/relationships/customXml" Target="../ink/ink1657.xml"/><Relationship Id="rId216" Type="http://schemas.openxmlformats.org/officeDocument/2006/relationships/customXml" Target="../ink/ink1685.xml"/><Relationship Id="rId423" Type="http://schemas.openxmlformats.org/officeDocument/2006/relationships/image" Target="../media/image1780.png"/><Relationship Id="rId258" Type="http://schemas.openxmlformats.org/officeDocument/2006/relationships/customXml" Target="../ink/ink1706.xml"/><Relationship Id="rId22" Type="http://schemas.openxmlformats.org/officeDocument/2006/relationships/customXml" Target="../ink/ink1588.xml"/><Relationship Id="rId64" Type="http://schemas.openxmlformats.org/officeDocument/2006/relationships/customXml" Target="../ink/ink1609.xml"/><Relationship Id="rId118" Type="http://schemas.openxmlformats.org/officeDocument/2006/relationships/customXml" Target="../ink/ink1636.xml"/><Relationship Id="rId325" Type="http://schemas.openxmlformats.org/officeDocument/2006/relationships/image" Target="../media/image1731.png"/><Relationship Id="rId367" Type="http://schemas.openxmlformats.org/officeDocument/2006/relationships/image" Target="../media/image1752.png"/><Relationship Id="rId171" Type="http://schemas.openxmlformats.org/officeDocument/2006/relationships/image" Target="../media/image1654.png"/><Relationship Id="rId227" Type="http://schemas.openxmlformats.org/officeDocument/2006/relationships/image" Target="../media/image1682.png"/><Relationship Id="rId269" Type="http://schemas.openxmlformats.org/officeDocument/2006/relationships/image" Target="../media/image1703.png"/><Relationship Id="rId33" Type="http://schemas.openxmlformats.org/officeDocument/2006/relationships/image" Target="../media/image1585.png"/><Relationship Id="rId129" Type="http://schemas.openxmlformats.org/officeDocument/2006/relationships/image" Target="../media/image1633.png"/><Relationship Id="rId280" Type="http://schemas.openxmlformats.org/officeDocument/2006/relationships/customXml" Target="../ink/ink1717.xml"/><Relationship Id="rId336" Type="http://schemas.openxmlformats.org/officeDocument/2006/relationships/customXml" Target="../ink/ink1745.xml"/><Relationship Id="rId75" Type="http://schemas.openxmlformats.org/officeDocument/2006/relationships/image" Target="../media/image1606.png"/><Relationship Id="rId140" Type="http://schemas.openxmlformats.org/officeDocument/2006/relationships/customXml" Target="../ink/ink1647.xml"/><Relationship Id="rId182" Type="http://schemas.openxmlformats.org/officeDocument/2006/relationships/customXml" Target="../ink/ink1668.xml"/><Relationship Id="rId378" Type="http://schemas.openxmlformats.org/officeDocument/2006/relationships/customXml" Target="../ink/ink1766.xml"/><Relationship Id="rId403" Type="http://schemas.openxmlformats.org/officeDocument/2006/relationships/image" Target="../media/image1770.png"/><Relationship Id="rId6" Type="http://schemas.openxmlformats.org/officeDocument/2006/relationships/customXml" Target="../ink/ink1580.xml"/><Relationship Id="rId238" Type="http://schemas.openxmlformats.org/officeDocument/2006/relationships/customXml" Target="../ink/ink1696.xml"/><Relationship Id="rId291" Type="http://schemas.openxmlformats.org/officeDocument/2006/relationships/image" Target="../media/image1714.png"/><Relationship Id="rId305" Type="http://schemas.openxmlformats.org/officeDocument/2006/relationships/image" Target="../media/image1721.png"/><Relationship Id="rId347" Type="http://schemas.openxmlformats.org/officeDocument/2006/relationships/image" Target="../media/image1742.png"/><Relationship Id="rId44" Type="http://schemas.openxmlformats.org/officeDocument/2006/relationships/customXml" Target="../ink/ink1599.xml"/><Relationship Id="rId86" Type="http://schemas.openxmlformats.org/officeDocument/2006/relationships/customXml" Target="../ink/ink1620.xml"/><Relationship Id="rId151" Type="http://schemas.openxmlformats.org/officeDocument/2006/relationships/image" Target="../media/image1644.png"/><Relationship Id="rId389" Type="http://schemas.openxmlformats.org/officeDocument/2006/relationships/image" Target="../media/image1763.png"/><Relationship Id="rId193" Type="http://schemas.openxmlformats.org/officeDocument/2006/relationships/image" Target="../media/image1665.png"/><Relationship Id="rId207" Type="http://schemas.openxmlformats.org/officeDocument/2006/relationships/image" Target="../media/image1672.png"/><Relationship Id="rId249" Type="http://schemas.openxmlformats.org/officeDocument/2006/relationships/image" Target="../media/image1693.png"/><Relationship Id="rId414" Type="http://schemas.openxmlformats.org/officeDocument/2006/relationships/customXml" Target="../ink/ink1784.xml"/><Relationship Id="rId13" Type="http://schemas.openxmlformats.org/officeDocument/2006/relationships/image" Target="../media/image1575.png"/><Relationship Id="rId109" Type="http://schemas.openxmlformats.org/officeDocument/2006/relationships/image" Target="../media/image1623.png"/><Relationship Id="rId260" Type="http://schemas.openxmlformats.org/officeDocument/2006/relationships/customXml" Target="../ink/ink1707.xml"/><Relationship Id="rId316" Type="http://schemas.openxmlformats.org/officeDocument/2006/relationships/customXml" Target="../ink/ink1735.xml"/><Relationship Id="rId55" Type="http://schemas.openxmlformats.org/officeDocument/2006/relationships/image" Target="../media/image1596.png"/><Relationship Id="rId97" Type="http://schemas.openxmlformats.org/officeDocument/2006/relationships/image" Target="../media/image1617.png"/><Relationship Id="rId120" Type="http://schemas.openxmlformats.org/officeDocument/2006/relationships/customXml" Target="../ink/ink1637.xml"/><Relationship Id="rId358" Type="http://schemas.openxmlformats.org/officeDocument/2006/relationships/customXml" Target="../ink/ink1756.xml"/><Relationship Id="rId162" Type="http://schemas.openxmlformats.org/officeDocument/2006/relationships/customXml" Target="../ink/ink1658.xml"/><Relationship Id="rId218" Type="http://schemas.openxmlformats.org/officeDocument/2006/relationships/customXml" Target="../ink/ink1686.xml"/><Relationship Id="rId425" Type="http://schemas.openxmlformats.org/officeDocument/2006/relationships/image" Target="../media/image1781.png"/><Relationship Id="rId271" Type="http://schemas.openxmlformats.org/officeDocument/2006/relationships/image" Target="../media/image1704.png"/><Relationship Id="rId24" Type="http://schemas.openxmlformats.org/officeDocument/2006/relationships/customXml" Target="../ink/ink1589.xml"/><Relationship Id="rId66" Type="http://schemas.openxmlformats.org/officeDocument/2006/relationships/customXml" Target="../ink/ink1610.xml"/><Relationship Id="rId131" Type="http://schemas.openxmlformats.org/officeDocument/2006/relationships/image" Target="../media/image1634.png"/><Relationship Id="rId327" Type="http://schemas.openxmlformats.org/officeDocument/2006/relationships/image" Target="../media/image1732.png"/><Relationship Id="rId369" Type="http://schemas.openxmlformats.org/officeDocument/2006/relationships/image" Target="../media/image1753.png"/><Relationship Id="rId173" Type="http://schemas.openxmlformats.org/officeDocument/2006/relationships/image" Target="../media/image1655.png"/><Relationship Id="rId229" Type="http://schemas.openxmlformats.org/officeDocument/2006/relationships/image" Target="../media/image1683.png"/><Relationship Id="rId380" Type="http://schemas.openxmlformats.org/officeDocument/2006/relationships/customXml" Target="../ink/ink1767.xml"/><Relationship Id="rId240" Type="http://schemas.openxmlformats.org/officeDocument/2006/relationships/customXml" Target="../ink/ink1697.xml"/><Relationship Id="rId35" Type="http://schemas.openxmlformats.org/officeDocument/2006/relationships/image" Target="../media/image1586.png"/><Relationship Id="rId77" Type="http://schemas.openxmlformats.org/officeDocument/2006/relationships/image" Target="../media/image1607.png"/><Relationship Id="rId100" Type="http://schemas.openxmlformats.org/officeDocument/2006/relationships/customXml" Target="../ink/ink1627.xml"/><Relationship Id="rId282" Type="http://schemas.openxmlformats.org/officeDocument/2006/relationships/customXml" Target="../ink/ink1718.xml"/><Relationship Id="rId338" Type="http://schemas.openxmlformats.org/officeDocument/2006/relationships/customXml" Target="../ink/ink1746.xml"/><Relationship Id="rId8" Type="http://schemas.openxmlformats.org/officeDocument/2006/relationships/customXml" Target="../ink/ink1581.xml"/><Relationship Id="rId142" Type="http://schemas.openxmlformats.org/officeDocument/2006/relationships/customXml" Target="../ink/ink1648.xml"/><Relationship Id="rId184" Type="http://schemas.openxmlformats.org/officeDocument/2006/relationships/customXml" Target="../ink/ink1669.xml"/><Relationship Id="rId391" Type="http://schemas.openxmlformats.org/officeDocument/2006/relationships/image" Target="../media/image1764.png"/><Relationship Id="rId405" Type="http://schemas.openxmlformats.org/officeDocument/2006/relationships/image" Target="../media/image1771.png"/><Relationship Id="rId251" Type="http://schemas.openxmlformats.org/officeDocument/2006/relationships/image" Target="../media/image1694.png"/><Relationship Id="rId46" Type="http://schemas.openxmlformats.org/officeDocument/2006/relationships/customXml" Target="../ink/ink1600.xml"/><Relationship Id="rId293" Type="http://schemas.openxmlformats.org/officeDocument/2006/relationships/image" Target="../media/image1715.png"/><Relationship Id="rId307" Type="http://schemas.openxmlformats.org/officeDocument/2006/relationships/image" Target="../media/image1722.png"/><Relationship Id="rId349" Type="http://schemas.openxmlformats.org/officeDocument/2006/relationships/image" Target="../media/image1743.png"/><Relationship Id="rId88" Type="http://schemas.openxmlformats.org/officeDocument/2006/relationships/customXml" Target="../ink/ink1621.xml"/><Relationship Id="rId111" Type="http://schemas.openxmlformats.org/officeDocument/2006/relationships/image" Target="../media/image1624.png"/><Relationship Id="rId153" Type="http://schemas.openxmlformats.org/officeDocument/2006/relationships/image" Target="../media/image1645.png"/><Relationship Id="rId195" Type="http://schemas.openxmlformats.org/officeDocument/2006/relationships/image" Target="../media/image1666.png"/><Relationship Id="rId209" Type="http://schemas.openxmlformats.org/officeDocument/2006/relationships/image" Target="../media/image1673.png"/><Relationship Id="rId360" Type="http://schemas.openxmlformats.org/officeDocument/2006/relationships/customXml" Target="../ink/ink1757.xml"/><Relationship Id="rId416" Type="http://schemas.openxmlformats.org/officeDocument/2006/relationships/customXml" Target="../ink/ink1785.xml"/><Relationship Id="rId220" Type="http://schemas.openxmlformats.org/officeDocument/2006/relationships/customXml" Target="../ink/ink1687.xml"/><Relationship Id="rId15" Type="http://schemas.openxmlformats.org/officeDocument/2006/relationships/image" Target="../media/image1576.png"/><Relationship Id="rId57" Type="http://schemas.openxmlformats.org/officeDocument/2006/relationships/image" Target="../media/image1597.png"/><Relationship Id="rId262" Type="http://schemas.openxmlformats.org/officeDocument/2006/relationships/customXml" Target="../ink/ink1708.xml"/><Relationship Id="rId318" Type="http://schemas.openxmlformats.org/officeDocument/2006/relationships/customXml" Target="../ink/ink1736.xml"/><Relationship Id="rId99" Type="http://schemas.openxmlformats.org/officeDocument/2006/relationships/image" Target="../media/image1618.png"/><Relationship Id="rId122" Type="http://schemas.openxmlformats.org/officeDocument/2006/relationships/customXml" Target="../ink/ink1638.xml"/><Relationship Id="rId164" Type="http://schemas.openxmlformats.org/officeDocument/2006/relationships/customXml" Target="../ink/ink1659.xml"/><Relationship Id="rId371" Type="http://schemas.openxmlformats.org/officeDocument/2006/relationships/image" Target="../media/image1754.png"/><Relationship Id="rId427" Type="http://schemas.openxmlformats.org/officeDocument/2006/relationships/image" Target="../media/image1782.png"/><Relationship Id="rId26" Type="http://schemas.openxmlformats.org/officeDocument/2006/relationships/customXml" Target="../ink/ink1590.xml"/><Relationship Id="rId231" Type="http://schemas.openxmlformats.org/officeDocument/2006/relationships/image" Target="../media/image1684.png"/><Relationship Id="rId273" Type="http://schemas.openxmlformats.org/officeDocument/2006/relationships/image" Target="../media/image1705.png"/><Relationship Id="rId329" Type="http://schemas.openxmlformats.org/officeDocument/2006/relationships/image" Target="../media/image1733.png"/><Relationship Id="rId68" Type="http://schemas.openxmlformats.org/officeDocument/2006/relationships/customXml" Target="../ink/ink1611.xml"/><Relationship Id="rId133" Type="http://schemas.openxmlformats.org/officeDocument/2006/relationships/image" Target="../media/image1635.png"/><Relationship Id="rId175" Type="http://schemas.openxmlformats.org/officeDocument/2006/relationships/image" Target="../media/image1656.png"/><Relationship Id="rId340" Type="http://schemas.openxmlformats.org/officeDocument/2006/relationships/customXml" Target="../ink/ink1747.xml"/><Relationship Id="rId200" Type="http://schemas.openxmlformats.org/officeDocument/2006/relationships/customXml" Target="../ink/ink1677.xml"/><Relationship Id="rId382" Type="http://schemas.openxmlformats.org/officeDocument/2006/relationships/customXml" Target="../ink/ink1768.xml"/><Relationship Id="rId242" Type="http://schemas.openxmlformats.org/officeDocument/2006/relationships/customXml" Target="../ink/ink1698.xml"/><Relationship Id="rId284" Type="http://schemas.openxmlformats.org/officeDocument/2006/relationships/customXml" Target="../ink/ink1719.xml"/><Relationship Id="rId37" Type="http://schemas.openxmlformats.org/officeDocument/2006/relationships/image" Target="../media/image1587.png"/><Relationship Id="rId79" Type="http://schemas.openxmlformats.org/officeDocument/2006/relationships/image" Target="../media/image1608.png"/><Relationship Id="rId102" Type="http://schemas.openxmlformats.org/officeDocument/2006/relationships/customXml" Target="../ink/ink1628.xml"/><Relationship Id="rId144" Type="http://schemas.openxmlformats.org/officeDocument/2006/relationships/customXml" Target="../ink/ink1649.xml"/><Relationship Id="rId90" Type="http://schemas.openxmlformats.org/officeDocument/2006/relationships/customXml" Target="../ink/ink1622.xml"/><Relationship Id="rId186" Type="http://schemas.openxmlformats.org/officeDocument/2006/relationships/customXml" Target="../ink/ink1670.xml"/><Relationship Id="rId351" Type="http://schemas.openxmlformats.org/officeDocument/2006/relationships/image" Target="../media/image1744.png"/><Relationship Id="rId393" Type="http://schemas.openxmlformats.org/officeDocument/2006/relationships/image" Target="../media/image1765.png"/><Relationship Id="rId407" Type="http://schemas.openxmlformats.org/officeDocument/2006/relationships/image" Target="../media/image1772.png"/><Relationship Id="rId211" Type="http://schemas.openxmlformats.org/officeDocument/2006/relationships/image" Target="../media/image1674.png"/><Relationship Id="rId253" Type="http://schemas.openxmlformats.org/officeDocument/2006/relationships/image" Target="../media/image1695.png"/><Relationship Id="rId295" Type="http://schemas.openxmlformats.org/officeDocument/2006/relationships/image" Target="../media/image1716.png"/><Relationship Id="rId309" Type="http://schemas.openxmlformats.org/officeDocument/2006/relationships/image" Target="../media/image1723.png"/><Relationship Id="rId48" Type="http://schemas.openxmlformats.org/officeDocument/2006/relationships/customXml" Target="../ink/ink1601.xml"/><Relationship Id="rId113" Type="http://schemas.openxmlformats.org/officeDocument/2006/relationships/image" Target="../media/image1625.png"/><Relationship Id="rId320" Type="http://schemas.openxmlformats.org/officeDocument/2006/relationships/customXml" Target="../ink/ink1737.xml"/><Relationship Id="rId155" Type="http://schemas.openxmlformats.org/officeDocument/2006/relationships/image" Target="../media/image1646.png"/><Relationship Id="rId197" Type="http://schemas.openxmlformats.org/officeDocument/2006/relationships/image" Target="../media/image1667.png"/><Relationship Id="rId362" Type="http://schemas.openxmlformats.org/officeDocument/2006/relationships/customXml" Target="../ink/ink1758.xml"/><Relationship Id="rId418" Type="http://schemas.openxmlformats.org/officeDocument/2006/relationships/customXml" Target="../ink/ink1786.xml"/><Relationship Id="rId222" Type="http://schemas.openxmlformats.org/officeDocument/2006/relationships/customXml" Target="../ink/ink1688.xml"/><Relationship Id="rId264" Type="http://schemas.openxmlformats.org/officeDocument/2006/relationships/customXml" Target="../ink/ink1709.xml"/><Relationship Id="rId17" Type="http://schemas.openxmlformats.org/officeDocument/2006/relationships/image" Target="../media/image1577.png"/><Relationship Id="rId59" Type="http://schemas.openxmlformats.org/officeDocument/2006/relationships/image" Target="../media/image1598.png"/><Relationship Id="rId124" Type="http://schemas.openxmlformats.org/officeDocument/2006/relationships/customXml" Target="../ink/ink1639.xml"/><Relationship Id="rId70" Type="http://schemas.openxmlformats.org/officeDocument/2006/relationships/customXml" Target="../ink/ink1612.xml"/><Relationship Id="rId166" Type="http://schemas.openxmlformats.org/officeDocument/2006/relationships/customXml" Target="../ink/ink1660.xml"/><Relationship Id="rId331" Type="http://schemas.openxmlformats.org/officeDocument/2006/relationships/image" Target="../media/image1734.png"/><Relationship Id="rId373" Type="http://schemas.openxmlformats.org/officeDocument/2006/relationships/image" Target="../media/image1755.png"/><Relationship Id="rId429" Type="http://schemas.openxmlformats.org/officeDocument/2006/relationships/image" Target="../media/image1783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1685.png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8.png"/><Relationship Id="rId21" Type="http://schemas.openxmlformats.org/officeDocument/2006/relationships/image" Target="../media/image10.png"/><Relationship Id="rId42" Type="http://schemas.openxmlformats.org/officeDocument/2006/relationships/customXml" Target="../ink/ink21.xml"/><Relationship Id="rId63" Type="http://schemas.openxmlformats.org/officeDocument/2006/relationships/image" Target="../media/image31.png"/><Relationship Id="rId84" Type="http://schemas.openxmlformats.org/officeDocument/2006/relationships/customXml" Target="../ink/ink42.xml"/><Relationship Id="rId138" Type="http://schemas.openxmlformats.org/officeDocument/2006/relationships/customXml" Target="../ink/ink69.xml"/><Relationship Id="rId107" Type="http://schemas.openxmlformats.org/officeDocument/2006/relationships/image" Target="../media/image53.png"/><Relationship Id="rId11" Type="http://schemas.openxmlformats.org/officeDocument/2006/relationships/image" Target="../media/image5.png"/><Relationship Id="rId32" Type="http://schemas.openxmlformats.org/officeDocument/2006/relationships/customXml" Target="../ink/ink16.xml"/><Relationship Id="rId53" Type="http://schemas.openxmlformats.org/officeDocument/2006/relationships/image" Target="../media/image26.png"/><Relationship Id="rId74" Type="http://schemas.openxmlformats.org/officeDocument/2006/relationships/customXml" Target="../ink/ink37.xml"/><Relationship Id="rId128" Type="http://schemas.openxmlformats.org/officeDocument/2006/relationships/customXml" Target="../ink/ink64.xml"/><Relationship Id="rId5" Type="http://schemas.openxmlformats.org/officeDocument/2006/relationships/image" Target="../media/image2.png"/><Relationship Id="rId90" Type="http://schemas.openxmlformats.org/officeDocument/2006/relationships/customXml" Target="../ink/ink45.xml"/><Relationship Id="rId95" Type="http://schemas.openxmlformats.org/officeDocument/2006/relationships/image" Target="../media/image47.png"/><Relationship Id="rId22" Type="http://schemas.openxmlformats.org/officeDocument/2006/relationships/customXml" Target="../ink/ink11.xml"/><Relationship Id="rId27" Type="http://schemas.openxmlformats.org/officeDocument/2006/relationships/image" Target="../media/image13.png"/><Relationship Id="rId43" Type="http://schemas.openxmlformats.org/officeDocument/2006/relationships/image" Target="../media/image21.png"/><Relationship Id="rId48" Type="http://schemas.openxmlformats.org/officeDocument/2006/relationships/customXml" Target="../ink/ink24.xml"/><Relationship Id="rId64" Type="http://schemas.openxmlformats.org/officeDocument/2006/relationships/customXml" Target="../ink/ink32.xml"/><Relationship Id="rId69" Type="http://schemas.openxmlformats.org/officeDocument/2006/relationships/image" Target="../media/image34.png"/><Relationship Id="rId113" Type="http://schemas.openxmlformats.org/officeDocument/2006/relationships/image" Target="../media/image56.png"/><Relationship Id="rId118" Type="http://schemas.openxmlformats.org/officeDocument/2006/relationships/customXml" Target="../ink/ink59.xml"/><Relationship Id="rId134" Type="http://schemas.openxmlformats.org/officeDocument/2006/relationships/customXml" Target="../ink/ink67.xml"/><Relationship Id="rId139" Type="http://schemas.openxmlformats.org/officeDocument/2006/relationships/image" Target="../media/image69.png"/><Relationship Id="rId80" Type="http://schemas.openxmlformats.org/officeDocument/2006/relationships/customXml" Target="../ink/ink40.xml"/><Relationship Id="rId85" Type="http://schemas.openxmlformats.org/officeDocument/2006/relationships/image" Target="../media/image42.png"/><Relationship Id="rId12" Type="http://schemas.openxmlformats.org/officeDocument/2006/relationships/customXml" Target="../ink/ink6.xml"/><Relationship Id="rId17" Type="http://schemas.openxmlformats.org/officeDocument/2006/relationships/image" Target="../media/image8.png"/><Relationship Id="rId33" Type="http://schemas.openxmlformats.org/officeDocument/2006/relationships/image" Target="../media/image16.png"/><Relationship Id="rId38" Type="http://schemas.openxmlformats.org/officeDocument/2006/relationships/customXml" Target="../ink/ink19.xml"/><Relationship Id="rId59" Type="http://schemas.openxmlformats.org/officeDocument/2006/relationships/image" Target="../media/image29.png"/><Relationship Id="rId103" Type="http://schemas.openxmlformats.org/officeDocument/2006/relationships/image" Target="../media/image51.png"/><Relationship Id="rId108" Type="http://schemas.openxmlformats.org/officeDocument/2006/relationships/customXml" Target="../ink/ink54.xml"/><Relationship Id="rId124" Type="http://schemas.openxmlformats.org/officeDocument/2006/relationships/customXml" Target="../ink/ink62.xml"/><Relationship Id="rId129" Type="http://schemas.openxmlformats.org/officeDocument/2006/relationships/image" Target="../media/image64.png"/><Relationship Id="rId54" Type="http://schemas.openxmlformats.org/officeDocument/2006/relationships/customXml" Target="../ink/ink27.xml"/><Relationship Id="rId70" Type="http://schemas.openxmlformats.org/officeDocument/2006/relationships/customXml" Target="../ink/ink35.xml"/><Relationship Id="rId75" Type="http://schemas.openxmlformats.org/officeDocument/2006/relationships/image" Target="../media/image37.png"/><Relationship Id="rId91" Type="http://schemas.openxmlformats.org/officeDocument/2006/relationships/image" Target="../media/image45.png"/><Relationship Id="rId96" Type="http://schemas.openxmlformats.org/officeDocument/2006/relationships/customXml" Target="../ink/ink48.xml"/><Relationship Id="rId140" Type="http://schemas.openxmlformats.org/officeDocument/2006/relationships/customXml" Target="../ink/ink70.xml"/><Relationship Id="rId145" Type="http://schemas.openxmlformats.org/officeDocument/2006/relationships/customXml" Target="../ink/ink72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23" Type="http://schemas.openxmlformats.org/officeDocument/2006/relationships/image" Target="../media/image11.png"/><Relationship Id="rId28" Type="http://schemas.openxmlformats.org/officeDocument/2006/relationships/customXml" Target="../ink/ink14.xml"/><Relationship Id="rId49" Type="http://schemas.openxmlformats.org/officeDocument/2006/relationships/image" Target="../media/image24.png"/><Relationship Id="rId114" Type="http://schemas.openxmlformats.org/officeDocument/2006/relationships/customXml" Target="../ink/ink57.xml"/><Relationship Id="rId119" Type="http://schemas.openxmlformats.org/officeDocument/2006/relationships/image" Target="../media/image59.png"/><Relationship Id="rId44" Type="http://schemas.openxmlformats.org/officeDocument/2006/relationships/customXml" Target="../ink/ink22.xml"/><Relationship Id="rId60" Type="http://schemas.openxmlformats.org/officeDocument/2006/relationships/customXml" Target="../ink/ink30.xml"/><Relationship Id="rId65" Type="http://schemas.openxmlformats.org/officeDocument/2006/relationships/image" Target="../media/image32.png"/><Relationship Id="rId81" Type="http://schemas.openxmlformats.org/officeDocument/2006/relationships/image" Target="../media/image40.png"/><Relationship Id="rId86" Type="http://schemas.openxmlformats.org/officeDocument/2006/relationships/customXml" Target="../ink/ink43.xml"/><Relationship Id="rId130" Type="http://schemas.openxmlformats.org/officeDocument/2006/relationships/customXml" Target="../ink/ink65.xml"/><Relationship Id="rId135" Type="http://schemas.openxmlformats.org/officeDocument/2006/relationships/image" Target="../media/image67.png"/><Relationship Id="rId13" Type="http://schemas.openxmlformats.org/officeDocument/2006/relationships/image" Target="../media/image6.png"/><Relationship Id="rId18" Type="http://schemas.openxmlformats.org/officeDocument/2006/relationships/customXml" Target="../ink/ink9.xml"/><Relationship Id="rId39" Type="http://schemas.openxmlformats.org/officeDocument/2006/relationships/image" Target="../media/image19.png"/><Relationship Id="rId109" Type="http://schemas.openxmlformats.org/officeDocument/2006/relationships/image" Target="../media/image54.png"/><Relationship Id="rId34" Type="http://schemas.openxmlformats.org/officeDocument/2006/relationships/customXml" Target="../ink/ink17.xml"/><Relationship Id="rId50" Type="http://schemas.openxmlformats.org/officeDocument/2006/relationships/customXml" Target="../ink/ink25.xml"/><Relationship Id="rId55" Type="http://schemas.openxmlformats.org/officeDocument/2006/relationships/image" Target="../media/image27.png"/><Relationship Id="rId76" Type="http://schemas.openxmlformats.org/officeDocument/2006/relationships/customXml" Target="../ink/ink38.xml"/><Relationship Id="rId97" Type="http://schemas.openxmlformats.org/officeDocument/2006/relationships/image" Target="../media/image48.png"/><Relationship Id="rId104" Type="http://schemas.openxmlformats.org/officeDocument/2006/relationships/customXml" Target="../ink/ink52.xml"/><Relationship Id="rId120" Type="http://schemas.openxmlformats.org/officeDocument/2006/relationships/customXml" Target="../ink/ink60.xml"/><Relationship Id="rId125" Type="http://schemas.openxmlformats.org/officeDocument/2006/relationships/image" Target="../media/image62.png"/><Relationship Id="rId141" Type="http://schemas.openxmlformats.org/officeDocument/2006/relationships/image" Target="../media/image70.png"/><Relationship Id="rId146" Type="http://schemas.openxmlformats.org/officeDocument/2006/relationships/image" Target="../media/image73.png"/><Relationship Id="rId7" Type="http://schemas.openxmlformats.org/officeDocument/2006/relationships/image" Target="../media/image3.png"/><Relationship Id="rId71" Type="http://schemas.openxmlformats.org/officeDocument/2006/relationships/image" Target="../media/image35.png"/><Relationship Id="rId92" Type="http://schemas.openxmlformats.org/officeDocument/2006/relationships/customXml" Target="../ink/ink46.xml"/><Relationship Id="rId2" Type="http://schemas.openxmlformats.org/officeDocument/2006/relationships/customXml" Target="../ink/ink1.xml"/><Relationship Id="rId29" Type="http://schemas.openxmlformats.org/officeDocument/2006/relationships/image" Target="../media/image14.png"/><Relationship Id="rId24" Type="http://schemas.openxmlformats.org/officeDocument/2006/relationships/customXml" Target="../ink/ink12.xml"/><Relationship Id="rId40" Type="http://schemas.openxmlformats.org/officeDocument/2006/relationships/customXml" Target="../ink/ink20.xml"/><Relationship Id="rId45" Type="http://schemas.openxmlformats.org/officeDocument/2006/relationships/image" Target="../media/image22.png"/><Relationship Id="rId66" Type="http://schemas.openxmlformats.org/officeDocument/2006/relationships/customXml" Target="../ink/ink33.xml"/><Relationship Id="rId87" Type="http://schemas.openxmlformats.org/officeDocument/2006/relationships/image" Target="../media/image43.png"/><Relationship Id="rId110" Type="http://schemas.openxmlformats.org/officeDocument/2006/relationships/customXml" Target="../ink/ink55.xml"/><Relationship Id="rId115" Type="http://schemas.openxmlformats.org/officeDocument/2006/relationships/image" Target="../media/image57.png"/><Relationship Id="rId131" Type="http://schemas.openxmlformats.org/officeDocument/2006/relationships/image" Target="../media/image65.png"/><Relationship Id="rId136" Type="http://schemas.openxmlformats.org/officeDocument/2006/relationships/customXml" Target="../ink/ink68.xml"/><Relationship Id="rId61" Type="http://schemas.openxmlformats.org/officeDocument/2006/relationships/image" Target="../media/image30.png"/><Relationship Id="rId82" Type="http://schemas.openxmlformats.org/officeDocument/2006/relationships/customXml" Target="../ink/ink41.xml"/><Relationship Id="rId19" Type="http://schemas.openxmlformats.org/officeDocument/2006/relationships/image" Target="../media/image9.png"/><Relationship Id="rId14" Type="http://schemas.openxmlformats.org/officeDocument/2006/relationships/customXml" Target="../ink/ink7.xml"/><Relationship Id="rId30" Type="http://schemas.openxmlformats.org/officeDocument/2006/relationships/customXml" Target="../ink/ink15.xml"/><Relationship Id="rId35" Type="http://schemas.openxmlformats.org/officeDocument/2006/relationships/image" Target="../media/image17.png"/><Relationship Id="rId56" Type="http://schemas.openxmlformats.org/officeDocument/2006/relationships/customXml" Target="../ink/ink28.xml"/><Relationship Id="rId77" Type="http://schemas.openxmlformats.org/officeDocument/2006/relationships/image" Target="../media/image38.png"/><Relationship Id="rId100" Type="http://schemas.openxmlformats.org/officeDocument/2006/relationships/customXml" Target="../ink/ink50.xml"/><Relationship Id="rId105" Type="http://schemas.openxmlformats.org/officeDocument/2006/relationships/image" Target="../media/image52.png"/><Relationship Id="rId126" Type="http://schemas.openxmlformats.org/officeDocument/2006/relationships/customXml" Target="../ink/ink63.xml"/><Relationship Id="rId8" Type="http://schemas.openxmlformats.org/officeDocument/2006/relationships/customXml" Target="../ink/ink4.xml"/><Relationship Id="rId51" Type="http://schemas.openxmlformats.org/officeDocument/2006/relationships/image" Target="../media/image25.png"/><Relationship Id="rId72" Type="http://schemas.openxmlformats.org/officeDocument/2006/relationships/customXml" Target="../ink/ink36.xml"/><Relationship Id="rId93" Type="http://schemas.openxmlformats.org/officeDocument/2006/relationships/image" Target="../media/image46.png"/><Relationship Id="rId98" Type="http://schemas.openxmlformats.org/officeDocument/2006/relationships/customXml" Target="../ink/ink49.xml"/><Relationship Id="rId121" Type="http://schemas.openxmlformats.org/officeDocument/2006/relationships/image" Target="../media/image60.png"/><Relationship Id="rId142" Type="http://schemas.openxmlformats.org/officeDocument/2006/relationships/customXml" Target="../ink/ink71.xml"/><Relationship Id="rId3" Type="http://schemas.openxmlformats.org/officeDocument/2006/relationships/image" Target="../media/image1.png"/><Relationship Id="rId25" Type="http://schemas.openxmlformats.org/officeDocument/2006/relationships/image" Target="../media/image12.png"/><Relationship Id="rId46" Type="http://schemas.openxmlformats.org/officeDocument/2006/relationships/customXml" Target="../ink/ink23.xml"/><Relationship Id="rId67" Type="http://schemas.openxmlformats.org/officeDocument/2006/relationships/image" Target="../media/image33.png"/><Relationship Id="rId116" Type="http://schemas.openxmlformats.org/officeDocument/2006/relationships/customXml" Target="../ink/ink58.xml"/><Relationship Id="rId137" Type="http://schemas.openxmlformats.org/officeDocument/2006/relationships/image" Target="../media/image68.png"/><Relationship Id="rId20" Type="http://schemas.openxmlformats.org/officeDocument/2006/relationships/customXml" Target="../ink/ink10.xml"/><Relationship Id="rId41" Type="http://schemas.openxmlformats.org/officeDocument/2006/relationships/image" Target="../media/image20.png"/><Relationship Id="rId62" Type="http://schemas.openxmlformats.org/officeDocument/2006/relationships/customXml" Target="../ink/ink31.xml"/><Relationship Id="rId83" Type="http://schemas.openxmlformats.org/officeDocument/2006/relationships/image" Target="../media/image41.png"/><Relationship Id="rId88" Type="http://schemas.openxmlformats.org/officeDocument/2006/relationships/customXml" Target="../ink/ink44.xml"/><Relationship Id="rId111" Type="http://schemas.openxmlformats.org/officeDocument/2006/relationships/image" Target="../media/image55.png"/><Relationship Id="rId132" Type="http://schemas.openxmlformats.org/officeDocument/2006/relationships/customXml" Target="../ink/ink66.xml"/><Relationship Id="rId15" Type="http://schemas.openxmlformats.org/officeDocument/2006/relationships/image" Target="../media/image7.png"/><Relationship Id="rId36" Type="http://schemas.openxmlformats.org/officeDocument/2006/relationships/customXml" Target="../ink/ink18.xml"/><Relationship Id="rId57" Type="http://schemas.openxmlformats.org/officeDocument/2006/relationships/image" Target="../media/image28.png"/><Relationship Id="rId106" Type="http://schemas.openxmlformats.org/officeDocument/2006/relationships/customXml" Target="../ink/ink53.xml"/><Relationship Id="rId127" Type="http://schemas.openxmlformats.org/officeDocument/2006/relationships/image" Target="../media/image63.png"/><Relationship Id="rId10" Type="http://schemas.openxmlformats.org/officeDocument/2006/relationships/customXml" Target="../ink/ink5.xml"/><Relationship Id="rId31" Type="http://schemas.openxmlformats.org/officeDocument/2006/relationships/image" Target="../media/image15.png"/><Relationship Id="rId52" Type="http://schemas.openxmlformats.org/officeDocument/2006/relationships/customXml" Target="../ink/ink26.xml"/><Relationship Id="rId73" Type="http://schemas.openxmlformats.org/officeDocument/2006/relationships/image" Target="../media/image36.png"/><Relationship Id="rId78" Type="http://schemas.openxmlformats.org/officeDocument/2006/relationships/customXml" Target="../ink/ink39.xml"/><Relationship Id="rId94" Type="http://schemas.openxmlformats.org/officeDocument/2006/relationships/customXml" Target="../ink/ink47.xml"/><Relationship Id="rId99" Type="http://schemas.openxmlformats.org/officeDocument/2006/relationships/image" Target="../media/image49.png"/><Relationship Id="rId101" Type="http://schemas.openxmlformats.org/officeDocument/2006/relationships/image" Target="../media/image50.png"/><Relationship Id="rId122" Type="http://schemas.openxmlformats.org/officeDocument/2006/relationships/customXml" Target="../ink/ink61.xml"/><Relationship Id="rId143" Type="http://schemas.openxmlformats.org/officeDocument/2006/relationships/image" Target="../media/image71.png"/><Relationship Id="rId4" Type="http://schemas.openxmlformats.org/officeDocument/2006/relationships/customXml" Target="../ink/ink2.xml"/><Relationship Id="rId9" Type="http://schemas.openxmlformats.org/officeDocument/2006/relationships/image" Target="../media/image4.png"/><Relationship Id="rId26" Type="http://schemas.openxmlformats.org/officeDocument/2006/relationships/customXml" Target="../ink/ink13.xml"/><Relationship Id="rId47" Type="http://schemas.openxmlformats.org/officeDocument/2006/relationships/image" Target="../media/image23.png"/><Relationship Id="rId68" Type="http://schemas.openxmlformats.org/officeDocument/2006/relationships/customXml" Target="../ink/ink34.xml"/><Relationship Id="rId89" Type="http://schemas.openxmlformats.org/officeDocument/2006/relationships/image" Target="../media/image44.png"/><Relationship Id="rId112" Type="http://schemas.openxmlformats.org/officeDocument/2006/relationships/customXml" Target="../ink/ink56.xml"/><Relationship Id="rId133" Type="http://schemas.openxmlformats.org/officeDocument/2006/relationships/image" Target="../media/image66.png"/><Relationship Id="rId16" Type="http://schemas.openxmlformats.org/officeDocument/2006/relationships/customXml" Target="../ink/ink8.xml"/><Relationship Id="rId37" Type="http://schemas.openxmlformats.org/officeDocument/2006/relationships/image" Target="../media/image18.png"/><Relationship Id="rId58" Type="http://schemas.openxmlformats.org/officeDocument/2006/relationships/customXml" Target="../ink/ink29.xml"/><Relationship Id="rId79" Type="http://schemas.openxmlformats.org/officeDocument/2006/relationships/image" Target="../media/image39.png"/><Relationship Id="rId102" Type="http://schemas.openxmlformats.org/officeDocument/2006/relationships/customXml" Target="../ink/ink51.xml"/><Relationship Id="rId123" Type="http://schemas.openxmlformats.org/officeDocument/2006/relationships/image" Target="../media/image61.png"/><Relationship Id="rId14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1.png"/><Relationship Id="rId299" Type="http://schemas.openxmlformats.org/officeDocument/2006/relationships/image" Target="../media/image222.png"/><Relationship Id="rId21" Type="http://schemas.openxmlformats.org/officeDocument/2006/relationships/image" Target="../media/image83.png"/><Relationship Id="rId63" Type="http://schemas.openxmlformats.org/officeDocument/2006/relationships/image" Target="../media/image104.png"/><Relationship Id="rId159" Type="http://schemas.openxmlformats.org/officeDocument/2006/relationships/image" Target="../media/image152.png"/><Relationship Id="rId324" Type="http://schemas.openxmlformats.org/officeDocument/2006/relationships/customXml" Target="../ink/ink234.xml"/><Relationship Id="rId366" Type="http://schemas.openxmlformats.org/officeDocument/2006/relationships/customXml" Target="../ink/ink255.xml"/><Relationship Id="rId170" Type="http://schemas.openxmlformats.org/officeDocument/2006/relationships/customXml" Target="../ink/ink157.xml"/><Relationship Id="rId226" Type="http://schemas.openxmlformats.org/officeDocument/2006/relationships/customXml" Target="../ink/ink185.xml"/><Relationship Id="rId433" Type="http://schemas.openxmlformats.org/officeDocument/2006/relationships/image" Target="../media/image289.png"/><Relationship Id="rId268" Type="http://schemas.openxmlformats.org/officeDocument/2006/relationships/customXml" Target="../ink/ink206.xml"/><Relationship Id="rId475" Type="http://schemas.openxmlformats.org/officeDocument/2006/relationships/image" Target="../media/image310.png"/><Relationship Id="rId32" Type="http://schemas.openxmlformats.org/officeDocument/2006/relationships/customXml" Target="../ink/ink88.xml"/><Relationship Id="rId74" Type="http://schemas.openxmlformats.org/officeDocument/2006/relationships/customXml" Target="../ink/ink109.xml"/><Relationship Id="rId128" Type="http://schemas.openxmlformats.org/officeDocument/2006/relationships/customXml" Target="../ink/ink136.xml"/><Relationship Id="rId335" Type="http://schemas.openxmlformats.org/officeDocument/2006/relationships/image" Target="../media/image240.png"/><Relationship Id="rId377" Type="http://schemas.openxmlformats.org/officeDocument/2006/relationships/image" Target="../media/image261.png"/><Relationship Id="rId5" Type="http://schemas.openxmlformats.org/officeDocument/2006/relationships/image" Target="../media/image75.png"/><Relationship Id="rId181" Type="http://schemas.openxmlformats.org/officeDocument/2006/relationships/image" Target="../media/image163.png"/><Relationship Id="rId237" Type="http://schemas.openxmlformats.org/officeDocument/2006/relationships/image" Target="../media/image191.png"/><Relationship Id="rId402" Type="http://schemas.openxmlformats.org/officeDocument/2006/relationships/customXml" Target="../ink/ink273.xml"/><Relationship Id="rId279" Type="http://schemas.openxmlformats.org/officeDocument/2006/relationships/image" Target="../media/image212.png"/><Relationship Id="rId444" Type="http://schemas.openxmlformats.org/officeDocument/2006/relationships/customXml" Target="../ink/ink294.xml"/><Relationship Id="rId43" Type="http://schemas.openxmlformats.org/officeDocument/2006/relationships/image" Target="../media/image94.png"/><Relationship Id="rId139" Type="http://schemas.openxmlformats.org/officeDocument/2006/relationships/image" Target="../media/image142.png"/><Relationship Id="rId290" Type="http://schemas.openxmlformats.org/officeDocument/2006/relationships/customXml" Target="../ink/ink217.xml"/><Relationship Id="rId304" Type="http://schemas.openxmlformats.org/officeDocument/2006/relationships/customXml" Target="../ink/ink224.xml"/><Relationship Id="rId346" Type="http://schemas.openxmlformats.org/officeDocument/2006/relationships/customXml" Target="../ink/ink245.xml"/><Relationship Id="rId388" Type="http://schemas.openxmlformats.org/officeDocument/2006/relationships/customXml" Target="../ink/ink266.xml"/><Relationship Id="rId85" Type="http://schemas.openxmlformats.org/officeDocument/2006/relationships/image" Target="../media/image115.png"/><Relationship Id="rId150" Type="http://schemas.openxmlformats.org/officeDocument/2006/relationships/customXml" Target="../ink/ink147.xml"/><Relationship Id="rId192" Type="http://schemas.openxmlformats.org/officeDocument/2006/relationships/customXml" Target="../ink/ink168.xml"/><Relationship Id="rId206" Type="http://schemas.openxmlformats.org/officeDocument/2006/relationships/customXml" Target="../ink/ink175.xml"/><Relationship Id="rId413" Type="http://schemas.openxmlformats.org/officeDocument/2006/relationships/image" Target="../media/image279.png"/><Relationship Id="rId248" Type="http://schemas.openxmlformats.org/officeDocument/2006/relationships/customXml" Target="../ink/ink196.xml"/><Relationship Id="rId455" Type="http://schemas.openxmlformats.org/officeDocument/2006/relationships/image" Target="../media/image300.png"/><Relationship Id="rId12" Type="http://schemas.openxmlformats.org/officeDocument/2006/relationships/customXml" Target="../ink/ink78.xml"/><Relationship Id="rId108" Type="http://schemas.openxmlformats.org/officeDocument/2006/relationships/customXml" Target="../ink/ink126.xml"/><Relationship Id="rId315" Type="http://schemas.openxmlformats.org/officeDocument/2006/relationships/image" Target="../media/image230.png"/><Relationship Id="rId357" Type="http://schemas.openxmlformats.org/officeDocument/2006/relationships/image" Target="../media/image251.png"/><Relationship Id="rId54" Type="http://schemas.openxmlformats.org/officeDocument/2006/relationships/customXml" Target="../ink/ink99.xml"/><Relationship Id="rId96" Type="http://schemas.openxmlformats.org/officeDocument/2006/relationships/customXml" Target="../ink/ink120.xml"/><Relationship Id="rId161" Type="http://schemas.openxmlformats.org/officeDocument/2006/relationships/image" Target="../media/image153.png"/><Relationship Id="rId217" Type="http://schemas.openxmlformats.org/officeDocument/2006/relationships/image" Target="../media/image181.png"/><Relationship Id="rId399" Type="http://schemas.openxmlformats.org/officeDocument/2006/relationships/image" Target="../media/image272.png"/><Relationship Id="rId259" Type="http://schemas.openxmlformats.org/officeDocument/2006/relationships/image" Target="../media/image202.png"/><Relationship Id="rId424" Type="http://schemas.openxmlformats.org/officeDocument/2006/relationships/customXml" Target="../ink/ink284.xml"/><Relationship Id="rId466" Type="http://schemas.openxmlformats.org/officeDocument/2006/relationships/customXml" Target="../ink/ink305.xml"/><Relationship Id="rId23" Type="http://schemas.openxmlformats.org/officeDocument/2006/relationships/image" Target="../media/image84.png"/><Relationship Id="rId119" Type="http://schemas.openxmlformats.org/officeDocument/2006/relationships/image" Target="../media/image132.png"/><Relationship Id="rId270" Type="http://schemas.openxmlformats.org/officeDocument/2006/relationships/customXml" Target="../ink/ink207.xml"/><Relationship Id="rId326" Type="http://schemas.openxmlformats.org/officeDocument/2006/relationships/customXml" Target="../ink/ink235.xml"/><Relationship Id="rId65" Type="http://schemas.openxmlformats.org/officeDocument/2006/relationships/image" Target="../media/image105.png"/><Relationship Id="rId130" Type="http://schemas.openxmlformats.org/officeDocument/2006/relationships/customXml" Target="../ink/ink137.xml"/><Relationship Id="rId368" Type="http://schemas.openxmlformats.org/officeDocument/2006/relationships/customXml" Target="../ink/ink256.xml"/><Relationship Id="rId172" Type="http://schemas.openxmlformats.org/officeDocument/2006/relationships/customXml" Target="../ink/ink158.xml"/><Relationship Id="rId228" Type="http://schemas.openxmlformats.org/officeDocument/2006/relationships/customXml" Target="../ink/ink186.xml"/><Relationship Id="rId435" Type="http://schemas.openxmlformats.org/officeDocument/2006/relationships/image" Target="../media/image290.png"/><Relationship Id="rId477" Type="http://schemas.openxmlformats.org/officeDocument/2006/relationships/image" Target="../media/image311.png"/><Relationship Id="rId281" Type="http://schemas.openxmlformats.org/officeDocument/2006/relationships/image" Target="../media/image213.png"/><Relationship Id="rId337" Type="http://schemas.openxmlformats.org/officeDocument/2006/relationships/image" Target="../media/image241.png"/><Relationship Id="rId34" Type="http://schemas.openxmlformats.org/officeDocument/2006/relationships/customXml" Target="../ink/ink89.xml"/><Relationship Id="rId76" Type="http://schemas.openxmlformats.org/officeDocument/2006/relationships/customXml" Target="../ink/ink110.xml"/><Relationship Id="rId141" Type="http://schemas.openxmlformats.org/officeDocument/2006/relationships/image" Target="../media/image143.png"/><Relationship Id="rId379" Type="http://schemas.openxmlformats.org/officeDocument/2006/relationships/image" Target="../media/image262.png"/><Relationship Id="rId7" Type="http://schemas.openxmlformats.org/officeDocument/2006/relationships/image" Target="../media/image76.png"/><Relationship Id="rId183" Type="http://schemas.openxmlformats.org/officeDocument/2006/relationships/image" Target="../media/image164.png"/><Relationship Id="rId239" Type="http://schemas.openxmlformats.org/officeDocument/2006/relationships/image" Target="../media/image192.png"/><Relationship Id="rId390" Type="http://schemas.openxmlformats.org/officeDocument/2006/relationships/customXml" Target="../ink/ink267.xml"/><Relationship Id="rId404" Type="http://schemas.openxmlformats.org/officeDocument/2006/relationships/customXml" Target="../ink/ink274.xml"/><Relationship Id="rId446" Type="http://schemas.openxmlformats.org/officeDocument/2006/relationships/customXml" Target="../ink/ink295.xml"/><Relationship Id="rId250" Type="http://schemas.openxmlformats.org/officeDocument/2006/relationships/customXml" Target="../ink/ink197.xml"/><Relationship Id="rId292" Type="http://schemas.openxmlformats.org/officeDocument/2006/relationships/customXml" Target="../ink/ink218.xml"/><Relationship Id="rId306" Type="http://schemas.openxmlformats.org/officeDocument/2006/relationships/customXml" Target="../ink/ink225.xml"/><Relationship Id="rId45" Type="http://schemas.openxmlformats.org/officeDocument/2006/relationships/image" Target="../media/image95.png"/><Relationship Id="rId87" Type="http://schemas.openxmlformats.org/officeDocument/2006/relationships/image" Target="../media/image116.png"/><Relationship Id="rId110" Type="http://schemas.openxmlformats.org/officeDocument/2006/relationships/customXml" Target="../ink/ink127.xml"/><Relationship Id="rId348" Type="http://schemas.openxmlformats.org/officeDocument/2006/relationships/customXml" Target="../ink/ink246.xml"/><Relationship Id="rId152" Type="http://schemas.openxmlformats.org/officeDocument/2006/relationships/customXml" Target="../ink/ink148.xml"/><Relationship Id="rId194" Type="http://schemas.openxmlformats.org/officeDocument/2006/relationships/customXml" Target="../ink/ink169.xml"/><Relationship Id="rId208" Type="http://schemas.openxmlformats.org/officeDocument/2006/relationships/customXml" Target="../ink/ink176.xml"/><Relationship Id="rId415" Type="http://schemas.openxmlformats.org/officeDocument/2006/relationships/image" Target="../media/image280.png"/><Relationship Id="rId457" Type="http://schemas.openxmlformats.org/officeDocument/2006/relationships/image" Target="../media/image301.png"/><Relationship Id="rId261" Type="http://schemas.openxmlformats.org/officeDocument/2006/relationships/image" Target="../media/image203.png"/><Relationship Id="rId14" Type="http://schemas.openxmlformats.org/officeDocument/2006/relationships/customXml" Target="../ink/ink79.xml"/><Relationship Id="rId56" Type="http://schemas.openxmlformats.org/officeDocument/2006/relationships/customXml" Target="../ink/ink100.xml"/><Relationship Id="rId317" Type="http://schemas.openxmlformats.org/officeDocument/2006/relationships/image" Target="../media/image231.png"/><Relationship Id="rId359" Type="http://schemas.openxmlformats.org/officeDocument/2006/relationships/image" Target="../media/image252.png"/><Relationship Id="rId98" Type="http://schemas.openxmlformats.org/officeDocument/2006/relationships/customXml" Target="../ink/ink121.xml"/><Relationship Id="rId121" Type="http://schemas.openxmlformats.org/officeDocument/2006/relationships/image" Target="../media/image133.png"/><Relationship Id="rId163" Type="http://schemas.openxmlformats.org/officeDocument/2006/relationships/image" Target="../media/image154.png"/><Relationship Id="rId219" Type="http://schemas.openxmlformats.org/officeDocument/2006/relationships/image" Target="../media/image182.png"/><Relationship Id="rId370" Type="http://schemas.openxmlformats.org/officeDocument/2006/relationships/customXml" Target="../ink/ink257.xml"/><Relationship Id="rId426" Type="http://schemas.openxmlformats.org/officeDocument/2006/relationships/customXml" Target="../ink/ink285.xml"/><Relationship Id="rId230" Type="http://schemas.openxmlformats.org/officeDocument/2006/relationships/customXml" Target="../ink/ink187.xml"/><Relationship Id="rId468" Type="http://schemas.openxmlformats.org/officeDocument/2006/relationships/customXml" Target="../ink/ink306.xml"/><Relationship Id="rId25" Type="http://schemas.openxmlformats.org/officeDocument/2006/relationships/image" Target="../media/image85.png"/><Relationship Id="rId67" Type="http://schemas.openxmlformats.org/officeDocument/2006/relationships/image" Target="../media/image106.png"/><Relationship Id="rId272" Type="http://schemas.openxmlformats.org/officeDocument/2006/relationships/customXml" Target="../ink/ink208.xml"/><Relationship Id="rId328" Type="http://schemas.openxmlformats.org/officeDocument/2006/relationships/customXml" Target="../ink/ink236.xml"/><Relationship Id="rId132" Type="http://schemas.openxmlformats.org/officeDocument/2006/relationships/customXml" Target="../ink/ink138.xml"/><Relationship Id="rId174" Type="http://schemas.openxmlformats.org/officeDocument/2006/relationships/customXml" Target="../ink/ink159.xml"/><Relationship Id="rId381" Type="http://schemas.openxmlformats.org/officeDocument/2006/relationships/image" Target="../media/image263.png"/><Relationship Id="rId241" Type="http://schemas.openxmlformats.org/officeDocument/2006/relationships/image" Target="../media/image193.png"/><Relationship Id="rId437" Type="http://schemas.openxmlformats.org/officeDocument/2006/relationships/image" Target="../media/image291.png"/><Relationship Id="rId479" Type="http://schemas.openxmlformats.org/officeDocument/2006/relationships/image" Target="../media/image312.png"/><Relationship Id="rId36" Type="http://schemas.openxmlformats.org/officeDocument/2006/relationships/customXml" Target="../ink/ink90.xml"/><Relationship Id="rId283" Type="http://schemas.openxmlformats.org/officeDocument/2006/relationships/image" Target="../media/image214.png"/><Relationship Id="rId339" Type="http://schemas.openxmlformats.org/officeDocument/2006/relationships/image" Target="../media/image242.png"/><Relationship Id="rId78" Type="http://schemas.openxmlformats.org/officeDocument/2006/relationships/customXml" Target="../ink/ink111.xml"/><Relationship Id="rId101" Type="http://schemas.openxmlformats.org/officeDocument/2006/relationships/image" Target="../media/image123.png"/><Relationship Id="rId143" Type="http://schemas.openxmlformats.org/officeDocument/2006/relationships/image" Target="../media/image144.png"/><Relationship Id="rId185" Type="http://schemas.openxmlformats.org/officeDocument/2006/relationships/image" Target="../media/image165.png"/><Relationship Id="rId350" Type="http://schemas.openxmlformats.org/officeDocument/2006/relationships/customXml" Target="../ink/ink247.xml"/><Relationship Id="rId406" Type="http://schemas.openxmlformats.org/officeDocument/2006/relationships/customXml" Target="../ink/ink275.xml"/><Relationship Id="rId9" Type="http://schemas.openxmlformats.org/officeDocument/2006/relationships/image" Target="../media/image77.png"/><Relationship Id="rId210" Type="http://schemas.openxmlformats.org/officeDocument/2006/relationships/customXml" Target="../ink/ink177.xml"/><Relationship Id="rId392" Type="http://schemas.openxmlformats.org/officeDocument/2006/relationships/customXml" Target="../ink/ink268.xml"/><Relationship Id="rId448" Type="http://schemas.openxmlformats.org/officeDocument/2006/relationships/customXml" Target="../ink/ink296.xml"/><Relationship Id="rId252" Type="http://schemas.openxmlformats.org/officeDocument/2006/relationships/customXml" Target="../ink/ink198.xml"/><Relationship Id="rId294" Type="http://schemas.openxmlformats.org/officeDocument/2006/relationships/customXml" Target="../ink/ink219.xml"/><Relationship Id="rId308" Type="http://schemas.openxmlformats.org/officeDocument/2006/relationships/customXml" Target="../ink/ink226.xml"/><Relationship Id="rId47" Type="http://schemas.openxmlformats.org/officeDocument/2006/relationships/image" Target="../media/image96.png"/><Relationship Id="rId89" Type="http://schemas.openxmlformats.org/officeDocument/2006/relationships/image" Target="../media/image117.png"/><Relationship Id="rId112" Type="http://schemas.openxmlformats.org/officeDocument/2006/relationships/customXml" Target="../ink/ink128.xml"/><Relationship Id="rId154" Type="http://schemas.openxmlformats.org/officeDocument/2006/relationships/customXml" Target="../ink/ink149.xml"/><Relationship Id="rId361" Type="http://schemas.openxmlformats.org/officeDocument/2006/relationships/image" Target="../media/image253.png"/><Relationship Id="rId196" Type="http://schemas.openxmlformats.org/officeDocument/2006/relationships/customXml" Target="../ink/ink170.xml"/><Relationship Id="rId417" Type="http://schemas.openxmlformats.org/officeDocument/2006/relationships/image" Target="../media/image281.png"/><Relationship Id="rId459" Type="http://schemas.openxmlformats.org/officeDocument/2006/relationships/image" Target="../media/image302.png"/><Relationship Id="rId16" Type="http://schemas.openxmlformats.org/officeDocument/2006/relationships/customXml" Target="../ink/ink80.xml"/><Relationship Id="rId221" Type="http://schemas.openxmlformats.org/officeDocument/2006/relationships/image" Target="../media/image183.png"/><Relationship Id="rId263" Type="http://schemas.openxmlformats.org/officeDocument/2006/relationships/image" Target="../media/image204.png"/><Relationship Id="rId319" Type="http://schemas.openxmlformats.org/officeDocument/2006/relationships/image" Target="../media/image232.png"/><Relationship Id="rId470" Type="http://schemas.openxmlformats.org/officeDocument/2006/relationships/customXml" Target="../ink/ink307.xml"/><Relationship Id="rId58" Type="http://schemas.openxmlformats.org/officeDocument/2006/relationships/customXml" Target="../ink/ink101.xml"/><Relationship Id="rId123" Type="http://schemas.openxmlformats.org/officeDocument/2006/relationships/image" Target="../media/image134.png"/><Relationship Id="rId330" Type="http://schemas.openxmlformats.org/officeDocument/2006/relationships/customXml" Target="../ink/ink237.xml"/><Relationship Id="rId165" Type="http://schemas.openxmlformats.org/officeDocument/2006/relationships/image" Target="../media/image155.png"/><Relationship Id="rId372" Type="http://schemas.openxmlformats.org/officeDocument/2006/relationships/customXml" Target="../ink/ink258.xml"/><Relationship Id="rId428" Type="http://schemas.openxmlformats.org/officeDocument/2006/relationships/customXml" Target="../ink/ink286.xml"/><Relationship Id="rId232" Type="http://schemas.openxmlformats.org/officeDocument/2006/relationships/customXml" Target="../ink/ink188.xml"/><Relationship Id="rId274" Type="http://schemas.openxmlformats.org/officeDocument/2006/relationships/customXml" Target="../ink/ink209.xml"/><Relationship Id="rId481" Type="http://schemas.openxmlformats.org/officeDocument/2006/relationships/image" Target="../media/image313.png"/><Relationship Id="rId27" Type="http://schemas.openxmlformats.org/officeDocument/2006/relationships/image" Target="../media/image86.png"/><Relationship Id="rId69" Type="http://schemas.openxmlformats.org/officeDocument/2006/relationships/image" Target="../media/image107.png"/><Relationship Id="rId134" Type="http://schemas.openxmlformats.org/officeDocument/2006/relationships/customXml" Target="../ink/ink139.xml"/><Relationship Id="rId80" Type="http://schemas.openxmlformats.org/officeDocument/2006/relationships/customXml" Target="../ink/ink112.xml"/><Relationship Id="rId176" Type="http://schemas.openxmlformats.org/officeDocument/2006/relationships/customXml" Target="../ink/ink160.xml"/><Relationship Id="rId341" Type="http://schemas.openxmlformats.org/officeDocument/2006/relationships/image" Target="../media/image243.png"/><Relationship Id="rId383" Type="http://schemas.openxmlformats.org/officeDocument/2006/relationships/image" Target="../media/image264.png"/><Relationship Id="rId439" Type="http://schemas.openxmlformats.org/officeDocument/2006/relationships/image" Target="../media/image292.png"/><Relationship Id="rId201" Type="http://schemas.openxmlformats.org/officeDocument/2006/relationships/image" Target="../media/image173.png"/><Relationship Id="rId243" Type="http://schemas.openxmlformats.org/officeDocument/2006/relationships/image" Target="../media/image194.png"/><Relationship Id="rId285" Type="http://schemas.openxmlformats.org/officeDocument/2006/relationships/image" Target="../media/image215.png"/><Relationship Id="rId450" Type="http://schemas.openxmlformats.org/officeDocument/2006/relationships/customXml" Target="../ink/ink297.xml"/><Relationship Id="rId38" Type="http://schemas.openxmlformats.org/officeDocument/2006/relationships/customXml" Target="../ink/ink91.xml"/><Relationship Id="rId103" Type="http://schemas.openxmlformats.org/officeDocument/2006/relationships/image" Target="../media/image124.png"/><Relationship Id="rId310" Type="http://schemas.openxmlformats.org/officeDocument/2006/relationships/customXml" Target="../ink/ink227.xml"/><Relationship Id="rId91" Type="http://schemas.openxmlformats.org/officeDocument/2006/relationships/image" Target="../media/image118.png"/><Relationship Id="rId145" Type="http://schemas.openxmlformats.org/officeDocument/2006/relationships/image" Target="../media/image145.png"/><Relationship Id="rId187" Type="http://schemas.openxmlformats.org/officeDocument/2006/relationships/image" Target="../media/image166.png"/><Relationship Id="rId352" Type="http://schemas.openxmlformats.org/officeDocument/2006/relationships/customXml" Target="../ink/ink248.xml"/><Relationship Id="rId394" Type="http://schemas.openxmlformats.org/officeDocument/2006/relationships/customXml" Target="../ink/ink269.xml"/><Relationship Id="rId408" Type="http://schemas.openxmlformats.org/officeDocument/2006/relationships/customXml" Target="../ink/ink276.xml"/><Relationship Id="rId212" Type="http://schemas.openxmlformats.org/officeDocument/2006/relationships/customXml" Target="../ink/ink178.xml"/><Relationship Id="rId254" Type="http://schemas.openxmlformats.org/officeDocument/2006/relationships/customXml" Target="../ink/ink199.xml"/><Relationship Id="rId49" Type="http://schemas.openxmlformats.org/officeDocument/2006/relationships/image" Target="../media/image97.png"/><Relationship Id="rId114" Type="http://schemas.openxmlformats.org/officeDocument/2006/relationships/customXml" Target="../ink/ink129.xml"/><Relationship Id="rId296" Type="http://schemas.openxmlformats.org/officeDocument/2006/relationships/customXml" Target="../ink/ink220.xml"/><Relationship Id="rId461" Type="http://schemas.openxmlformats.org/officeDocument/2006/relationships/image" Target="../media/image303.png"/><Relationship Id="rId60" Type="http://schemas.openxmlformats.org/officeDocument/2006/relationships/customXml" Target="../ink/ink102.xml"/><Relationship Id="rId156" Type="http://schemas.openxmlformats.org/officeDocument/2006/relationships/customXml" Target="../ink/ink150.xml"/><Relationship Id="rId198" Type="http://schemas.openxmlformats.org/officeDocument/2006/relationships/customXml" Target="../ink/ink171.xml"/><Relationship Id="rId321" Type="http://schemas.openxmlformats.org/officeDocument/2006/relationships/image" Target="../media/image233.png"/><Relationship Id="rId363" Type="http://schemas.openxmlformats.org/officeDocument/2006/relationships/image" Target="../media/image254.png"/><Relationship Id="rId419" Type="http://schemas.openxmlformats.org/officeDocument/2006/relationships/image" Target="../media/image282.png"/><Relationship Id="rId223" Type="http://schemas.openxmlformats.org/officeDocument/2006/relationships/image" Target="../media/image184.png"/><Relationship Id="rId430" Type="http://schemas.openxmlformats.org/officeDocument/2006/relationships/customXml" Target="../ink/ink287.xml"/><Relationship Id="rId18" Type="http://schemas.openxmlformats.org/officeDocument/2006/relationships/customXml" Target="../ink/ink81.xml"/><Relationship Id="rId265" Type="http://schemas.openxmlformats.org/officeDocument/2006/relationships/image" Target="../media/image205.png"/><Relationship Id="rId472" Type="http://schemas.openxmlformats.org/officeDocument/2006/relationships/customXml" Target="../ink/ink308.xml"/><Relationship Id="rId125" Type="http://schemas.openxmlformats.org/officeDocument/2006/relationships/image" Target="../media/image135.png"/><Relationship Id="rId167" Type="http://schemas.openxmlformats.org/officeDocument/2006/relationships/image" Target="../media/image156.png"/><Relationship Id="rId332" Type="http://schemas.openxmlformats.org/officeDocument/2006/relationships/customXml" Target="../ink/ink238.xml"/><Relationship Id="rId374" Type="http://schemas.openxmlformats.org/officeDocument/2006/relationships/customXml" Target="../ink/ink259.xml"/><Relationship Id="rId71" Type="http://schemas.openxmlformats.org/officeDocument/2006/relationships/image" Target="../media/image108.png"/><Relationship Id="rId234" Type="http://schemas.openxmlformats.org/officeDocument/2006/relationships/customXml" Target="../ink/ink189.xml"/><Relationship Id="rId2" Type="http://schemas.openxmlformats.org/officeDocument/2006/relationships/customXml" Target="../ink/ink73.xml"/><Relationship Id="rId29" Type="http://schemas.openxmlformats.org/officeDocument/2006/relationships/image" Target="../media/image87.png"/><Relationship Id="rId276" Type="http://schemas.openxmlformats.org/officeDocument/2006/relationships/customXml" Target="../ink/ink210.xml"/><Relationship Id="rId441" Type="http://schemas.openxmlformats.org/officeDocument/2006/relationships/image" Target="../media/image293.png"/><Relationship Id="rId40" Type="http://schemas.openxmlformats.org/officeDocument/2006/relationships/customXml" Target="../ink/ink92.xml"/><Relationship Id="rId136" Type="http://schemas.openxmlformats.org/officeDocument/2006/relationships/customXml" Target="../ink/ink140.xml"/><Relationship Id="rId178" Type="http://schemas.openxmlformats.org/officeDocument/2006/relationships/customXml" Target="../ink/ink161.xml"/><Relationship Id="rId301" Type="http://schemas.openxmlformats.org/officeDocument/2006/relationships/image" Target="../media/image223.png"/><Relationship Id="rId343" Type="http://schemas.openxmlformats.org/officeDocument/2006/relationships/image" Target="../media/image244.png"/><Relationship Id="rId82" Type="http://schemas.openxmlformats.org/officeDocument/2006/relationships/customXml" Target="../ink/ink113.xml"/><Relationship Id="rId203" Type="http://schemas.openxmlformats.org/officeDocument/2006/relationships/image" Target="../media/image174.png"/><Relationship Id="rId385" Type="http://schemas.openxmlformats.org/officeDocument/2006/relationships/image" Target="../media/image265.png"/><Relationship Id="rId245" Type="http://schemas.openxmlformats.org/officeDocument/2006/relationships/image" Target="../media/image195.png"/><Relationship Id="rId287" Type="http://schemas.openxmlformats.org/officeDocument/2006/relationships/image" Target="../media/image216.png"/><Relationship Id="rId410" Type="http://schemas.openxmlformats.org/officeDocument/2006/relationships/customXml" Target="../ink/ink277.xml"/><Relationship Id="rId452" Type="http://schemas.openxmlformats.org/officeDocument/2006/relationships/customXml" Target="../ink/ink298.xml"/><Relationship Id="rId105" Type="http://schemas.openxmlformats.org/officeDocument/2006/relationships/image" Target="../media/image125.png"/><Relationship Id="rId147" Type="http://schemas.openxmlformats.org/officeDocument/2006/relationships/image" Target="../media/image146.png"/><Relationship Id="rId312" Type="http://schemas.openxmlformats.org/officeDocument/2006/relationships/customXml" Target="../ink/ink228.xml"/><Relationship Id="rId354" Type="http://schemas.openxmlformats.org/officeDocument/2006/relationships/customXml" Target="../ink/ink249.xml"/><Relationship Id="rId51" Type="http://schemas.openxmlformats.org/officeDocument/2006/relationships/image" Target="../media/image98.png"/><Relationship Id="rId93" Type="http://schemas.openxmlformats.org/officeDocument/2006/relationships/image" Target="../media/image119.png"/><Relationship Id="rId189" Type="http://schemas.openxmlformats.org/officeDocument/2006/relationships/image" Target="../media/image167.png"/><Relationship Id="rId396" Type="http://schemas.openxmlformats.org/officeDocument/2006/relationships/customXml" Target="../ink/ink270.xml"/><Relationship Id="rId3" Type="http://schemas.openxmlformats.org/officeDocument/2006/relationships/image" Target="../media/image74.png"/><Relationship Id="rId214" Type="http://schemas.openxmlformats.org/officeDocument/2006/relationships/customXml" Target="../ink/ink179.xml"/><Relationship Id="rId235" Type="http://schemas.openxmlformats.org/officeDocument/2006/relationships/image" Target="../media/image190.png"/><Relationship Id="rId256" Type="http://schemas.openxmlformats.org/officeDocument/2006/relationships/customXml" Target="../ink/ink200.xml"/><Relationship Id="rId277" Type="http://schemas.openxmlformats.org/officeDocument/2006/relationships/image" Target="../media/image211.png"/><Relationship Id="rId298" Type="http://schemas.openxmlformats.org/officeDocument/2006/relationships/customXml" Target="../ink/ink221.xml"/><Relationship Id="rId400" Type="http://schemas.openxmlformats.org/officeDocument/2006/relationships/customXml" Target="../ink/ink272.xml"/><Relationship Id="rId421" Type="http://schemas.openxmlformats.org/officeDocument/2006/relationships/image" Target="../media/image283.png"/><Relationship Id="rId442" Type="http://schemas.openxmlformats.org/officeDocument/2006/relationships/customXml" Target="../ink/ink293.xml"/><Relationship Id="rId463" Type="http://schemas.openxmlformats.org/officeDocument/2006/relationships/image" Target="../media/image304.png"/><Relationship Id="rId116" Type="http://schemas.openxmlformats.org/officeDocument/2006/relationships/customXml" Target="../ink/ink130.xml"/><Relationship Id="rId137" Type="http://schemas.openxmlformats.org/officeDocument/2006/relationships/image" Target="../media/image141.png"/><Relationship Id="rId158" Type="http://schemas.openxmlformats.org/officeDocument/2006/relationships/customXml" Target="../ink/ink151.xml"/><Relationship Id="rId302" Type="http://schemas.openxmlformats.org/officeDocument/2006/relationships/customXml" Target="../ink/ink223.xml"/><Relationship Id="rId323" Type="http://schemas.openxmlformats.org/officeDocument/2006/relationships/image" Target="../media/image234.png"/><Relationship Id="rId344" Type="http://schemas.openxmlformats.org/officeDocument/2006/relationships/customXml" Target="../ink/ink244.xml"/><Relationship Id="rId20" Type="http://schemas.openxmlformats.org/officeDocument/2006/relationships/customXml" Target="../ink/ink82.xml"/><Relationship Id="rId41" Type="http://schemas.openxmlformats.org/officeDocument/2006/relationships/image" Target="../media/image93.png"/><Relationship Id="rId62" Type="http://schemas.openxmlformats.org/officeDocument/2006/relationships/customXml" Target="../ink/ink103.xml"/><Relationship Id="rId83" Type="http://schemas.openxmlformats.org/officeDocument/2006/relationships/image" Target="../media/image114.png"/><Relationship Id="rId179" Type="http://schemas.openxmlformats.org/officeDocument/2006/relationships/image" Target="../media/image162.png"/><Relationship Id="rId365" Type="http://schemas.openxmlformats.org/officeDocument/2006/relationships/image" Target="../media/image255.png"/><Relationship Id="rId386" Type="http://schemas.openxmlformats.org/officeDocument/2006/relationships/customXml" Target="../ink/ink265.xml"/><Relationship Id="rId190" Type="http://schemas.openxmlformats.org/officeDocument/2006/relationships/customXml" Target="../ink/ink167.xml"/><Relationship Id="rId204" Type="http://schemas.openxmlformats.org/officeDocument/2006/relationships/customXml" Target="../ink/ink174.xml"/><Relationship Id="rId225" Type="http://schemas.openxmlformats.org/officeDocument/2006/relationships/image" Target="../media/image185.png"/><Relationship Id="rId246" Type="http://schemas.openxmlformats.org/officeDocument/2006/relationships/customXml" Target="../ink/ink195.xml"/><Relationship Id="rId267" Type="http://schemas.openxmlformats.org/officeDocument/2006/relationships/image" Target="../media/image206.png"/><Relationship Id="rId288" Type="http://schemas.openxmlformats.org/officeDocument/2006/relationships/customXml" Target="../ink/ink216.xml"/><Relationship Id="rId411" Type="http://schemas.openxmlformats.org/officeDocument/2006/relationships/image" Target="../media/image278.png"/><Relationship Id="rId432" Type="http://schemas.openxmlformats.org/officeDocument/2006/relationships/customXml" Target="../ink/ink288.xml"/><Relationship Id="rId453" Type="http://schemas.openxmlformats.org/officeDocument/2006/relationships/image" Target="../media/image299.png"/><Relationship Id="rId474" Type="http://schemas.openxmlformats.org/officeDocument/2006/relationships/customXml" Target="../ink/ink309.xml"/><Relationship Id="rId106" Type="http://schemas.openxmlformats.org/officeDocument/2006/relationships/customXml" Target="../ink/ink125.xml"/><Relationship Id="rId127" Type="http://schemas.openxmlformats.org/officeDocument/2006/relationships/image" Target="../media/image136.png"/><Relationship Id="rId313" Type="http://schemas.openxmlformats.org/officeDocument/2006/relationships/image" Target="../media/image229.png"/><Relationship Id="rId10" Type="http://schemas.openxmlformats.org/officeDocument/2006/relationships/customXml" Target="../ink/ink77.xml"/><Relationship Id="rId31" Type="http://schemas.openxmlformats.org/officeDocument/2006/relationships/image" Target="../media/image88.png"/><Relationship Id="rId52" Type="http://schemas.openxmlformats.org/officeDocument/2006/relationships/customXml" Target="../ink/ink98.xml"/><Relationship Id="rId73" Type="http://schemas.openxmlformats.org/officeDocument/2006/relationships/image" Target="../media/image109.png"/><Relationship Id="rId94" Type="http://schemas.openxmlformats.org/officeDocument/2006/relationships/customXml" Target="../ink/ink119.xml"/><Relationship Id="rId148" Type="http://schemas.openxmlformats.org/officeDocument/2006/relationships/customXml" Target="../ink/ink146.xml"/><Relationship Id="rId169" Type="http://schemas.openxmlformats.org/officeDocument/2006/relationships/image" Target="../media/image157.png"/><Relationship Id="rId334" Type="http://schemas.openxmlformats.org/officeDocument/2006/relationships/customXml" Target="../ink/ink239.xml"/><Relationship Id="rId355" Type="http://schemas.openxmlformats.org/officeDocument/2006/relationships/image" Target="../media/image250.png"/><Relationship Id="rId376" Type="http://schemas.openxmlformats.org/officeDocument/2006/relationships/customXml" Target="../ink/ink260.xml"/><Relationship Id="rId397" Type="http://schemas.openxmlformats.org/officeDocument/2006/relationships/image" Target="../media/image271.png"/><Relationship Id="rId4" Type="http://schemas.openxmlformats.org/officeDocument/2006/relationships/customXml" Target="../ink/ink74.xml"/><Relationship Id="rId180" Type="http://schemas.openxmlformats.org/officeDocument/2006/relationships/customXml" Target="../ink/ink162.xml"/><Relationship Id="rId215" Type="http://schemas.openxmlformats.org/officeDocument/2006/relationships/image" Target="../media/image180.png"/><Relationship Id="rId236" Type="http://schemas.openxmlformats.org/officeDocument/2006/relationships/customXml" Target="../ink/ink190.xml"/><Relationship Id="rId257" Type="http://schemas.openxmlformats.org/officeDocument/2006/relationships/image" Target="../media/image201.png"/><Relationship Id="rId278" Type="http://schemas.openxmlformats.org/officeDocument/2006/relationships/customXml" Target="../ink/ink211.xml"/><Relationship Id="rId401" Type="http://schemas.openxmlformats.org/officeDocument/2006/relationships/image" Target="../media/image273.png"/><Relationship Id="rId422" Type="http://schemas.openxmlformats.org/officeDocument/2006/relationships/customXml" Target="../ink/ink283.xml"/><Relationship Id="rId443" Type="http://schemas.openxmlformats.org/officeDocument/2006/relationships/image" Target="../media/image294.png"/><Relationship Id="rId464" Type="http://schemas.openxmlformats.org/officeDocument/2006/relationships/customXml" Target="../ink/ink304.xml"/><Relationship Id="rId303" Type="http://schemas.openxmlformats.org/officeDocument/2006/relationships/image" Target="../media/image224.png"/><Relationship Id="rId42" Type="http://schemas.openxmlformats.org/officeDocument/2006/relationships/customXml" Target="../ink/ink93.xml"/><Relationship Id="rId84" Type="http://schemas.openxmlformats.org/officeDocument/2006/relationships/customXml" Target="../ink/ink114.xml"/><Relationship Id="rId138" Type="http://schemas.openxmlformats.org/officeDocument/2006/relationships/customXml" Target="../ink/ink141.xml"/><Relationship Id="rId345" Type="http://schemas.openxmlformats.org/officeDocument/2006/relationships/image" Target="../media/image245.png"/><Relationship Id="rId387" Type="http://schemas.openxmlformats.org/officeDocument/2006/relationships/image" Target="../media/image266.png"/><Relationship Id="rId191" Type="http://schemas.openxmlformats.org/officeDocument/2006/relationships/image" Target="../media/image168.png"/><Relationship Id="rId205" Type="http://schemas.openxmlformats.org/officeDocument/2006/relationships/image" Target="../media/image175.png"/><Relationship Id="rId247" Type="http://schemas.openxmlformats.org/officeDocument/2006/relationships/image" Target="../media/image196.png"/><Relationship Id="rId412" Type="http://schemas.openxmlformats.org/officeDocument/2006/relationships/customXml" Target="../ink/ink278.xml"/><Relationship Id="rId107" Type="http://schemas.openxmlformats.org/officeDocument/2006/relationships/image" Target="../media/image126.png"/><Relationship Id="rId289" Type="http://schemas.openxmlformats.org/officeDocument/2006/relationships/image" Target="../media/image217.png"/><Relationship Id="rId454" Type="http://schemas.openxmlformats.org/officeDocument/2006/relationships/customXml" Target="../ink/ink299.xml"/><Relationship Id="rId11" Type="http://schemas.openxmlformats.org/officeDocument/2006/relationships/image" Target="../media/image78.png"/><Relationship Id="rId53" Type="http://schemas.openxmlformats.org/officeDocument/2006/relationships/image" Target="../media/image99.png"/><Relationship Id="rId149" Type="http://schemas.openxmlformats.org/officeDocument/2006/relationships/image" Target="../media/image147.png"/><Relationship Id="rId314" Type="http://schemas.openxmlformats.org/officeDocument/2006/relationships/customXml" Target="../ink/ink229.xml"/><Relationship Id="rId356" Type="http://schemas.openxmlformats.org/officeDocument/2006/relationships/customXml" Target="../ink/ink250.xml"/><Relationship Id="rId398" Type="http://schemas.openxmlformats.org/officeDocument/2006/relationships/customXml" Target="../ink/ink271.xml"/><Relationship Id="rId95" Type="http://schemas.openxmlformats.org/officeDocument/2006/relationships/image" Target="../media/image120.png"/><Relationship Id="rId160" Type="http://schemas.openxmlformats.org/officeDocument/2006/relationships/customXml" Target="../ink/ink152.xml"/><Relationship Id="rId216" Type="http://schemas.openxmlformats.org/officeDocument/2006/relationships/customXml" Target="../ink/ink180.xml"/><Relationship Id="rId423" Type="http://schemas.openxmlformats.org/officeDocument/2006/relationships/image" Target="../media/image284.png"/><Relationship Id="rId258" Type="http://schemas.openxmlformats.org/officeDocument/2006/relationships/customXml" Target="../ink/ink201.xml"/><Relationship Id="rId465" Type="http://schemas.openxmlformats.org/officeDocument/2006/relationships/image" Target="../media/image305.png"/><Relationship Id="rId22" Type="http://schemas.openxmlformats.org/officeDocument/2006/relationships/customXml" Target="../ink/ink83.xml"/><Relationship Id="rId64" Type="http://schemas.openxmlformats.org/officeDocument/2006/relationships/customXml" Target="../ink/ink104.xml"/><Relationship Id="rId118" Type="http://schemas.openxmlformats.org/officeDocument/2006/relationships/customXml" Target="../ink/ink131.xml"/><Relationship Id="rId325" Type="http://schemas.openxmlformats.org/officeDocument/2006/relationships/image" Target="../media/image235.png"/><Relationship Id="rId367" Type="http://schemas.openxmlformats.org/officeDocument/2006/relationships/image" Target="../media/image256.png"/><Relationship Id="rId171" Type="http://schemas.openxmlformats.org/officeDocument/2006/relationships/image" Target="../media/image158.png"/><Relationship Id="rId227" Type="http://schemas.openxmlformats.org/officeDocument/2006/relationships/image" Target="../media/image186.png"/><Relationship Id="rId269" Type="http://schemas.openxmlformats.org/officeDocument/2006/relationships/image" Target="../media/image207.png"/><Relationship Id="rId434" Type="http://schemas.openxmlformats.org/officeDocument/2006/relationships/customXml" Target="../ink/ink289.xml"/><Relationship Id="rId476" Type="http://schemas.openxmlformats.org/officeDocument/2006/relationships/customXml" Target="../ink/ink310.xml"/><Relationship Id="rId33" Type="http://schemas.openxmlformats.org/officeDocument/2006/relationships/image" Target="../media/image89.png"/><Relationship Id="rId129" Type="http://schemas.openxmlformats.org/officeDocument/2006/relationships/image" Target="../media/image137.png"/><Relationship Id="rId280" Type="http://schemas.openxmlformats.org/officeDocument/2006/relationships/customXml" Target="../ink/ink212.xml"/><Relationship Id="rId336" Type="http://schemas.openxmlformats.org/officeDocument/2006/relationships/customXml" Target="../ink/ink240.xml"/><Relationship Id="rId75" Type="http://schemas.openxmlformats.org/officeDocument/2006/relationships/image" Target="../media/image110.png"/><Relationship Id="rId140" Type="http://schemas.openxmlformats.org/officeDocument/2006/relationships/customXml" Target="../ink/ink142.xml"/><Relationship Id="rId182" Type="http://schemas.openxmlformats.org/officeDocument/2006/relationships/customXml" Target="../ink/ink163.xml"/><Relationship Id="rId378" Type="http://schemas.openxmlformats.org/officeDocument/2006/relationships/customXml" Target="../ink/ink261.xml"/><Relationship Id="rId403" Type="http://schemas.openxmlformats.org/officeDocument/2006/relationships/image" Target="../media/image274.png"/><Relationship Id="rId6" Type="http://schemas.openxmlformats.org/officeDocument/2006/relationships/customXml" Target="../ink/ink75.xml"/><Relationship Id="rId238" Type="http://schemas.openxmlformats.org/officeDocument/2006/relationships/customXml" Target="../ink/ink191.xml"/><Relationship Id="rId445" Type="http://schemas.openxmlformats.org/officeDocument/2006/relationships/image" Target="../media/image295.png"/><Relationship Id="rId291" Type="http://schemas.openxmlformats.org/officeDocument/2006/relationships/image" Target="../media/image218.png"/><Relationship Id="rId305" Type="http://schemas.openxmlformats.org/officeDocument/2006/relationships/image" Target="../media/image225.png"/><Relationship Id="rId347" Type="http://schemas.openxmlformats.org/officeDocument/2006/relationships/image" Target="../media/image246.png"/><Relationship Id="rId44" Type="http://schemas.openxmlformats.org/officeDocument/2006/relationships/customXml" Target="../ink/ink94.xml"/><Relationship Id="rId86" Type="http://schemas.openxmlformats.org/officeDocument/2006/relationships/customXml" Target="../ink/ink115.xml"/><Relationship Id="rId151" Type="http://schemas.openxmlformats.org/officeDocument/2006/relationships/image" Target="../media/image148.png"/><Relationship Id="rId389" Type="http://schemas.openxmlformats.org/officeDocument/2006/relationships/image" Target="../media/image267.png"/><Relationship Id="rId193" Type="http://schemas.openxmlformats.org/officeDocument/2006/relationships/image" Target="../media/image169.png"/><Relationship Id="rId207" Type="http://schemas.openxmlformats.org/officeDocument/2006/relationships/image" Target="../media/image176.png"/><Relationship Id="rId249" Type="http://schemas.openxmlformats.org/officeDocument/2006/relationships/image" Target="../media/image197.png"/><Relationship Id="rId414" Type="http://schemas.openxmlformats.org/officeDocument/2006/relationships/customXml" Target="../ink/ink279.xml"/><Relationship Id="rId456" Type="http://schemas.openxmlformats.org/officeDocument/2006/relationships/customXml" Target="../ink/ink300.xml"/><Relationship Id="rId13" Type="http://schemas.openxmlformats.org/officeDocument/2006/relationships/image" Target="../media/image79.png"/><Relationship Id="rId109" Type="http://schemas.openxmlformats.org/officeDocument/2006/relationships/image" Target="../media/image127.png"/><Relationship Id="rId260" Type="http://schemas.openxmlformats.org/officeDocument/2006/relationships/customXml" Target="../ink/ink202.xml"/><Relationship Id="rId316" Type="http://schemas.openxmlformats.org/officeDocument/2006/relationships/customXml" Target="../ink/ink230.xml"/><Relationship Id="rId55" Type="http://schemas.openxmlformats.org/officeDocument/2006/relationships/image" Target="../media/image100.png"/><Relationship Id="rId97" Type="http://schemas.openxmlformats.org/officeDocument/2006/relationships/image" Target="../media/image121.png"/><Relationship Id="rId120" Type="http://schemas.openxmlformats.org/officeDocument/2006/relationships/customXml" Target="../ink/ink132.xml"/><Relationship Id="rId358" Type="http://schemas.openxmlformats.org/officeDocument/2006/relationships/customXml" Target="../ink/ink251.xml"/><Relationship Id="rId162" Type="http://schemas.openxmlformats.org/officeDocument/2006/relationships/customXml" Target="../ink/ink153.xml"/><Relationship Id="rId218" Type="http://schemas.openxmlformats.org/officeDocument/2006/relationships/customXml" Target="../ink/ink181.xml"/><Relationship Id="rId425" Type="http://schemas.openxmlformats.org/officeDocument/2006/relationships/image" Target="../media/image285.png"/><Relationship Id="rId467" Type="http://schemas.openxmlformats.org/officeDocument/2006/relationships/image" Target="../media/image306.png"/><Relationship Id="rId271" Type="http://schemas.openxmlformats.org/officeDocument/2006/relationships/image" Target="../media/image208.png"/><Relationship Id="rId24" Type="http://schemas.openxmlformats.org/officeDocument/2006/relationships/customXml" Target="../ink/ink84.xml"/><Relationship Id="rId66" Type="http://schemas.openxmlformats.org/officeDocument/2006/relationships/customXml" Target="../ink/ink105.xml"/><Relationship Id="rId131" Type="http://schemas.openxmlformats.org/officeDocument/2006/relationships/image" Target="../media/image138.png"/><Relationship Id="rId327" Type="http://schemas.openxmlformats.org/officeDocument/2006/relationships/image" Target="../media/image236.png"/><Relationship Id="rId369" Type="http://schemas.openxmlformats.org/officeDocument/2006/relationships/image" Target="../media/image257.png"/><Relationship Id="rId173" Type="http://schemas.openxmlformats.org/officeDocument/2006/relationships/image" Target="../media/image159.png"/><Relationship Id="rId229" Type="http://schemas.openxmlformats.org/officeDocument/2006/relationships/image" Target="../media/image187.png"/><Relationship Id="rId380" Type="http://schemas.openxmlformats.org/officeDocument/2006/relationships/customXml" Target="../ink/ink262.xml"/><Relationship Id="rId436" Type="http://schemas.openxmlformats.org/officeDocument/2006/relationships/customXml" Target="../ink/ink290.xml"/><Relationship Id="rId240" Type="http://schemas.openxmlformats.org/officeDocument/2006/relationships/customXml" Target="../ink/ink192.xml"/><Relationship Id="rId478" Type="http://schemas.openxmlformats.org/officeDocument/2006/relationships/customXml" Target="../ink/ink311.xml"/><Relationship Id="rId35" Type="http://schemas.openxmlformats.org/officeDocument/2006/relationships/image" Target="../media/image90.png"/><Relationship Id="rId77" Type="http://schemas.openxmlformats.org/officeDocument/2006/relationships/image" Target="../media/image111.png"/><Relationship Id="rId100" Type="http://schemas.openxmlformats.org/officeDocument/2006/relationships/customXml" Target="../ink/ink122.xml"/><Relationship Id="rId282" Type="http://schemas.openxmlformats.org/officeDocument/2006/relationships/customXml" Target="../ink/ink213.xml"/><Relationship Id="rId338" Type="http://schemas.openxmlformats.org/officeDocument/2006/relationships/customXml" Target="../ink/ink241.xml"/><Relationship Id="rId8" Type="http://schemas.openxmlformats.org/officeDocument/2006/relationships/customXml" Target="../ink/ink76.xml"/><Relationship Id="rId142" Type="http://schemas.openxmlformats.org/officeDocument/2006/relationships/customXml" Target="../ink/ink143.xml"/><Relationship Id="rId184" Type="http://schemas.openxmlformats.org/officeDocument/2006/relationships/customXml" Target="../ink/ink164.xml"/><Relationship Id="rId391" Type="http://schemas.openxmlformats.org/officeDocument/2006/relationships/image" Target="../media/image268.png"/><Relationship Id="rId405" Type="http://schemas.openxmlformats.org/officeDocument/2006/relationships/image" Target="../media/image275.png"/><Relationship Id="rId447" Type="http://schemas.openxmlformats.org/officeDocument/2006/relationships/image" Target="../media/image296.png"/><Relationship Id="rId251" Type="http://schemas.openxmlformats.org/officeDocument/2006/relationships/image" Target="../media/image198.png"/><Relationship Id="rId46" Type="http://schemas.openxmlformats.org/officeDocument/2006/relationships/customXml" Target="../ink/ink95.xml"/><Relationship Id="rId293" Type="http://schemas.openxmlformats.org/officeDocument/2006/relationships/image" Target="../media/image219.png"/><Relationship Id="rId307" Type="http://schemas.openxmlformats.org/officeDocument/2006/relationships/image" Target="../media/image226.png"/><Relationship Id="rId349" Type="http://schemas.openxmlformats.org/officeDocument/2006/relationships/image" Target="../media/image247.png"/><Relationship Id="rId88" Type="http://schemas.openxmlformats.org/officeDocument/2006/relationships/customXml" Target="../ink/ink116.xml"/><Relationship Id="rId111" Type="http://schemas.openxmlformats.org/officeDocument/2006/relationships/image" Target="../media/image128.png"/><Relationship Id="rId153" Type="http://schemas.openxmlformats.org/officeDocument/2006/relationships/image" Target="../media/image149.png"/><Relationship Id="rId195" Type="http://schemas.openxmlformats.org/officeDocument/2006/relationships/image" Target="../media/image170.png"/><Relationship Id="rId209" Type="http://schemas.openxmlformats.org/officeDocument/2006/relationships/image" Target="../media/image177.png"/><Relationship Id="rId360" Type="http://schemas.openxmlformats.org/officeDocument/2006/relationships/customXml" Target="../ink/ink252.xml"/><Relationship Id="rId416" Type="http://schemas.openxmlformats.org/officeDocument/2006/relationships/customXml" Target="../ink/ink280.xml"/><Relationship Id="rId220" Type="http://schemas.openxmlformats.org/officeDocument/2006/relationships/customXml" Target="../ink/ink182.xml"/><Relationship Id="rId458" Type="http://schemas.openxmlformats.org/officeDocument/2006/relationships/customXml" Target="../ink/ink301.xml"/><Relationship Id="rId15" Type="http://schemas.openxmlformats.org/officeDocument/2006/relationships/image" Target="../media/image80.png"/><Relationship Id="rId57" Type="http://schemas.openxmlformats.org/officeDocument/2006/relationships/image" Target="../media/image101.png"/><Relationship Id="rId262" Type="http://schemas.openxmlformats.org/officeDocument/2006/relationships/customXml" Target="../ink/ink203.xml"/><Relationship Id="rId318" Type="http://schemas.openxmlformats.org/officeDocument/2006/relationships/customXml" Target="../ink/ink231.xml"/><Relationship Id="rId99" Type="http://schemas.openxmlformats.org/officeDocument/2006/relationships/image" Target="../media/image122.png"/><Relationship Id="rId122" Type="http://schemas.openxmlformats.org/officeDocument/2006/relationships/customXml" Target="../ink/ink133.xml"/><Relationship Id="rId164" Type="http://schemas.openxmlformats.org/officeDocument/2006/relationships/customXml" Target="../ink/ink154.xml"/><Relationship Id="rId371" Type="http://schemas.openxmlformats.org/officeDocument/2006/relationships/image" Target="../media/image258.png"/><Relationship Id="rId427" Type="http://schemas.openxmlformats.org/officeDocument/2006/relationships/image" Target="../media/image286.png"/><Relationship Id="rId469" Type="http://schemas.openxmlformats.org/officeDocument/2006/relationships/image" Target="../media/image307.png"/><Relationship Id="rId26" Type="http://schemas.openxmlformats.org/officeDocument/2006/relationships/customXml" Target="../ink/ink85.xml"/><Relationship Id="rId231" Type="http://schemas.openxmlformats.org/officeDocument/2006/relationships/image" Target="../media/image188.png"/><Relationship Id="rId273" Type="http://schemas.openxmlformats.org/officeDocument/2006/relationships/image" Target="../media/image209.png"/><Relationship Id="rId329" Type="http://schemas.openxmlformats.org/officeDocument/2006/relationships/image" Target="../media/image237.png"/><Relationship Id="rId480" Type="http://schemas.openxmlformats.org/officeDocument/2006/relationships/customXml" Target="../ink/ink312.xml"/><Relationship Id="rId68" Type="http://schemas.openxmlformats.org/officeDocument/2006/relationships/customXml" Target="../ink/ink106.xml"/><Relationship Id="rId133" Type="http://schemas.openxmlformats.org/officeDocument/2006/relationships/image" Target="../media/image139.png"/><Relationship Id="rId175" Type="http://schemas.openxmlformats.org/officeDocument/2006/relationships/image" Target="../media/image160.png"/><Relationship Id="rId340" Type="http://schemas.openxmlformats.org/officeDocument/2006/relationships/customXml" Target="../ink/ink242.xml"/><Relationship Id="rId200" Type="http://schemas.openxmlformats.org/officeDocument/2006/relationships/customXml" Target="../ink/ink172.xml"/><Relationship Id="rId382" Type="http://schemas.openxmlformats.org/officeDocument/2006/relationships/customXml" Target="../ink/ink263.xml"/><Relationship Id="rId438" Type="http://schemas.openxmlformats.org/officeDocument/2006/relationships/customXml" Target="../ink/ink291.xml"/><Relationship Id="rId242" Type="http://schemas.openxmlformats.org/officeDocument/2006/relationships/customXml" Target="../ink/ink193.xml"/><Relationship Id="rId284" Type="http://schemas.openxmlformats.org/officeDocument/2006/relationships/customXml" Target="../ink/ink214.xml"/><Relationship Id="rId37" Type="http://schemas.openxmlformats.org/officeDocument/2006/relationships/image" Target="../media/image91.png"/><Relationship Id="rId79" Type="http://schemas.openxmlformats.org/officeDocument/2006/relationships/image" Target="../media/image112.png"/><Relationship Id="rId102" Type="http://schemas.openxmlformats.org/officeDocument/2006/relationships/customXml" Target="../ink/ink123.xml"/><Relationship Id="rId144" Type="http://schemas.openxmlformats.org/officeDocument/2006/relationships/customXml" Target="../ink/ink144.xml"/><Relationship Id="rId90" Type="http://schemas.openxmlformats.org/officeDocument/2006/relationships/customXml" Target="../ink/ink117.xml"/><Relationship Id="rId186" Type="http://schemas.openxmlformats.org/officeDocument/2006/relationships/customXml" Target="../ink/ink165.xml"/><Relationship Id="rId351" Type="http://schemas.openxmlformats.org/officeDocument/2006/relationships/image" Target="../media/image248.png"/><Relationship Id="rId393" Type="http://schemas.openxmlformats.org/officeDocument/2006/relationships/image" Target="../media/image269.png"/><Relationship Id="rId407" Type="http://schemas.openxmlformats.org/officeDocument/2006/relationships/image" Target="../media/image276.png"/><Relationship Id="rId449" Type="http://schemas.openxmlformats.org/officeDocument/2006/relationships/image" Target="../media/image297.png"/><Relationship Id="rId211" Type="http://schemas.openxmlformats.org/officeDocument/2006/relationships/image" Target="../media/image178.png"/><Relationship Id="rId253" Type="http://schemas.openxmlformats.org/officeDocument/2006/relationships/image" Target="../media/image199.png"/><Relationship Id="rId295" Type="http://schemas.openxmlformats.org/officeDocument/2006/relationships/image" Target="../media/image220.png"/><Relationship Id="rId309" Type="http://schemas.openxmlformats.org/officeDocument/2006/relationships/image" Target="../media/image227.png"/><Relationship Id="rId460" Type="http://schemas.openxmlformats.org/officeDocument/2006/relationships/customXml" Target="../ink/ink302.xml"/><Relationship Id="rId48" Type="http://schemas.openxmlformats.org/officeDocument/2006/relationships/customXml" Target="../ink/ink96.xml"/><Relationship Id="rId113" Type="http://schemas.openxmlformats.org/officeDocument/2006/relationships/image" Target="../media/image129.png"/><Relationship Id="rId320" Type="http://schemas.openxmlformats.org/officeDocument/2006/relationships/customXml" Target="../ink/ink232.xml"/><Relationship Id="rId155" Type="http://schemas.openxmlformats.org/officeDocument/2006/relationships/image" Target="../media/image150.png"/><Relationship Id="rId197" Type="http://schemas.openxmlformats.org/officeDocument/2006/relationships/image" Target="../media/image171.png"/><Relationship Id="rId362" Type="http://schemas.openxmlformats.org/officeDocument/2006/relationships/customXml" Target="../ink/ink253.xml"/><Relationship Id="rId418" Type="http://schemas.openxmlformats.org/officeDocument/2006/relationships/customXml" Target="../ink/ink281.xml"/><Relationship Id="rId222" Type="http://schemas.openxmlformats.org/officeDocument/2006/relationships/customXml" Target="../ink/ink183.xml"/><Relationship Id="rId264" Type="http://schemas.openxmlformats.org/officeDocument/2006/relationships/customXml" Target="../ink/ink204.xml"/><Relationship Id="rId471" Type="http://schemas.openxmlformats.org/officeDocument/2006/relationships/image" Target="../media/image308.png"/><Relationship Id="rId17" Type="http://schemas.openxmlformats.org/officeDocument/2006/relationships/image" Target="../media/image81.png"/><Relationship Id="rId59" Type="http://schemas.openxmlformats.org/officeDocument/2006/relationships/image" Target="../media/image102.png"/><Relationship Id="rId124" Type="http://schemas.openxmlformats.org/officeDocument/2006/relationships/customXml" Target="../ink/ink134.xml"/><Relationship Id="rId70" Type="http://schemas.openxmlformats.org/officeDocument/2006/relationships/customXml" Target="../ink/ink107.xml"/><Relationship Id="rId166" Type="http://schemas.openxmlformats.org/officeDocument/2006/relationships/customXml" Target="../ink/ink155.xml"/><Relationship Id="rId331" Type="http://schemas.openxmlformats.org/officeDocument/2006/relationships/image" Target="../media/image238.png"/><Relationship Id="rId373" Type="http://schemas.openxmlformats.org/officeDocument/2006/relationships/image" Target="../media/image259.png"/><Relationship Id="rId429" Type="http://schemas.openxmlformats.org/officeDocument/2006/relationships/image" Target="../media/image287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189.png"/><Relationship Id="rId440" Type="http://schemas.openxmlformats.org/officeDocument/2006/relationships/customXml" Target="../ink/ink292.xml"/><Relationship Id="rId28" Type="http://schemas.openxmlformats.org/officeDocument/2006/relationships/customXml" Target="../ink/ink86.xml"/><Relationship Id="rId275" Type="http://schemas.openxmlformats.org/officeDocument/2006/relationships/image" Target="../media/image210.png"/><Relationship Id="rId300" Type="http://schemas.openxmlformats.org/officeDocument/2006/relationships/customXml" Target="../ink/ink222.xml"/><Relationship Id="rId81" Type="http://schemas.openxmlformats.org/officeDocument/2006/relationships/image" Target="../media/image113.png"/><Relationship Id="rId135" Type="http://schemas.openxmlformats.org/officeDocument/2006/relationships/image" Target="../media/image140.png"/><Relationship Id="rId177" Type="http://schemas.openxmlformats.org/officeDocument/2006/relationships/image" Target="../media/image161.png"/><Relationship Id="rId342" Type="http://schemas.openxmlformats.org/officeDocument/2006/relationships/customXml" Target="../ink/ink243.xml"/><Relationship Id="rId384" Type="http://schemas.openxmlformats.org/officeDocument/2006/relationships/customXml" Target="../ink/ink264.xml"/><Relationship Id="rId202" Type="http://schemas.openxmlformats.org/officeDocument/2006/relationships/customXml" Target="../ink/ink173.xml"/><Relationship Id="rId244" Type="http://schemas.openxmlformats.org/officeDocument/2006/relationships/customXml" Target="../ink/ink194.xml"/><Relationship Id="rId39" Type="http://schemas.openxmlformats.org/officeDocument/2006/relationships/image" Target="../media/image92.png"/><Relationship Id="rId286" Type="http://schemas.openxmlformats.org/officeDocument/2006/relationships/customXml" Target="../ink/ink215.xml"/><Relationship Id="rId451" Type="http://schemas.openxmlformats.org/officeDocument/2006/relationships/image" Target="../media/image298.png"/><Relationship Id="rId50" Type="http://schemas.openxmlformats.org/officeDocument/2006/relationships/customXml" Target="../ink/ink97.xml"/><Relationship Id="rId104" Type="http://schemas.openxmlformats.org/officeDocument/2006/relationships/customXml" Target="../ink/ink124.xml"/><Relationship Id="rId146" Type="http://schemas.openxmlformats.org/officeDocument/2006/relationships/customXml" Target="../ink/ink145.xml"/><Relationship Id="rId188" Type="http://schemas.openxmlformats.org/officeDocument/2006/relationships/customXml" Target="../ink/ink166.xml"/><Relationship Id="rId311" Type="http://schemas.openxmlformats.org/officeDocument/2006/relationships/image" Target="../media/image228.png"/><Relationship Id="rId353" Type="http://schemas.openxmlformats.org/officeDocument/2006/relationships/image" Target="../media/image249.png"/><Relationship Id="rId395" Type="http://schemas.openxmlformats.org/officeDocument/2006/relationships/image" Target="../media/image270.png"/><Relationship Id="rId409" Type="http://schemas.openxmlformats.org/officeDocument/2006/relationships/image" Target="../media/image277.png"/><Relationship Id="rId92" Type="http://schemas.openxmlformats.org/officeDocument/2006/relationships/customXml" Target="../ink/ink118.xml"/><Relationship Id="rId213" Type="http://schemas.openxmlformats.org/officeDocument/2006/relationships/image" Target="../media/image179.png"/><Relationship Id="rId420" Type="http://schemas.openxmlformats.org/officeDocument/2006/relationships/customXml" Target="../ink/ink282.xml"/><Relationship Id="rId255" Type="http://schemas.openxmlformats.org/officeDocument/2006/relationships/image" Target="../media/image200.png"/><Relationship Id="rId297" Type="http://schemas.openxmlformats.org/officeDocument/2006/relationships/image" Target="../media/image221.png"/><Relationship Id="rId462" Type="http://schemas.openxmlformats.org/officeDocument/2006/relationships/customXml" Target="../ink/ink303.xml"/><Relationship Id="rId115" Type="http://schemas.openxmlformats.org/officeDocument/2006/relationships/image" Target="../media/image130.png"/><Relationship Id="rId157" Type="http://schemas.openxmlformats.org/officeDocument/2006/relationships/image" Target="../media/image151.png"/><Relationship Id="rId322" Type="http://schemas.openxmlformats.org/officeDocument/2006/relationships/customXml" Target="../ink/ink233.xml"/><Relationship Id="rId364" Type="http://schemas.openxmlformats.org/officeDocument/2006/relationships/customXml" Target="../ink/ink254.xml"/><Relationship Id="rId61" Type="http://schemas.openxmlformats.org/officeDocument/2006/relationships/image" Target="../media/image103.png"/><Relationship Id="rId199" Type="http://schemas.openxmlformats.org/officeDocument/2006/relationships/image" Target="../media/image172.png"/><Relationship Id="rId19" Type="http://schemas.openxmlformats.org/officeDocument/2006/relationships/image" Target="../media/image82.png"/><Relationship Id="rId224" Type="http://schemas.openxmlformats.org/officeDocument/2006/relationships/customXml" Target="../ink/ink184.xml"/><Relationship Id="rId266" Type="http://schemas.openxmlformats.org/officeDocument/2006/relationships/customXml" Target="../ink/ink205.xml"/><Relationship Id="rId431" Type="http://schemas.openxmlformats.org/officeDocument/2006/relationships/image" Target="../media/image288.png"/><Relationship Id="rId473" Type="http://schemas.openxmlformats.org/officeDocument/2006/relationships/image" Target="../media/image309.png"/><Relationship Id="rId30" Type="http://schemas.openxmlformats.org/officeDocument/2006/relationships/customXml" Target="../ink/ink87.xml"/><Relationship Id="rId126" Type="http://schemas.openxmlformats.org/officeDocument/2006/relationships/customXml" Target="../ink/ink135.xml"/><Relationship Id="rId168" Type="http://schemas.openxmlformats.org/officeDocument/2006/relationships/customXml" Target="../ink/ink156.xml"/><Relationship Id="rId333" Type="http://schemas.openxmlformats.org/officeDocument/2006/relationships/image" Target="../media/image239.png"/><Relationship Id="rId72" Type="http://schemas.openxmlformats.org/officeDocument/2006/relationships/customXml" Target="../ink/ink108.xml"/><Relationship Id="rId375" Type="http://schemas.openxmlformats.org/officeDocument/2006/relationships/image" Target="../media/image260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71.png"/><Relationship Id="rId21" Type="http://schemas.openxmlformats.org/officeDocument/2006/relationships/image" Target="../media/image323.png"/><Relationship Id="rId42" Type="http://schemas.openxmlformats.org/officeDocument/2006/relationships/customXml" Target="../ink/ink333.xml"/><Relationship Id="rId63" Type="http://schemas.openxmlformats.org/officeDocument/2006/relationships/image" Target="../media/image344.png"/><Relationship Id="rId84" Type="http://schemas.openxmlformats.org/officeDocument/2006/relationships/customXml" Target="../ink/ink354.xml"/><Relationship Id="rId138" Type="http://schemas.openxmlformats.org/officeDocument/2006/relationships/customXml" Target="../ink/ink381.xml"/><Relationship Id="rId159" Type="http://schemas.openxmlformats.org/officeDocument/2006/relationships/image" Target="../media/image392.png"/><Relationship Id="rId170" Type="http://schemas.openxmlformats.org/officeDocument/2006/relationships/customXml" Target="../ink/ink397.xml"/><Relationship Id="rId191" Type="http://schemas.openxmlformats.org/officeDocument/2006/relationships/image" Target="../media/image408.png"/><Relationship Id="rId205" Type="http://schemas.openxmlformats.org/officeDocument/2006/relationships/image" Target="../media/image415.png"/><Relationship Id="rId107" Type="http://schemas.openxmlformats.org/officeDocument/2006/relationships/image" Target="../media/image366.png"/><Relationship Id="rId11" Type="http://schemas.openxmlformats.org/officeDocument/2006/relationships/image" Target="../media/image318.png"/><Relationship Id="rId32" Type="http://schemas.openxmlformats.org/officeDocument/2006/relationships/customXml" Target="../ink/ink328.xml"/><Relationship Id="rId53" Type="http://schemas.openxmlformats.org/officeDocument/2006/relationships/image" Target="../media/image339.png"/><Relationship Id="rId74" Type="http://schemas.openxmlformats.org/officeDocument/2006/relationships/customXml" Target="../ink/ink349.xml"/><Relationship Id="rId128" Type="http://schemas.openxmlformats.org/officeDocument/2006/relationships/customXml" Target="../ink/ink376.xml"/><Relationship Id="rId149" Type="http://schemas.openxmlformats.org/officeDocument/2006/relationships/image" Target="../media/image387.png"/><Relationship Id="rId5" Type="http://schemas.openxmlformats.org/officeDocument/2006/relationships/image" Target="../media/image315.png"/><Relationship Id="rId95" Type="http://schemas.openxmlformats.org/officeDocument/2006/relationships/image" Target="../media/image360.png"/><Relationship Id="rId160" Type="http://schemas.openxmlformats.org/officeDocument/2006/relationships/customXml" Target="../ink/ink392.xml"/><Relationship Id="rId181" Type="http://schemas.openxmlformats.org/officeDocument/2006/relationships/image" Target="../media/image403.png"/><Relationship Id="rId22" Type="http://schemas.openxmlformats.org/officeDocument/2006/relationships/customXml" Target="../ink/ink323.xml"/><Relationship Id="rId43" Type="http://schemas.openxmlformats.org/officeDocument/2006/relationships/image" Target="../media/image334.png"/><Relationship Id="rId64" Type="http://schemas.openxmlformats.org/officeDocument/2006/relationships/customXml" Target="../ink/ink344.xml"/><Relationship Id="rId118" Type="http://schemas.openxmlformats.org/officeDocument/2006/relationships/customXml" Target="../ink/ink371.xml"/><Relationship Id="rId139" Type="http://schemas.openxmlformats.org/officeDocument/2006/relationships/image" Target="../media/image382.png"/><Relationship Id="rId85" Type="http://schemas.openxmlformats.org/officeDocument/2006/relationships/image" Target="../media/image355.png"/><Relationship Id="rId150" Type="http://schemas.openxmlformats.org/officeDocument/2006/relationships/customXml" Target="../ink/ink387.xml"/><Relationship Id="rId171" Type="http://schemas.openxmlformats.org/officeDocument/2006/relationships/image" Target="../media/image398.png"/><Relationship Id="rId192" Type="http://schemas.openxmlformats.org/officeDocument/2006/relationships/customXml" Target="../ink/ink408.xml"/><Relationship Id="rId206" Type="http://schemas.openxmlformats.org/officeDocument/2006/relationships/customXml" Target="../ink/ink415.xml"/><Relationship Id="rId12" Type="http://schemas.openxmlformats.org/officeDocument/2006/relationships/customXml" Target="../ink/ink318.xml"/><Relationship Id="rId33" Type="http://schemas.openxmlformats.org/officeDocument/2006/relationships/image" Target="../media/image329.png"/><Relationship Id="rId108" Type="http://schemas.openxmlformats.org/officeDocument/2006/relationships/customXml" Target="../ink/ink366.xml"/><Relationship Id="rId129" Type="http://schemas.openxmlformats.org/officeDocument/2006/relationships/image" Target="../media/image377.png"/><Relationship Id="rId54" Type="http://schemas.openxmlformats.org/officeDocument/2006/relationships/customXml" Target="../ink/ink339.xml"/><Relationship Id="rId75" Type="http://schemas.openxmlformats.org/officeDocument/2006/relationships/image" Target="../media/image350.png"/><Relationship Id="rId96" Type="http://schemas.openxmlformats.org/officeDocument/2006/relationships/customXml" Target="../ink/ink360.xml"/><Relationship Id="rId140" Type="http://schemas.openxmlformats.org/officeDocument/2006/relationships/customXml" Target="../ink/ink382.xml"/><Relationship Id="rId161" Type="http://schemas.openxmlformats.org/officeDocument/2006/relationships/image" Target="../media/image393.png"/><Relationship Id="rId182" Type="http://schemas.openxmlformats.org/officeDocument/2006/relationships/customXml" Target="../ink/ink403.xml"/><Relationship Id="rId6" Type="http://schemas.openxmlformats.org/officeDocument/2006/relationships/customXml" Target="../ink/ink315.xml"/><Relationship Id="rId23" Type="http://schemas.openxmlformats.org/officeDocument/2006/relationships/image" Target="../media/image324.png"/><Relationship Id="rId119" Type="http://schemas.openxmlformats.org/officeDocument/2006/relationships/image" Target="../media/image372.png"/><Relationship Id="rId44" Type="http://schemas.openxmlformats.org/officeDocument/2006/relationships/customXml" Target="../ink/ink334.xml"/><Relationship Id="rId65" Type="http://schemas.openxmlformats.org/officeDocument/2006/relationships/image" Target="../media/image345.png"/><Relationship Id="rId86" Type="http://schemas.openxmlformats.org/officeDocument/2006/relationships/customXml" Target="../ink/ink355.xml"/><Relationship Id="rId130" Type="http://schemas.openxmlformats.org/officeDocument/2006/relationships/customXml" Target="../ink/ink377.xml"/><Relationship Id="rId151" Type="http://schemas.openxmlformats.org/officeDocument/2006/relationships/image" Target="../media/image388.png"/><Relationship Id="rId172" Type="http://schemas.openxmlformats.org/officeDocument/2006/relationships/customXml" Target="../ink/ink398.xml"/><Relationship Id="rId193" Type="http://schemas.openxmlformats.org/officeDocument/2006/relationships/image" Target="../media/image409.png"/><Relationship Id="rId207" Type="http://schemas.openxmlformats.org/officeDocument/2006/relationships/image" Target="../media/image416.png"/><Relationship Id="rId13" Type="http://schemas.openxmlformats.org/officeDocument/2006/relationships/image" Target="../media/image319.png"/><Relationship Id="rId109" Type="http://schemas.openxmlformats.org/officeDocument/2006/relationships/image" Target="../media/image367.png"/><Relationship Id="rId34" Type="http://schemas.openxmlformats.org/officeDocument/2006/relationships/customXml" Target="../ink/ink329.xml"/><Relationship Id="rId55" Type="http://schemas.openxmlformats.org/officeDocument/2006/relationships/image" Target="../media/image340.png"/><Relationship Id="rId76" Type="http://schemas.openxmlformats.org/officeDocument/2006/relationships/customXml" Target="../ink/ink350.xml"/><Relationship Id="rId97" Type="http://schemas.openxmlformats.org/officeDocument/2006/relationships/image" Target="../media/image361.png"/><Relationship Id="rId120" Type="http://schemas.openxmlformats.org/officeDocument/2006/relationships/customXml" Target="../ink/ink372.xml"/><Relationship Id="rId141" Type="http://schemas.openxmlformats.org/officeDocument/2006/relationships/image" Target="../media/image383.png"/><Relationship Id="rId7" Type="http://schemas.openxmlformats.org/officeDocument/2006/relationships/image" Target="../media/image316.png"/><Relationship Id="rId162" Type="http://schemas.openxmlformats.org/officeDocument/2006/relationships/customXml" Target="../ink/ink393.xml"/><Relationship Id="rId183" Type="http://schemas.openxmlformats.org/officeDocument/2006/relationships/image" Target="../media/image404.png"/><Relationship Id="rId24" Type="http://schemas.openxmlformats.org/officeDocument/2006/relationships/customXml" Target="../ink/ink324.xml"/><Relationship Id="rId45" Type="http://schemas.openxmlformats.org/officeDocument/2006/relationships/image" Target="../media/image335.png"/><Relationship Id="rId66" Type="http://schemas.openxmlformats.org/officeDocument/2006/relationships/customXml" Target="../ink/ink345.xml"/><Relationship Id="rId87" Type="http://schemas.openxmlformats.org/officeDocument/2006/relationships/image" Target="../media/image356.png"/><Relationship Id="rId110" Type="http://schemas.openxmlformats.org/officeDocument/2006/relationships/customXml" Target="../ink/ink367.xml"/><Relationship Id="rId131" Type="http://schemas.openxmlformats.org/officeDocument/2006/relationships/image" Target="../media/image378.png"/><Relationship Id="rId61" Type="http://schemas.openxmlformats.org/officeDocument/2006/relationships/image" Target="../media/image343.png"/><Relationship Id="rId82" Type="http://schemas.openxmlformats.org/officeDocument/2006/relationships/customXml" Target="../ink/ink353.xml"/><Relationship Id="rId152" Type="http://schemas.openxmlformats.org/officeDocument/2006/relationships/customXml" Target="../ink/ink388.xml"/><Relationship Id="rId173" Type="http://schemas.openxmlformats.org/officeDocument/2006/relationships/image" Target="../media/image399.png"/><Relationship Id="rId194" Type="http://schemas.openxmlformats.org/officeDocument/2006/relationships/customXml" Target="../ink/ink409.xml"/><Relationship Id="rId199" Type="http://schemas.openxmlformats.org/officeDocument/2006/relationships/image" Target="../media/image412.png"/><Relationship Id="rId203" Type="http://schemas.openxmlformats.org/officeDocument/2006/relationships/image" Target="../media/image414.png"/><Relationship Id="rId208" Type="http://schemas.openxmlformats.org/officeDocument/2006/relationships/customXml" Target="../ink/ink416.xml"/><Relationship Id="rId19" Type="http://schemas.openxmlformats.org/officeDocument/2006/relationships/image" Target="../media/image322.png"/><Relationship Id="rId14" Type="http://schemas.openxmlformats.org/officeDocument/2006/relationships/customXml" Target="../ink/ink319.xml"/><Relationship Id="rId30" Type="http://schemas.openxmlformats.org/officeDocument/2006/relationships/customXml" Target="../ink/ink327.xml"/><Relationship Id="rId35" Type="http://schemas.openxmlformats.org/officeDocument/2006/relationships/image" Target="../media/image330.png"/><Relationship Id="rId56" Type="http://schemas.openxmlformats.org/officeDocument/2006/relationships/customXml" Target="../ink/ink340.xml"/><Relationship Id="rId77" Type="http://schemas.openxmlformats.org/officeDocument/2006/relationships/image" Target="../media/image351.png"/><Relationship Id="rId100" Type="http://schemas.openxmlformats.org/officeDocument/2006/relationships/customXml" Target="../ink/ink362.xml"/><Relationship Id="rId105" Type="http://schemas.openxmlformats.org/officeDocument/2006/relationships/image" Target="../media/image365.png"/><Relationship Id="rId126" Type="http://schemas.openxmlformats.org/officeDocument/2006/relationships/customXml" Target="../ink/ink375.xml"/><Relationship Id="rId147" Type="http://schemas.openxmlformats.org/officeDocument/2006/relationships/image" Target="../media/image386.png"/><Relationship Id="rId168" Type="http://schemas.openxmlformats.org/officeDocument/2006/relationships/customXml" Target="../ink/ink396.xml"/><Relationship Id="rId8" Type="http://schemas.openxmlformats.org/officeDocument/2006/relationships/customXml" Target="../ink/ink316.xml"/><Relationship Id="rId51" Type="http://schemas.openxmlformats.org/officeDocument/2006/relationships/image" Target="../media/image338.png"/><Relationship Id="rId72" Type="http://schemas.openxmlformats.org/officeDocument/2006/relationships/customXml" Target="../ink/ink348.xml"/><Relationship Id="rId93" Type="http://schemas.openxmlformats.org/officeDocument/2006/relationships/image" Target="../media/image359.png"/><Relationship Id="rId98" Type="http://schemas.openxmlformats.org/officeDocument/2006/relationships/customXml" Target="../ink/ink361.xml"/><Relationship Id="rId121" Type="http://schemas.openxmlformats.org/officeDocument/2006/relationships/image" Target="../media/image373.png"/><Relationship Id="rId142" Type="http://schemas.openxmlformats.org/officeDocument/2006/relationships/customXml" Target="../ink/ink383.xml"/><Relationship Id="rId163" Type="http://schemas.openxmlformats.org/officeDocument/2006/relationships/image" Target="../media/image394.png"/><Relationship Id="rId184" Type="http://schemas.openxmlformats.org/officeDocument/2006/relationships/customXml" Target="../ink/ink404.xml"/><Relationship Id="rId189" Type="http://schemas.openxmlformats.org/officeDocument/2006/relationships/image" Target="../media/image407.png"/><Relationship Id="rId3" Type="http://schemas.openxmlformats.org/officeDocument/2006/relationships/image" Target="../media/image314.png"/><Relationship Id="rId25" Type="http://schemas.openxmlformats.org/officeDocument/2006/relationships/image" Target="../media/image325.png"/><Relationship Id="rId46" Type="http://schemas.openxmlformats.org/officeDocument/2006/relationships/customXml" Target="../ink/ink335.xml"/><Relationship Id="rId67" Type="http://schemas.openxmlformats.org/officeDocument/2006/relationships/image" Target="../media/image346.png"/><Relationship Id="rId116" Type="http://schemas.openxmlformats.org/officeDocument/2006/relationships/customXml" Target="../ink/ink370.xml"/><Relationship Id="rId137" Type="http://schemas.openxmlformats.org/officeDocument/2006/relationships/image" Target="../media/image381.png"/><Relationship Id="rId158" Type="http://schemas.openxmlformats.org/officeDocument/2006/relationships/customXml" Target="../ink/ink391.xml"/><Relationship Id="rId20" Type="http://schemas.openxmlformats.org/officeDocument/2006/relationships/customXml" Target="../ink/ink322.xml"/><Relationship Id="rId41" Type="http://schemas.openxmlformats.org/officeDocument/2006/relationships/image" Target="../media/image333.png"/><Relationship Id="rId62" Type="http://schemas.openxmlformats.org/officeDocument/2006/relationships/customXml" Target="../ink/ink343.xml"/><Relationship Id="rId83" Type="http://schemas.openxmlformats.org/officeDocument/2006/relationships/image" Target="../media/image354.png"/><Relationship Id="rId88" Type="http://schemas.openxmlformats.org/officeDocument/2006/relationships/customXml" Target="../ink/ink356.xml"/><Relationship Id="rId111" Type="http://schemas.openxmlformats.org/officeDocument/2006/relationships/image" Target="../media/image368.png"/><Relationship Id="rId132" Type="http://schemas.openxmlformats.org/officeDocument/2006/relationships/customXml" Target="../ink/ink378.xml"/><Relationship Id="rId153" Type="http://schemas.openxmlformats.org/officeDocument/2006/relationships/image" Target="../media/image389.png"/><Relationship Id="rId174" Type="http://schemas.openxmlformats.org/officeDocument/2006/relationships/customXml" Target="../ink/ink399.xml"/><Relationship Id="rId179" Type="http://schemas.openxmlformats.org/officeDocument/2006/relationships/image" Target="../media/image402.png"/><Relationship Id="rId195" Type="http://schemas.openxmlformats.org/officeDocument/2006/relationships/image" Target="../media/image410.png"/><Relationship Id="rId209" Type="http://schemas.openxmlformats.org/officeDocument/2006/relationships/image" Target="../media/image417.png"/><Relationship Id="rId190" Type="http://schemas.openxmlformats.org/officeDocument/2006/relationships/customXml" Target="../ink/ink407.xml"/><Relationship Id="rId204" Type="http://schemas.openxmlformats.org/officeDocument/2006/relationships/customXml" Target="../ink/ink414.xml"/><Relationship Id="rId15" Type="http://schemas.openxmlformats.org/officeDocument/2006/relationships/image" Target="../media/image320.png"/><Relationship Id="rId36" Type="http://schemas.openxmlformats.org/officeDocument/2006/relationships/customXml" Target="../ink/ink330.xml"/><Relationship Id="rId57" Type="http://schemas.openxmlformats.org/officeDocument/2006/relationships/image" Target="../media/image341.png"/><Relationship Id="rId106" Type="http://schemas.openxmlformats.org/officeDocument/2006/relationships/customXml" Target="../ink/ink365.xml"/><Relationship Id="rId127" Type="http://schemas.openxmlformats.org/officeDocument/2006/relationships/image" Target="../media/image376.png"/><Relationship Id="rId10" Type="http://schemas.openxmlformats.org/officeDocument/2006/relationships/customXml" Target="../ink/ink317.xml"/><Relationship Id="rId31" Type="http://schemas.openxmlformats.org/officeDocument/2006/relationships/image" Target="../media/image328.png"/><Relationship Id="rId52" Type="http://schemas.openxmlformats.org/officeDocument/2006/relationships/customXml" Target="../ink/ink338.xml"/><Relationship Id="rId73" Type="http://schemas.openxmlformats.org/officeDocument/2006/relationships/image" Target="../media/image349.png"/><Relationship Id="rId78" Type="http://schemas.openxmlformats.org/officeDocument/2006/relationships/customXml" Target="../ink/ink351.xml"/><Relationship Id="rId94" Type="http://schemas.openxmlformats.org/officeDocument/2006/relationships/customXml" Target="../ink/ink359.xml"/><Relationship Id="rId99" Type="http://schemas.openxmlformats.org/officeDocument/2006/relationships/image" Target="../media/image362.png"/><Relationship Id="rId101" Type="http://schemas.openxmlformats.org/officeDocument/2006/relationships/image" Target="../media/image363.png"/><Relationship Id="rId122" Type="http://schemas.openxmlformats.org/officeDocument/2006/relationships/customXml" Target="../ink/ink373.xml"/><Relationship Id="rId143" Type="http://schemas.openxmlformats.org/officeDocument/2006/relationships/image" Target="../media/image384.png"/><Relationship Id="rId148" Type="http://schemas.openxmlformats.org/officeDocument/2006/relationships/customXml" Target="../ink/ink386.xml"/><Relationship Id="rId164" Type="http://schemas.openxmlformats.org/officeDocument/2006/relationships/customXml" Target="../ink/ink394.xml"/><Relationship Id="rId169" Type="http://schemas.openxmlformats.org/officeDocument/2006/relationships/image" Target="../media/image397.png"/><Relationship Id="rId185" Type="http://schemas.openxmlformats.org/officeDocument/2006/relationships/image" Target="../media/image405.png"/><Relationship Id="rId4" Type="http://schemas.openxmlformats.org/officeDocument/2006/relationships/customXml" Target="../ink/ink314.xml"/><Relationship Id="rId9" Type="http://schemas.openxmlformats.org/officeDocument/2006/relationships/image" Target="../media/image317.png"/><Relationship Id="rId180" Type="http://schemas.openxmlformats.org/officeDocument/2006/relationships/customXml" Target="../ink/ink402.xml"/><Relationship Id="rId26" Type="http://schemas.openxmlformats.org/officeDocument/2006/relationships/customXml" Target="../ink/ink325.xml"/><Relationship Id="rId47" Type="http://schemas.openxmlformats.org/officeDocument/2006/relationships/image" Target="../media/image336.png"/><Relationship Id="rId68" Type="http://schemas.openxmlformats.org/officeDocument/2006/relationships/customXml" Target="../ink/ink346.xml"/><Relationship Id="rId89" Type="http://schemas.openxmlformats.org/officeDocument/2006/relationships/image" Target="../media/image357.png"/><Relationship Id="rId112" Type="http://schemas.openxmlformats.org/officeDocument/2006/relationships/customXml" Target="../ink/ink368.xml"/><Relationship Id="rId133" Type="http://schemas.openxmlformats.org/officeDocument/2006/relationships/image" Target="../media/image379.png"/><Relationship Id="rId154" Type="http://schemas.openxmlformats.org/officeDocument/2006/relationships/customXml" Target="../ink/ink389.xml"/><Relationship Id="rId175" Type="http://schemas.openxmlformats.org/officeDocument/2006/relationships/image" Target="../media/image400.png"/><Relationship Id="rId196" Type="http://schemas.openxmlformats.org/officeDocument/2006/relationships/customXml" Target="../ink/ink410.xml"/><Relationship Id="rId200" Type="http://schemas.openxmlformats.org/officeDocument/2006/relationships/customXml" Target="../ink/ink412.xml"/><Relationship Id="rId16" Type="http://schemas.openxmlformats.org/officeDocument/2006/relationships/customXml" Target="../ink/ink320.xml"/><Relationship Id="rId37" Type="http://schemas.openxmlformats.org/officeDocument/2006/relationships/image" Target="../media/image331.png"/><Relationship Id="rId58" Type="http://schemas.openxmlformats.org/officeDocument/2006/relationships/customXml" Target="../ink/ink341.xml"/><Relationship Id="rId79" Type="http://schemas.openxmlformats.org/officeDocument/2006/relationships/image" Target="../media/image352.png"/><Relationship Id="rId102" Type="http://schemas.openxmlformats.org/officeDocument/2006/relationships/customXml" Target="../ink/ink363.xml"/><Relationship Id="rId123" Type="http://schemas.openxmlformats.org/officeDocument/2006/relationships/image" Target="../media/image374.png"/><Relationship Id="rId144" Type="http://schemas.openxmlformats.org/officeDocument/2006/relationships/customXml" Target="../ink/ink384.xml"/><Relationship Id="rId90" Type="http://schemas.openxmlformats.org/officeDocument/2006/relationships/customXml" Target="../ink/ink357.xml"/><Relationship Id="rId165" Type="http://schemas.openxmlformats.org/officeDocument/2006/relationships/image" Target="../media/image395.png"/><Relationship Id="rId186" Type="http://schemas.openxmlformats.org/officeDocument/2006/relationships/customXml" Target="../ink/ink405.xml"/><Relationship Id="rId27" Type="http://schemas.openxmlformats.org/officeDocument/2006/relationships/image" Target="../media/image326.png"/><Relationship Id="rId48" Type="http://schemas.openxmlformats.org/officeDocument/2006/relationships/customXml" Target="../ink/ink336.xml"/><Relationship Id="rId69" Type="http://schemas.openxmlformats.org/officeDocument/2006/relationships/image" Target="../media/image347.png"/><Relationship Id="rId113" Type="http://schemas.openxmlformats.org/officeDocument/2006/relationships/image" Target="../media/image369.png"/><Relationship Id="rId134" Type="http://schemas.openxmlformats.org/officeDocument/2006/relationships/customXml" Target="../ink/ink379.xml"/><Relationship Id="rId80" Type="http://schemas.openxmlformats.org/officeDocument/2006/relationships/customXml" Target="../ink/ink352.xml"/><Relationship Id="rId155" Type="http://schemas.openxmlformats.org/officeDocument/2006/relationships/image" Target="../media/image390.png"/><Relationship Id="rId176" Type="http://schemas.openxmlformats.org/officeDocument/2006/relationships/customXml" Target="../ink/ink400.xml"/><Relationship Id="rId197" Type="http://schemas.openxmlformats.org/officeDocument/2006/relationships/image" Target="../media/image411.png"/><Relationship Id="rId201" Type="http://schemas.openxmlformats.org/officeDocument/2006/relationships/image" Target="../media/image413.png"/><Relationship Id="rId17" Type="http://schemas.openxmlformats.org/officeDocument/2006/relationships/image" Target="../media/image321.png"/><Relationship Id="rId38" Type="http://schemas.openxmlformats.org/officeDocument/2006/relationships/customXml" Target="../ink/ink331.xml"/><Relationship Id="rId59" Type="http://schemas.openxmlformats.org/officeDocument/2006/relationships/image" Target="../media/image342.png"/><Relationship Id="rId103" Type="http://schemas.openxmlformats.org/officeDocument/2006/relationships/image" Target="../media/image364.png"/><Relationship Id="rId124" Type="http://schemas.openxmlformats.org/officeDocument/2006/relationships/customXml" Target="../ink/ink374.xml"/><Relationship Id="rId70" Type="http://schemas.openxmlformats.org/officeDocument/2006/relationships/customXml" Target="../ink/ink347.xml"/><Relationship Id="rId91" Type="http://schemas.openxmlformats.org/officeDocument/2006/relationships/image" Target="../media/image358.png"/><Relationship Id="rId145" Type="http://schemas.openxmlformats.org/officeDocument/2006/relationships/image" Target="../media/image385.png"/><Relationship Id="rId166" Type="http://schemas.openxmlformats.org/officeDocument/2006/relationships/customXml" Target="../ink/ink395.xml"/><Relationship Id="rId187" Type="http://schemas.openxmlformats.org/officeDocument/2006/relationships/image" Target="../media/image406.png"/><Relationship Id="rId1" Type="http://schemas.openxmlformats.org/officeDocument/2006/relationships/slideLayout" Target="../slideLayouts/slideLayout7.xml"/><Relationship Id="rId28" Type="http://schemas.openxmlformats.org/officeDocument/2006/relationships/customXml" Target="../ink/ink326.xml"/><Relationship Id="rId49" Type="http://schemas.openxmlformats.org/officeDocument/2006/relationships/image" Target="../media/image337.png"/><Relationship Id="rId114" Type="http://schemas.openxmlformats.org/officeDocument/2006/relationships/customXml" Target="../ink/ink369.xml"/><Relationship Id="rId60" Type="http://schemas.openxmlformats.org/officeDocument/2006/relationships/customXml" Target="../ink/ink342.xml"/><Relationship Id="rId81" Type="http://schemas.openxmlformats.org/officeDocument/2006/relationships/image" Target="../media/image353.png"/><Relationship Id="rId135" Type="http://schemas.openxmlformats.org/officeDocument/2006/relationships/image" Target="../media/image380.png"/><Relationship Id="rId156" Type="http://schemas.openxmlformats.org/officeDocument/2006/relationships/customXml" Target="../ink/ink390.xml"/><Relationship Id="rId177" Type="http://schemas.openxmlformats.org/officeDocument/2006/relationships/image" Target="../media/image401.png"/><Relationship Id="rId198" Type="http://schemas.openxmlformats.org/officeDocument/2006/relationships/customXml" Target="../ink/ink411.xml"/><Relationship Id="rId202" Type="http://schemas.openxmlformats.org/officeDocument/2006/relationships/customXml" Target="../ink/ink413.xml"/><Relationship Id="rId18" Type="http://schemas.openxmlformats.org/officeDocument/2006/relationships/customXml" Target="../ink/ink321.xml"/><Relationship Id="rId39" Type="http://schemas.openxmlformats.org/officeDocument/2006/relationships/image" Target="../media/image332.png"/><Relationship Id="rId50" Type="http://schemas.openxmlformats.org/officeDocument/2006/relationships/customXml" Target="../ink/ink337.xml"/><Relationship Id="rId104" Type="http://schemas.openxmlformats.org/officeDocument/2006/relationships/customXml" Target="../ink/ink364.xml"/><Relationship Id="rId125" Type="http://schemas.openxmlformats.org/officeDocument/2006/relationships/image" Target="../media/image375.png"/><Relationship Id="rId146" Type="http://schemas.openxmlformats.org/officeDocument/2006/relationships/customXml" Target="../ink/ink385.xml"/><Relationship Id="rId167" Type="http://schemas.openxmlformats.org/officeDocument/2006/relationships/image" Target="../media/image396.png"/><Relationship Id="rId188" Type="http://schemas.openxmlformats.org/officeDocument/2006/relationships/customXml" Target="../ink/ink406.xml"/><Relationship Id="rId71" Type="http://schemas.openxmlformats.org/officeDocument/2006/relationships/image" Target="../media/image348.png"/><Relationship Id="rId92" Type="http://schemas.openxmlformats.org/officeDocument/2006/relationships/customXml" Target="../ink/ink358.xml"/><Relationship Id="rId2" Type="http://schemas.openxmlformats.org/officeDocument/2006/relationships/customXml" Target="../ink/ink313.xml"/><Relationship Id="rId29" Type="http://schemas.openxmlformats.org/officeDocument/2006/relationships/image" Target="../media/image327.png"/><Relationship Id="rId40" Type="http://schemas.openxmlformats.org/officeDocument/2006/relationships/customXml" Target="../ink/ink332.xml"/><Relationship Id="rId115" Type="http://schemas.openxmlformats.org/officeDocument/2006/relationships/image" Target="../media/image370.png"/><Relationship Id="rId136" Type="http://schemas.openxmlformats.org/officeDocument/2006/relationships/customXml" Target="../ink/ink380.xml"/><Relationship Id="rId157" Type="http://schemas.openxmlformats.org/officeDocument/2006/relationships/image" Target="../media/image391.png"/><Relationship Id="rId178" Type="http://schemas.openxmlformats.org/officeDocument/2006/relationships/customXml" Target="../ink/ink401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75.png"/><Relationship Id="rId299" Type="http://schemas.openxmlformats.org/officeDocument/2006/relationships/image" Target="../media/image566.png"/><Relationship Id="rId21" Type="http://schemas.openxmlformats.org/officeDocument/2006/relationships/image" Target="../media/image427.png"/><Relationship Id="rId63" Type="http://schemas.openxmlformats.org/officeDocument/2006/relationships/image" Target="../media/image448.png"/><Relationship Id="rId159" Type="http://schemas.openxmlformats.org/officeDocument/2006/relationships/image" Target="../media/image496.png"/><Relationship Id="rId324" Type="http://schemas.openxmlformats.org/officeDocument/2006/relationships/customXml" Target="../ink/ink576.xml"/><Relationship Id="rId366" Type="http://schemas.openxmlformats.org/officeDocument/2006/relationships/customXml" Target="../ink/ink597.xml"/><Relationship Id="rId170" Type="http://schemas.openxmlformats.org/officeDocument/2006/relationships/customXml" Target="../ink/ink499.xml"/><Relationship Id="rId226" Type="http://schemas.openxmlformats.org/officeDocument/2006/relationships/customXml" Target="../ink/ink527.xml"/><Relationship Id="rId268" Type="http://schemas.openxmlformats.org/officeDocument/2006/relationships/customXml" Target="../ink/ink548.xml"/><Relationship Id="rId32" Type="http://schemas.openxmlformats.org/officeDocument/2006/relationships/customXml" Target="../ink/ink432.xml"/><Relationship Id="rId74" Type="http://schemas.openxmlformats.org/officeDocument/2006/relationships/customXml" Target="../ink/ink453.xml"/><Relationship Id="rId128" Type="http://schemas.openxmlformats.org/officeDocument/2006/relationships/customXml" Target="../ink/ink478.xml"/><Relationship Id="rId335" Type="http://schemas.openxmlformats.org/officeDocument/2006/relationships/image" Target="../media/image584.png"/><Relationship Id="rId377" Type="http://schemas.openxmlformats.org/officeDocument/2006/relationships/image" Target="../media/image602.png"/><Relationship Id="rId5" Type="http://schemas.openxmlformats.org/officeDocument/2006/relationships/image" Target="../media/image419.png"/><Relationship Id="rId181" Type="http://schemas.openxmlformats.org/officeDocument/2006/relationships/image" Target="../media/image507.png"/><Relationship Id="rId237" Type="http://schemas.openxmlformats.org/officeDocument/2006/relationships/image" Target="../media/image535.png"/><Relationship Id="rId279" Type="http://schemas.openxmlformats.org/officeDocument/2006/relationships/image" Target="../media/image556.png"/><Relationship Id="rId43" Type="http://schemas.openxmlformats.org/officeDocument/2006/relationships/image" Target="../media/image438.png"/><Relationship Id="rId139" Type="http://schemas.openxmlformats.org/officeDocument/2006/relationships/image" Target="../media/image486.png"/><Relationship Id="rId290" Type="http://schemas.openxmlformats.org/officeDocument/2006/relationships/customXml" Target="../ink/ink559.xml"/><Relationship Id="rId304" Type="http://schemas.openxmlformats.org/officeDocument/2006/relationships/customXml" Target="../ink/ink566.xml"/><Relationship Id="rId346" Type="http://schemas.openxmlformats.org/officeDocument/2006/relationships/customXml" Target="../ink/ink587.xml"/><Relationship Id="rId85" Type="http://schemas.openxmlformats.org/officeDocument/2006/relationships/image" Target="../media/image459.png"/><Relationship Id="rId150" Type="http://schemas.openxmlformats.org/officeDocument/2006/relationships/customXml" Target="../ink/ink489.xml"/><Relationship Id="rId192" Type="http://schemas.openxmlformats.org/officeDocument/2006/relationships/customXml" Target="../ink/ink510.xml"/><Relationship Id="rId206" Type="http://schemas.openxmlformats.org/officeDocument/2006/relationships/customXml" Target="../ink/ink517.xml"/><Relationship Id="rId248" Type="http://schemas.openxmlformats.org/officeDocument/2006/relationships/customXml" Target="../ink/ink538.xml"/><Relationship Id="rId12" Type="http://schemas.openxmlformats.org/officeDocument/2006/relationships/customXml" Target="../ink/ink422.xml"/><Relationship Id="rId108" Type="http://schemas.openxmlformats.org/officeDocument/2006/relationships/customXml" Target="../ink/ink468.xml"/><Relationship Id="rId315" Type="http://schemas.openxmlformats.org/officeDocument/2006/relationships/image" Target="../media/image574.png"/><Relationship Id="rId357" Type="http://schemas.openxmlformats.org/officeDocument/2006/relationships/image" Target="../media/image595.png"/><Relationship Id="rId54" Type="http://schemas.openxmlformats.org/officeDocument/2006/relationships/customXml" Target="../ink/ink443.xml"/><Relationship Id="rId96" Type="http://schemas.openxmlformats.org/officeDocument/2006/relationships/customXml" Target="../ink/ink464.xml"/><Relationship Id="rId161" Type="http://schemas.openxmlformats.org/officeDocument/2006/relationships/image" Target="../media/image497.png"/><Relationship Id="rId217" Type="http://schemas.openxmlformats.org/officeDocument/2006/relationships/image" Target="../media/image525.png"/><Relationship Id="rId259" Type="http://schemas.openxmlformats.org/officeDocument/2006/relationships/image" Target="../media/image546.png"/><Relationship Id="rId23" Type="http://schemas.openxmlformats.org/officeDocument/2006/relationships/image" Target="../media/image428.png"/><Relationship Id="rId119" Type="http://schemas.openxmlformats.org/officeDocument/2006/relationships/image" Target="../media/image476.png"/><Relationship Id="rId270" Type="http://schemas.openxmlformats.org/officeDocument/2006/relationships/customXml" Target="../ink/ink549.xml"/><Relationship Id="rId326" Type="http://schemas.openxmlformats.org/officeDocument/2006/relationships/customXml" Target="../ink/ink577.xml"/><Relationship Id="rId65" Type="http://schemas.openxmlformats.org/officeDocument/2006/relationships/image" Target="../media/image449.png"/><Relationship Id="rId130" Type="http://schemas.openxmlformats.org/officeDocument/2006/relationships/customXml" Target="../ink/ink479.xml"/><Relationship Id="rId368" Type="http://schemas.openxmlformats.org/officeDocument/2006/relationships/customXml" Target="../ink/ink598.xml"/><Relationship Id="rId172" Type="http://schemas.openxmlformats.org/officeDocument/2006/relationships/customXml" Target="../ink/ink500.xml"/><Relationship Id="rId228" Type="http://schemas.openxmlformats.org/officeDocument/2006/relationships/customXml" Target="../ink/ink528.xml"/><Relationship Id="rId281" Type="http://schemas.openxmlformats.org/officeDocument/2006/relationships/image" Target="../media/image557.png"/><Relationship Id="rId337" Type="http://schemas.openxmlformats.org/officeDocument/2006/relationships/image" Target="../media/image585.png"/><Relationship Id="rId34" Type="http://schemas.openxmlformats.org/officeDocument/2006/relationships/customXml" Target="../ink/ink433.xml"/><Relationship Id="rId76" Type="http://schemas.openxmlformats.org/officeDocument/2006/relationships/customXml" Target="../ink/ink454.xml"/><Relationship Id="rId141" Type="http://schemas.openxmlformats.org/officeDocument/2006/relationships/image" Target="../media/image487.png"/><Relationship Id="rId7" Type="http://schemas.openxmlformats.org/officeDocument/2006/relationships/image" Target="../media/image420.png"/><Relationship Id="rId183" Type="http://schemas.openxmlformats.org/officeDocument/2006/relationships/image" Target="../media/image508.png"/><Relationship Id="rId239" Type="http://schemas.openxmlformats.org/officeDocument/2006/relationships/image" Target="../media/image536.png"/><Relationship Id="rId250" Type="http://schemas.openxmlformats.org/officeDocument/2006/relationships/customXml" Target="../ink/ink539.xml"/><Relationship Id="rId292" Type="http://schemas.openxmlformats.org/officeDocument/2006/relationships/customXml" Target="../ink/ink560.xml"/><Relationship Id="rId306" Type="http://schemas.openxmlformats.org/officeDocument/2006/relationships/customXml" Target="../ink/ink567.xml"/><Relationship Id="rId45" Type="http://schemas.openxmlformats.org/officeDocument/2006/relationships/image" Target="../media/image439.png"/><Relationship Id="rId87" Type="http://schemas.openxmlformats.org/officeDocument/2006/relationships/image" Target="../media/image460.png"/><Relationship Id="rId110" Type="http://schemas.openxmlformats.org/officeDocument/2006/relationships/customXml" Target="../ink/ink469.xml"/><Relationship Id="rId348" Type="http://schemas.openxmlformats.org/officeDocument/2006/relationships/customXml" Target="../ink/ink588.xml"/><Relationship Id="rId152" Type="http://schemas.openxmlformats.org/officeDocument/2006/relationships/customXml" Target="../ink/ink490.xml"/><Relationship Id="rId194" Type="http://schemas.openxmlformats.org/officeDocument/2006/relationships/customXml" Target="../ink/ink511.xml"/><Relationship Id="rId208" Type="http://schemas.openxmlformats.org/officeDocument/2006/relationships/customXml" Target="../ink/ink518.xml"/><Relationship Id="rId261" Type="http://schemas.openxmlformats.org/officeDocument/2006/relationships/image" Target="../media/image547.png"/><Relationship Id="rId14" Type="http://schemas.openxmlformats.org/officeDocument/2006/relationships/customXml" Target="../ink/ink423.xml"/><Relationship Id="rId56" Type="http://schemas.openxmlformats.org/officeDocument/2006/relationships/customXml" Target="../ink/ink444.xml"/><Relationship Id="rId317" Type="http://schemas.openxmlformats.org/officeDocument/2006/relationships/image" Target="../media/image575.png"/><Relationship Id="rId359" Type="http://schemas.openxmlformats.org/officeDocument/2006/relationships/image" Target="../media/image596.png"/><Relationship Id="rId121" Type="http://schemas.openxmlformats.org/officeDocument/2006/relationships/image" Target="../media/image477.png"/><Relationship Id="rId163" Type="http://schemas.openxmlformats.org/officeDocument/2006/relationships/image" Target="../media/image498.png"/><Relationship Id="rId219" Type="http://schemas.openxmlformats.org/officeDocument/2006/relationships/image" Target="../media/image526.png"/><Relationship Id="rId370" Type="http://schemas.openxmlformats.org/officeDocument/2006/relationships/customXml" Target="../ink/ink599.xml"/><Relationship Id="rId230" Type="http://schemas.openxmlformats.org/officeDocument/2006/relationships/customXml" Target="../ink/ink529.xml"/><Relationship Id="rId25" Type="http://schemas.openxmlformats.org/officeDocument/2006/relationships/image" Target="../media/image429.png"/><Relationship Id="rId67" Type="http://schemas.openxmlformats.org/officeDocument/2006/relationships/image" Target="../media/image450.png"/><Relationship Id="rId272" Type="http://schemas.openxmlformats.org/officeDocument/2006/relationships/customXml" Target="../ink/ink550.xml"/><Relationship Id="rId328" Type="http://schemas.openxmlformats.org/officeDocument/2006/relationships/customXml" Target="../ink/ink578.xml"/><Relationship Id="rId132" Type="http://schemas.openxmlformats.org/officeDocument/2006/relationships/customXml" Target="../ink/ink480.xml"/><Relationship Id="rId174" Type="http://schemas.openxmlformats.org/officeDocument/2006/relationships/customXml" Target="../ink/ink501.xml"/><Relationship Id="rId241" Type="http://schemas.openxmlformats.org/officeDocument/2006/relationships/image" Target="../media/image537.png"/><Relationship Id="rId36" Type="http://schemas.openxmlformats.org/officeDocument/2006/relationships/customXml" Target="../ink/ink434.xml"/><Relationship Id="rId283" Type="http://schemas.openxmlformats.org/officeDocument/2006/relationships/image" Target="../media/image558.png"/><Relationship Id="rId339" Type="http://schemas.openxmlformats.org/officeDocument/2006/relationships/image" Target="../media/image586.png"/><Relationship Id="rId78" Type="http://schemas.openxmlformats.org/officeDocument/2006/relationships/customXml" Target="../ink/ink455.xml"/><Relationship Id="rId101" Type="http://schemas.openxmlformats.org/officeDocument/2006/relationships/image" Target="../media/image467.png"/><Relationship Id="rId122" Type="http://schemas.openxmlformats.org/officeDocument/2006/relationships/customXml" Target="../ink/ink475.xml"/><Relationship Id="rId143" Type="http://schemas.openxmlformats.org/officeDocument/2006/relationships/image" Target="../media/image488.png"/><Relationship Id="rId164" Type="http://schemas.openxmlformats.org/officeDocument/2006/relationships/customXml" Target="../ink/ink496.xml"/><Relationship Id="rId185" Type="http://schemas.openxmlformats.org/officeDocument/2006/relationships/image" Target="../media/image509.png"/><Relationship Id="rId350" Type="http://schemas.openxmlformats.org/officeDocument/2006/relationships/customXml" Target="../ink/ink589.xml"/><Relationship Id="rId371" Type="http://schemas.openxmlformats.org/officeDocument/2006/relationships/image" Target="../media/image599.png"/><Relationship Id="rId9" Type="http://schemas.openxmlformats.org/officeDocument/2006/relationships/image" Target="../media/image421.png"/><Relationship Id="rId210" Type="http://schemas.openxmlformats.org/officeDocument/2006/relationships/customXml" Target="../ink/ink519.xml"/><Relationship Id="rId26" Type="http://schemas.openxmlformats.org/officeDocument/2006/relationships/customXml" Target="../ink/ink429.xml"/><Relationship Id="rId231" Type="http://schemas.openxmlformats.org/officeDocument/2006/relationships/image" Target="../media/image532.png"/><Relationship Id="rId252" Type="http://schemas.openxmlformats.org/officeDocument/2006/relationships/customXml" Target="../ink/ink540.xml"/><Relationship Id="rId273" Type="http://schemas.openxmlformats.org/officeDocument/2006/relationships/image" Target="../media/image553.png"/><Relationship Id="rId294" Type="http://schemas.openxmlformats.org/officeDocument/2006/relationships/customXml" Target="../ink/ink561.xml"/><Relationship Id="rId308" Type="http://schemas.openxmlformats.org/officeDocument/2006/relationships/customXml" Target="../ink/ink568.xml"/><Relationship Id="rId329" Type="http://schemas.openxmlformats.org/officeDocument/2006/relationships/image" Target="../media/image581.png"/><Relationship Id="rId47" Type="http://schemas.openxmlformats.org/officeDocument/2006/relationships/image" Target="../media/image440.png"/><Relationship Id="rId68" Type="http://schemas.openxmlformats.org/officeDocument/2006/relationships/customXml" Target="../ink/ink450.xml"/><Relationship Id="rId89" Type="http://schemas.openxmlformats.org/officeDocument/2006/relationships/image" Target="../media/image461.png"/><Relationship Id="rId112" Type="http://schemas.openxmlformats.org/officeDocument/2006/relationships/customXml" Target="../ink/ink470.xml"/><Relationship Id="rId133" Type="http://schemas.openxmlformats.org/officeDocument/2006/relationships/image" Target="../media/image483.png"/><Relationship Id="rId154" Type="http://schemas.openxmlformats.org/officeDocument/2006/relationships/customXml" Target="../ink/ink491.xml"/><Relationship Id="rId175" Type="http://schemas.openxmlformats.org/officeDocument/2006/relationships/image" Target="../media/image504.png"/><Relationship Id="rId340" Type="http://schemas.openxmlformats.org/officeDocument/2006/relationships/customXml" Target="../ink/ink584.xml"/><Relationship Id="rId361" Type="http://schemas.openxmlformats.org/officeDocument/2006/relationships/image" Target="../media/image597.png"/><Relationship Id="rId196" Type="http://schemas.openxmlformats.org/officeDocument/2006/relationships/customXml" Target="../ink/ink512.xml"/><Relationship Id="rId200" Type="http://schemas.openxmlformats.org/officeDocument/2006/relationships/customXml" Target="../ink/ink514.xml"/><Relationship Id="rId16" Type="http://schemas.openxmlformats.org/officeDocument/2006/relationships/customXml" Target="../ink/ink424.xml"/><Relationship Id="rId221" Type="http://schemas.openxmlformats.org/officeDocument/2006/relationships/image" Target="../media/image527.png"/><Relationship Id="rId242" Type="http://schemas.openxmlformats.org/officeDocument/2006/relationships/customXml" Target="../ink/ink535.xml"/><Relationship Id="rId263" Type="http://schemas.openxmlformats.org/officeDocument/2006/relationships/image" Target="../media/image548.png"/><Relationship Id="rId284" Type="http://schemas.openxmlformats.org/officeDocument/2006/relationships/customXml" Target="../ink/ink556.xml"/><Relationship Id="rId319" Type="http://schemas.openxmlformats.org/officeDocument/2006/relationships/image" Target="../media/image576.png"/><Relationship Id="rId37" Type="http://schemas.openxmlformats.org/officeDocument/2006/relationships/image" Target="../media/image435.png"/><Relationship Id="rId58" Type="http://schemas.openxmlformats.org/officeDocument/2006/relationships/customXml" Target="../ink/ink445.xml"/><Relationship Id="rId79" Type="http://schemas.openxmlformats.org/officeDocument/2006/relationships/image" Target="../media/image456.png"/><Relationship Id="rId102" Type="http://schemas.openxmlformats.org/officeDocument/2006/relationships/customXml" Target="../ink/ink465.xml"/><Relationship Id="rId123" Type="http://schemas.openxmlformats.org/officeDocument/2006/relationships/image" Target="../media/image478.png"/><Relationship Id="rId144" Type="http://schemas.openxmlformats.org/officeDocument/2006/relationships/customXml" Target="../ink/ink486.xml"/><Relationship Id="rId330" Type="http://schemas.openxmlformats.org/officeDocument/2006/relationships/customXml" Target="../ink/ink579.xml"/><Relationship Id="rId90" Type="http://schemas.openxmlformats.org/officeDocument/2006/relationships/customXml" Target="../ink/ink461.xml"/><Relationship Id="rId165" Type="http://schemas.openxmlformats.org/officeDocument/2006/relationships/image" Target="../media/image499.png"/><Relationship Id="rId186" Type="http://schemas.openxmlformats.org/officeDocument/2006/relationships/customXml" Target="../ink/ink507.xml"/><Relationship Id="rId351" Type="http://schemas.openxmlformats.org/officeDocument/2006/relationships/image" Target="../media/image592.png"/><Relationship Id="rId372" Type="http://schemas.openxmlformats.org/officeDocument/2006/relationships/customXml" Target="../ink/ink600.xml"/><Relationship Id="rId211" Type="http://schemas.openxmlformats.org/officeDocument/2006/relationships/image" Target="../media/image522.png"/><Relationship Id="rId232" Type="http://schemas.openxmlformats.org/officeDocument/2006/relationships/customXml" Target="../ink/ink530.xml"/><Relationship Id="rId253" Type="http://schemas.openxmlformats.org/officeDocument/2006/relationships/image" Target="../media/image543.png"/><Relationship Id="rId274" Type="http://schemas.openxmlformats.org/officeDocument/2006/relationships/customXml" Target="../ink/ink551.xml"/><Relationship Id="rId295" Type="http://schemas.openxmlformats.org/officeDocument/2006/relationships/image" Target="../media/image564.png"/><Relationship Id="rId309" Type="http://schemas.openxmlformats.org/officeDocument/2006/relationships/image" Target="../media/image571.png"/><Relationship Id="rId27" Type="http://schemas.openxmlformats.org/officeDocument/2006/relationships/image" Target="../media/image430.png"/><Relationship Id="rId48" Type="http://schemas.openxmlformats.org/officeDocument/2006/relationships/customXml" Target="../ink/ink440.xml"/><Relationship Id="rId69" Type="http://schemas.openxmlformats.org/officeDocument/2006/relationships/image" Target="../media/image451.png"/><Relationship Id="rId113" Type="http://schemas.openxmlformats.org/officeDocument/2006/relationships/image" Target="../media/image473.png"/><Relationship Id="rId134" Type="http://schemas.openxmlformats.org/officeDocument/2006/relationships/customXml" Target="../ink/ink481.xml"/><Relationship Id="rId320" Type="http://schemas.openxmlformats.org/officeDocument/2006/relationships/customXml" Target="../ink/ink574.xml"/><Relationship Id="rId80" Type="http://schemas.openxmlformats.org/officeDocument/2006/relationships/customXml" Target="../ink/ink456.xml"/><Relationship Id="rId155" Type="http://schemas.openxmlformats.org/officeDocument/2006/relationships/image" Target="../media/image494.png"/><Relationship Id="rId176" Type="http://schemas.openxmlformats.org/officeDocument/2006/relationships/customXml" Target="../ink/ink502.xml"/><Relationship Id="rId197" Type="http://schemas.openxmlformats.org/officeDocument/2006/relationships/image" Target="../media/image515.png"/><Relationship Id="rId341" Type="http://schemas.openxmlformats.org/officeDocument/2006/relationships/image" Target="../media/image587.png"/><Relationship Id="rId362" Type="http://schemas.openxmlformats.org/officeDocument/2006/relationships/customXml" Target="../ink/ink595.xml"/><Relationship Id="rId201" Type="http://schemas.openxmlformats.org/officeDocument/2006/relationships/image" Target="../media/image517.png"/><Relationship Id="rId222" Type="http://schemas.openxmlformats.org/officeDocument/2006/relationships/customXml" Target="../ink/ink525.xml"/><Relationship Id="rId243" Type="http://schemas.openxmlformats.org/officeDocument/2006/relationships/image" Target="../media/image538.png"/><Relationship Id="rId264" Type="http://schemas.openxmlformats.org/officeDocument/2006/relationships/customXml" Target="../ink/ink546.xml"/><Relationship Id="rId285" Type="http://schemas.openxmlformats.org/officeDocument/2006/relationships/image" Target="../media/image559.png"/><Relationship Id="rId17" Type="http://schemas.openxmlformats.org/officeDocument/2006/relationships/image" Target="../media/image425.png"/><Relationship Id="rId38" Type="http://schemas.openxmlformats.org/officeDocument/2006/relationships/customXml" Target="../ink/ink435.xml"/><Relationship Id="rId59" Type="http://schemas.openxmlformats.org/officeDocument/2006/relationships/image" Target="../media/image446.png"/><Relationship Id="rId103" Type="http://schemas.openxmlformats.org/officeDocument/2006/relationships/image" Target="../media/image468.png"/><Relationship Id="rId124" Type="http://schemas.openxmlformats.org/officeDocument/2006/relationships/customXml" Target="../ink/ink476.xml"/><Relationship Id="rId310" Type="http://schemas.openxmlformats.org/officeDocument/2006/relationships/customXml" Target="../ink/ink569.xml"/><Relationship Id="rId70" Type="http://schemas.openxmlformats.org/officeDocument/2006/relationships/customXml" Target="../ink/ink451.xml"/><Relationship Id="rId91" Type="http://schemas.openxmlformats.org/officeDocument/2006/relationships/image" Target="../media/image462.png"/><Relationship Id="rId145" Type="http://schemas.openxmlformats.org/officeDocument/2006/relationships/image" Target="../media/image489.png"/><Relationship Id="rId166" Type="http://schemas.openxmlformats.org/officeDocument/2006/relationships/customXml" Target="../ink/ink497.xml"/><Relationship Id="rId187" Type="http://schemas.openxmlformats.org/officeDocument/2006/relationships/image" Target="../media/image510.png"/><Relationship Id="rId331" Type="http://schemas.openxmlformats.org/officeDocument/2006/relationships/image" Target="../media/image582.png"/><Relationship Id="rId352" Type="http://schemas.openxmlformats.org/officeDocument/2006/relationships/customXml" Target="../ink/ink590.xml"/><Relationship Id="rId373" Type="http://schemas.openxmlformats.org/officeDocument/2006/relationships/image" Target="../media/image600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520.xml"/><Relationship Id="rId233" Type="http://schemas.openxmlformats.org/officeDocument/2006/relationships/image" Target="../media/image533.png"/><Relationship Id="rId254" Type="http://schemas.openxmlformats.org/officeDocument/2006/relationships/customXml" Target="../ink/ink541.xml"/><Relationship Id="rId28" Type="http://schemas.openxmlformats.org/officeDocument/2006/relationships/customXml" Target="../ink/ink430.xml"/><Relationship Id="rId49" Type="http://schemas.openxmlformats.org/officeDocument/2006/relationships/image" Target="../media/image441.png"/><Relationship Id="rId114" Type="http://schemas.openxmlformats.org/officeDocument/2006/relationships/customXml" Target="../ink/ink471.xml"/><Relationship Id="rId275" Type="http://schemas.openxmlformats.org/officeDocument/2006/relationships/image" Target="../media/image554.png"/><Relationship Id="rId296" Type="http://schemas.openxmlformats.org/officeDocument/2006/relationships/customXml" Target="../ink/ink562.xml"/><Relationship Id="rId300" Type="http://schemas.openxmlformats.org/officeDocument/2006/relationships/customXml" Target="../ink/ink564.xml"/><Relationship Id="rId60" Type="http://schemas.openxmlformats.org/officeDocument/2006/relationships/customXml" Target="../ink/ink446.xml"/><Relationship Id="rId81" Type="http://schemas.openxmlformats.org/officeDocument/2006/relationships/image" Target="../media/image457.png"/><Relationship Id="rId135" Type="http://schemas.openxmlformats.org/officeDocument/2006/relationships/image" Target="../media/image484.png"/><Relationship Id="rId156" Type="http://schemas.openxmlformats.org/officeDocument/2006/relationships/customXml" Target="../ink/ink492.xml"/><Relationship Id="rId177" Type="http://schemas.openxmlformats.org/officeDocument/2006/relationships/image" Target="../media/image505.png"/><Relationship Id="rId198" Type="http://schemas.openxmlformats.org/officeDocument/2006/relationships/customXml" Target="../ink/ink513.xml"/><Relationship Id="rId321" Type="http://schemas.openxmlformats.org/officeDocument/2006/relationships/image" Target="../media/image577.png"/><Relationship Id="rId342" Type="http://schemas.openxmlformats.org/officeDocument/2006/relationships/customXml" Target="../ink/ink585.xml"/><Relationship Id="rId363" Type="http://schemas.openxmlformats.org/officeDocument/2006/relationships/image" Target="../media/image72.png"/><Relationship Id="rId202" Type="http://schemas.openxmlformats.org/officeDocument/2006/relationships/customXml" Target="../ink/ink515.xml"/><Relationship Id="rId223" Type="http://schemas.openxmlformats.org/officeDocument/2006/relationships/image" Target="../media/image528.png"/><Relationship Id="rId244" Type="http://schemas.openxmlformats.org/officeDocument/2006/relationships/customXml" Target="../ink/ink536.xml"/><Relationship Id="rId18" Type="http://schemas.openxmlformats.org/officeDocument/2006/relationships/customXml" Target="../ink/ink425.xml"/><Relationship Id="rId39" Type="http://schemas.openxmlformats.org/officeDocument/2006/relationships/image" Target="../media/image436.png"/><Relationship Id="rId265" Type="http://schemas.openxmlformats.org/officeDocument/2006/relationships/image" Target="../media/image549.png"/><Relationship Id="rId286" Type="http://schemas.openxmlformats.org/officeDocument/2006/relationships/customXml" Target="../ink/ink557.xml"/><Relationship Id="rId50" Type="http://schemas.openxmlformats.org/officeDocument/2006/relationships/customXml" Target="../ink/ink441.xml"/><Relationship Id="rId104" Type="http://schemas.openxmlformats.org/officeDocument/2006/relationships/customXml" Target="../ink/ink466.xml"/><Relationship Id="rId125" Type="http://schemas.openxmlformats.org/officeDocument/2006/relationships/image" Target="../media/image479.png"/><Relationship Id="rId146" Type="http://schemas.openxmlformats.org/officeDocument/2006/relationships/customXml" Target="../ink/ink487.xml"/><Relationship Id="rId167" Type="http://schemas.openxmlformats.org/officeDocument/2006/relationships/image" Target="../media/image500.png"/><Relationship Id="rId188" Type="http://schemas.openxmlformats.org/officeDocument/2006/relationships/customXml" Target="../ink/ink508.xml"/><Relationship Id="rId311" Type="http://schemas.openxmlformats.org/officeDocument/2006/relationships/image" Target="../media/image572.png"/><Relationship Id="rId332" Type="http://schemas.openxmlformats.org/officeDocument/2006/relationships/customXml" Target="../ink/ink580.xml"/><Relationship Id="rId353" Type="http://schemas.openxmlformats.org/officeDocument/2006/relationships/image" Target="../media/image593.png"/><Relationship Id="rId374" Type="http://schemas.openxmlformats.org/officeDocument/2006/relationships/customXml" Target="../ink/ink601.xml"/><Relationship Id="rId71" Type="http://schemas.openxmlformats.org/officeDocument/2006/relationships/image" Target="../media/image452.png"/><Relationship Id="rId92" Type="http://schemas.openxmlformats.org/officeDocument/2006/relationships/customXml" Target="../ink/ink462.xml"/><Relationship Id="rId213" Type="http://schemas.openxmlformats.org/officeDocument/2006/relationships/image" Target="../media/image523.png"/><Relationship Id="rId234" Type="http://schemas.openxmlformats.org/officeDocument/2006/relationships/customXml" Target="../ink/ink531.xml"/><Relationship Id="rId2" Type="http://schemas.openxmlformats.org/officeDocument/2006/relationships/customXml" Target="../ink/ink417.xml"/><Relationship Id="rId29" Type="http://schemas.openxmlformats.org/officeDocument/2006/relationships/image" Target="../media/image431.png"/><Relationship Id="rId255" Type="http://schemas.openxmlformats.org/officeDocument/2006/relationships/image" Target="../media/image544.png"/><Relationship Id="rId276" Type="http://schemas.openxmlformats.org/officeDocument/2006/relationships/customXml" Target="../ink/ink552.xml"/><Relationship Id="rId297" Type="http://schemas.openxmlformats.org/officeDocument/2006/relationships/image" Target="../media/image565.png"/><Relationship Id="rId40" Type="http://schemas.openxmlformats.org/officeDocument/2006/relationships/customXml" Target="../ink/ink436.xml"/><Relationship Id="rId115" Type="http://schemas.openxmlformats.org/officeDocument/2006/relationships/image" Target="../media/image474.png"/><Relationship Id="rId136" Type="http://schemas.openxmlformats.org/officeDocument/2006/relationships/customXml" Target="../ink/ink482.xml"/><Relationship Id="rId157" Type="http://schemas.openxmlformats.org/officeDocument/2006/relationships/image" Target="../media/image495.png"/><Relationship Id="rId178" Type="http://schemas.openxmlformats.org/officeDocument/2006/relationships/customXml" Target="../ink/ink503.xml"/><Relationship Id="rId301" Type="http://schemas.openxmlformats.org/officeDocument/2006/relationships/image" Target="../media/image567.png"/><Relationship Id="rId322" Type="http://schemas.openxmlformats.org/officeDocument/2006/relationships/customXml" Target="../ink/ink575.xml"/><Relationship Id="rId343" Type="http://schemas.openxmlformats.org/officeDocument/2006/relationships/image" Target="../media/image588.png"/><Relationship Id="rId364" Type="http://schemas.openxmlformats.org/officeDocument/2006/relationships/customXml" Target="../ink/ink596.xml"/><Relationship Id="rId61" Type="http://schemas.openxmlformats.org/officeDocument/2006/relationships/image" Target="../media/image447.png"/><Relationship Id="rId82" Type="http://schemas.openxmlformats.org/officeDocument/2006/relationships/customXml" Target="../ink/ink457.xml"/><Relationship Id="rId199" Type="http://schemas.openxmlformats.org/officeDocument/2006/relationships/image" Target="../media/image516.png"/><Relationship Id="rId203" Type="http://schemas.openxmlformats.org/officeDocument/2006/relationships/image" Target="../media/image518.png"/><Relationship Id="rId19" Type="http://schemas.openxmlformats.org/officeDocument/2006/relationships/image" Target="../media/image426.png"/><Relationship Id="rId224" Type="http://schemas.openxmlformats.org/officeDocument/2006/relationships/customXml" Target="../ink/ink526.xml"/><Relationship Id="rId245" Type="http://schemas.openxmlformats.org/officeDocument/2006/relationships/image" Target="../media/image539.png"/><Relationship Id="rId266" Type="http://schemas.openxmlformats.org/officeDocument/2006/relationships/customXml" Target="../ink/ink547.xml"/><Relationship Id="rId287" Type="http://schemas.openxmlformats.org/officeDocument/2006/relationships/image" Target="../media/image560.png"/><Relationship Id="rId30" Type="http://schemas.openxmlformats.org/officeDocument/2006/relationships/customXml" Target="../ink/ink431.xml"/><Relationship Id="rId105" Type="http://schemas.openxmlformats.org/officeDocument/2006/relationships/image" Target="../media/image469.png"/><Relationship Id="rId126" Type="http://schemas.openxmlformats.org/officeDocument/2006/relationships/customXml" Target="../ink/ink477.xml"/><Relationship Id="rId147" Type="http://schemas.openxmlformats.org/officeDocument/2006/relationships/image" Target="../media/image490.png"/><Relationship Id="rId168" Type="http://schemas.openxmlformats.org/officeDocument/2006/relationships/customXml" Target="../ink/ink498.xml"/><Relationship Id="rId312" Type="http://schemas.openxmlformats.org/officeDocument/2006/relationships/customXml" Target="../ink/ink570.xml"/><Relationship Id="rId333" Type="http://schemas.openxmlformats.org/officeDocument/2006/relationships/image" Target="../media/image583.png"/><Relationship Id="rId354" Type="http://schemas.openxmlformats.org/officeDocument/2006/relationships/customXml" Target="../ink/ink591.xml"/><Relationship Id="rId51" Type="http://schemas.openxmlformats.org/officeDocument/2006/relationships/image" Target="../media/image442.png"/><Relationship Id="rId72" Type="http://schemas.openxmlformats.org/officeDocument/2006/relationships/customXml" Target="../ink/ink452.xml"/><Relationship Id="rId93" Type="http://schemas.openxmlformats.org/officeDocument/2006/relationships/image" Target="../media/image463.png"/><Relationship Id="rId189" Type="http://schemas.openxmlformats.org/officeDocument/2006/relationships/image" Target="../media/image511.png"/><Relationship Id="rId375" Type="http://schemas.openxmlformats.org/officeDocument/2006/relationships/image" Target="../media/image601.png"/><Relationship Id="rId3" Type="http://schemas.openxmlformats.org/officeDocument/2006/relationships/image" Target="../media/image418.png"/><Relationship Id="rId214" Type="http://schemas.openxmlformats.org/officeDocument/2006/relationships/customXml" Target="../ink/ink521.xml"/><Relationship Id="rId235" Type="http://schemas.openxmlformats.org/officeDocument/2006/relationships/image" Target="../media/image534.png"/><Relationship Id="rId256" Type="http://schemas.openxmlformats.org/officeDocument/2006/relationships/customXml" Target="../ink/ink542.xml"/><Relationship Id="rId277" Type="http://schemas.openxmlformats.org/officeDocument/2006/relationships/image" Target="../media/image555.png"/><Relationship Id="rId298" Type="http://schemas.openxmlformats.org/officeDocument/2006/relationships/customXml" Target="../ink/ink563.xml"/><Relationship Id="rId116" Type="http://schemas.openxmlformats.org/officeDocument/2006/relationships/customXml" Target="../ink/ink472.xml"/><Relationship Id="rId137" Type="http://schemas.openxmlformats.org/officeDocument/2006/relationships/image" Target="../media/image485.png"/><Relationship Id="rId158" Type="http://schemas.openxmlformats.org/officeDocument/2006/relationships/customXml" Target="../ink/ink493.xml"/><Relationship Id="rId302" Type="http://schemas.openxmlformats.org/officeDocument/2006/relationships/customXml" Target="../ink/ink565.xml"/><Relationship Id="rId323" Type="http://schemas.openxmlformats.org/officeDocument/2006/relationships/image" Target="../media/image578.png"/><Relationship Id="rId344" Type="http://schemas.openxmlformats.org/officeDocument/2006/relationships/customXml" Target="../ink/ink586.xml"/><Relationship Id="rId20" Type="http://schemas.openxmlformats.org/officeDocument/2006/relationships/customXml" Target="../ink/ink426.xml"/><Relationship Id="rId41" Type="http://schemas.openxmlformats.org/officeDocument/2006/relationships/image" Target="../media/image437.png"/><Relationship Id="rId62" Type="http://schemas.openxmlformats.org/officeDocument/2006/relationships/customXml" Target="../ink/ink447.xml"/><Relationship Id="rId83" Type="http://schemas.openxmlformats.org/officeDocument/2006/relationships/image" Target="../media/image458.png"/><Relationship Id="rId179" Type="http://schemas.openxmlformats.org/officeDocument/2006/relationships/image" Target="../media/image506.png"/><Relationship Id="rId365" Type="http://schemas.openxmlformats.org/officeDocument/2006/relationships/image" Target="../media/image465.png"/><Relationship Id="rId190" Type="http://schemas.openxmlformats.org/officeDocument/2006/relationships/customXml" Target="../ink/ink509.xml"/><Relationship Id="rId204" Type="http://schemas.openxmlformats.org/officeDocument/2006/relationships/customXml" Target="../ink/ink516.xml"/><Relationship Id="rId225" Type="http://schemas.openxmlformats.org/officeDocument/2006/relationships/image" Target="../media/image529.png"/><Relationship Id="rId246" Type="http://schemas.openxmlformats.org/officeDocument/2006/relationships/customXml" Target="../ink/ink537.xml"/><Relationship Id="rId267" Type="http://schemas.openxmlformats.org/officeDocument/2006/relationships/image" Target="../media/image550.png"/><Relationship Id="rId288" Type="http://schemas.openxmlformats.org/officeDocument/2006/relationships/customXml" Target="../ink/ink558.xml"/><Relationship Id="rId106" Type="http://schemas.openxmlformats.org/officeDocument/2006/relationships/customXml" Target="../ink/ink467.xml"/><Relationship Id="rId127" Type="http://schemas.openxmlformats.org/officeDocument/2006/relationships/image" Target="../media/image480.png"/><Relationship Id="rId313" Type="http://schemas.openxmlformats.org/officeDocument/2006/relationships/image" Target="../media/image573.png"/><Relationship Id="rId10" Type="http://schemas.openxmlformats.org/officeDocument/2006/relationships/customXml" Target="../ink/ink421.xml"/><Relationship Id="rId31" Type="http://schemas.openxmlformats.org/officeDocument/2006/relationships/image" Target="../media/image432.png"/><Relationship Id="rId52" Type="http://schemas.openxmlformats.org/officeDocument/2006/relationships/customXml" Target="../ink/ink442.xml"/><Relationship Id="rId73" Type="http://schemas.openxmlformats.org/officeDocument/2006/relationships/image" Target="../media/image453.png"/><Relationship Id="rId94" Type="http://schemas.openxmlformats.org/officeDocument/2006/relationships/customXml" Target="../ink/ink463.xml"/><Relationship Id="rId148" Type="http://schemas.openxmlformats.org/officeDocument/2006/relationships/customXml" Target="../ink/ink488.xml"/><Relationship Id="rId169" Type="http://schemas.openxmlformats.org/officeDocument/2006/relationships/image" Target="../media/image501.png"/><Relationship Id="rId334" Type="http://schemas.openxmlformats.org/officeDocument/2006/relationships/customXml" Target="../ink/ink581.xml"/><Relationship Id="rId355" Type="http://schemas.openxmlformats.org/officeDocument/2006/relationships/image" Target="../media/image594.png"/><Relationship Id="rId376" Type="http://schemas.openxmlformats.org/officeDocument/2006/relationships/customXml" Target="../ink/ink602.xml"/><Relationship Id="rId4" Type="http://schemas.openxmlformats.org/officeDocument/2006/relationships/customXml" Target="../ink/ink418.xml"/><Relationship Id="rId180" Type="http://schemas.openxmlformats.org/officeDocument/2006/relationships/customXml" Target="../ink/ink504.xml"/><Relationship Id="rId215" Type="http://schemas.openxmlformats.org/officeDocument/2006/relationships/image" Target="../media/image524.png"/><Relationship Id="rId236" Type="http://schemas.openxmlformats.org/officeDocument/2006/relationships/customXml" Target="../ink/ink532.xml"/><Relationship Id="rId257" Type="http://schemas.openxmlformats.org/officeDocument/2006/relationships/image" Target="../media/image545.png"/><Relationship Id="rId278" Type="http://schemas.openxmlformats.org/officeDocument/2006/relationships/customXml" Target="../ink/ink553.xml"/><Relationship Id="rId303" Type="http://schemas.openxmlformats.org/officeDocument/2006/relationships/image" Target="../media/image568.png"/><Relationship Id="rId42" Type="http://schemas.openxmlformats.org/officeDocument/2006/relationships/customXml" Target="../ink/ink437.xml"/><Relationship Id="rId84" Type="http://schemas.openxmlformats.org/officeDocument/2006/relationships/customXml" Target="../ink/ink458.xml"/><Relationship Id="rId138" Type="http://schemas.openxmlformats.org/officeDocument/2006/relationships/customXml" Target="../ink/ink483.xml"/><Relationship Id="rId345" Type="http://schemas.openxmlformats.org/officeDocument/2006/relationships/image" Target="../media/image589.png"/><Relationship Id="rId191" Type="http://schemas.openxmlformats.org/officeDocument/2006/relationships/image" Target="../media/image512.png"/><Relationship Id="rId205" Type="http://schemas.openxmlformats.org/officeDocument/2006/relationships/image" Target="../media/image519.png"/><Relationship Id="rId247" Type="http://schemas.openxmlformats.org/officeDocument/2006/relationships/image" Target="../media/image540.png"/><Relationship Id="rId107" Type="http://schemas.openxmlformats.org/officeDocument/2006/relationships/image" Target="../media/image470.png"/><Relationship Id="rId289" Type="http://schemas.openxmlformats.org/officeDocument/2006/relationships/image" Target="../media/image561.png"/><Relationship Id="rId11" Type="http://schemas.openxmlformats.org/officeDocument/2006/relationships/image" Target="../media/image422.png"/><Relationship Id="rId53" Type="http://schemas.openxmlformats.org/officeDocument/2006/relationships/image" Target="../media/image443.png"/><Relationship Id="rId149" Type="http://schemas.openxmlformats.org/officeDocument/2006/relationships/image" Target="../media/image491.png"/><Relationship Id="rId314" Type="http://schemas.openxmlformats.org/officeDocument/2006/relationships/customXml" Target="../ink/ink571.xml"/><Relationship Id="rId356" Type="http://schemas.openxmlformats.org/officeDocument/2006/relationships/customXml" Target="../ink/ink592.xml"/><Relationship Id="rId95" Type="http://schemas.openxmlformats.org/officeDocument/2006/relationships/image" Target="../media/image464.png"/><Relationship Id="rId160" Type="http://schemas.openxmlformats.org/officeDocument/2006/relationships/customXml" Target="../ink/ink494.xml"/><Relationship Id="rId216" Type="http://schemas.openxmlformats.org/officeDocument/2006/relationships/customXml" Target="../ink/ink522.xml"/><Relationship Id="rId258" Type="http://schemas.openxmlformats.org/officeDocument/2006/relationships/customXml" Target="../ink/ink543.xml"/><Relationship Id="rId22" Type="http://schemas.openxmlformats.org/officeDocument/2006/relationships/customXml" Target="../ink/ink427.xml"/><Relationship Id="rId64" Type="http://schemas.openxmlformats.org/officeDocument/2006/relationships/customXml" Target="../ink/ink448.xml"/><Relationship Id="rId118" Type="http://schemas.openxmlformats.org/officeDocument/2006/relationships/customXml" Target="../ink/ink473.xml"/><Relationship Id="rId325" Type="http://schemas.openxmlformats.org/officeDocument/2006/relationships/image" Target="../media/image579.png"/><Relationship Id="rId367" Type="http://schemas.openxmlformats.org/officeDocument/2006/relationships/image" Target="../media/image466.png"/><Relationship Id="rId171" Type="http://schemas.openxmlformats.org/officeDocument/2006/relationships/image" Target="../media/image502.png"/><Relationship Id="rId227" Type="http://schemas.openxmlformats.org/officeDocument/2006/relationships/image" Target="../media/image530.png"/><Relationship Id="rId269" Type="http://schemas.openxmlformats.org/officeDocument/2006/relationships/image" Target="../media/image551.png"/><Relationship Id="rId33" Type="http://schemas.openxmlformats.org/officeDocument/2006/relationships/image" Target="../media/image433.png"/><Relationship Id="rId129" Type="http://schemas.openxmlformats.org/officeDocument/2006/relationships/image" Target="../media/image481.png"/><Relationship Id="rId280" Type="http://schemas.openxmlformats.org/officeDocument/2006/relationships/customXml" Target="../ink/ink554.xml"/><Relationship Id="rId336" Type="http://schemas.openxmlformats.org/officeDocument/2006/relationships/customXml" Target="../ink/ink582.xml"/><Relationship Id="rId75" Type="http://schemas.openxmlformats.org/officeDocument/2006/relationships/image" Target="../media/image454.png"/><Relationship Id="rId140" Type="http://schemas.openxmlformats.org/officeDocument/2006/relationships/customXml" Target="../ink/ink484.xml"/><Relationship Id="rId182" Type="http://schemas.openxmlformats.org/officeDocument/2006/relationships/customXml" Target="../ink/ink505.xml"/><Relationship Id="rId6" Type="http://schemas.openxmlformats.org/officeDocument/2006/relationships/customXml" Target="../ink/ink419.xml"/><Relationship Id="rId238" Type="http://schemas.openxmlformats.org/officeDocument/2006/relationships/customXml" Target="../ink/ink533.xml"/><Relationship Id="rId291" Type="http://schemas.openxmlformats.org/officeDocument/2006/relationships/image" Target="../media/image562.png"/><Relationship Id="rId305" Type="http://schemas.openxmlformats.org/officeDocument/2006/relationships/image" Target="../media/image569.png"/><Relationship Id="rId347" Type="http://schemas.openxmlformats.org/officeDocument/2006/relationships/image" Target="../media/image590.png"/><Relationship Id="rId44" Type="http://schemas.openxmlformats.org/officeDocument/2006/relationships/customXml" Target="../ink/ink438.xml"/><Relationship Id="rId86" Type="http://schemas.openxmlformats.org/officeDocument/2006/relationships/customXml" Target="../ink/ink459.xml"/><Relationship Id="rId151" Type="http://schemas.openxmlformats.org/officeDocument/2006/relationships/image" Target="../media/image492.png"/><Relationship Id="rId193" Type="http://schemas.openxmlformats.org/officeDocument/2006/relationships/image" Target="../media/image513.png"/><Relationship Id="rId207" Type="http://schemas.openxmlformats.org/officeDocument/2006/relationships/image" Target="../media/image520.png"/><Relationship Id="rId249" Type="http://schemas.openxmlformats.org/officeDocument/2006/relationships/image" Target="../media/image541.png"/><Relationship Id="rId13" Type="http://schemas.openxmlformats.org/officeDocument/2006/relationships/image" Target="../media/image423.png"/><Relationship Id="rId109" Type="http://schemas.openxmlformats.org/officeDocument/2006/relationships/image" Target="../media/image471.png"/><Relationship Id="rId260" Type="http://schemas.openxmlformats.org/officeDocument/2006/relationships/customXml" Target="../ink/ink544.xml"/><Relationship Id="rId316" Type="http://schemas.openxmlformats.org/officeDocument/2006/relationships/customXml" Target="../ink/ink572.xml"/><Relationship Id="rId55" Type="http://schemas.openxmlformats.org/officeDocument/2006/relationships/image" Target="../media/image444.png"/><Relationship Id="rId120" Type="http://schemas.openxmlformats.org/officeDocument/2006/relationships/customXml" Target="../ink/ink474.xml"/><Relationship Id="rId358" Type="http://schemas.openxmlformats.org/officeDocument/2006/relationships/customXml" Target="../ink/ink593.xml"/><Relationship Id="rId162" Type="http://schemas.openxmlformats.org/officeDocument/2006/relationships/customXml" Target="../ink/ink495.xml"/><Relationship Id="rId218" Type="http://schemas.openxmlformats.org/officeDocument/2006/relationships/customXml" Target="../ink/ink523.xml"/><Relationship Id="rId271" Type="http://schemas.openxmlformats.org/officeDocument/2006/relationships/image" Target="../media/image552.png"/><Relationship Id="rId24" Type="http://schemas.openxmlformats.org/officeDocument/2006/relationships/customXml" Target="../ink/ink428.xml"/><Relationship Id="rId66" Type="http://schemas.openxmlformats.org/officeDocument/2006/relationships/customXml" Target="../ink/ink449.xml"/><Relationship Id="rId131" Type="http://schemas.openxmlformats.org/officeDocument/2006/relationships/image" Target="../media/image482.png"/><Relationship Id="rId327" Type="http://schemas.openxmlformats.org/officeDocument/2006/relationships/image" Target="../media/image580.png"/><Relationship Id="rId369" Type="http://schemas.openxmlformats.org/officeDocument/2006/relationships/image" Target="../media/image598.png"/><Relationship Id="rId173" Type="http://schemas.openxmlformats.org/officeDocument/2006/relationships/image" Target="../media/image503.png"/><Relationship Id="rId229" Type="http://schemas.openxmlformats.org/officeDocument/2006/relationships/image" Target="../media/image531.png"/><Relationship Id="rId240" Type="http://schemas.openxmlformats.org/officeDocument/2006/relationships/customXml" Target="../ink/ink534.xml"/><Relationship Id="rId35" Type="http://schemas.openxmlformats.org/officeDocument/2006/relationships/image" Target="../media/image434.png"/><Relationship Id="rId77" Type="http://schemas.openxmlformats.org/officeDocument/2006/relationships/image" Target="../media/image455.png"/><Relationship Id="rId282" Type="http://schemas.openxmlformats.org/officeDocument/2006/relationships/customXml" Target="../ink/ink555.xml"/><Relationship Id="rId338" Type="http://schemas.openxmlformats.org/officeDocument/2006/relationships/customXml" Target="../ink/ink583.xml"/><Relationship Id="rId8" Type="http://schemas.openxmlformats.org/officeDocument/2006/relationships/customXml" Target="../ink/ink420.xml"/><Relationship Id="rId142" Type="http://schemas.openxmlformats.org/officeDocument/2006/relationships/customXml" Target="../ink/ink485.xml"/><Relationship Id="rId184" Type="http://schemas.openxmlformats.org/officeDocument/2006/relationships/customXml" Target="../ink/ink506.xml"/><Relationship Id="rId251" Type="http://schemas.openxmlformats.org/officeDocument/2006/relationships/image" Target="../media/image542.png"/><Relationship Id="rId46" Type="http://schemas.openxmlformats.org/officeDocument/2006/relationships/customXml" Target="../ink/ink439.xml"/><Relationship Id="rId293" Type="http://schemas.openxmlformats.org/officeDocument/2006/relationships/image" Target="../media/image563.png"/><Relationship Id="rId307" Type="http://schemas.openxmlformats.org/officeDocument/2006/relationships/image" Target="../media/image570.png"/><Relationship Id="rId349" Type="http://schemas.openxmlformats.org/officeDocument/2006/relationships/image" Target="../media/image591.png"/><Relationship Id="rId88" Type="http://schemas.openxmlformats.org/officeDocument/2006/relationships/customXml" Target="../ink/ink460.xml"/><Relationship Id="rId111" Type="http://schemas.openxmlformats.org/officeDocument/2006/relationships/image" Target="../media/image472.png"/><Relationship Id="rId153" Type="http://schemas.openxmlformats.org/officeDocument/2006/relationships/image" Target="../media/image493.png"/><Relationship Id="rId195" Type="http://schemas.openxmlformats.org/officeDocument/2006/relationships/image" Target="../media/image514.png"/><Relationship Id="rId209" Type="http://schemas.openxmlformats.org/officeDocument/2006/relationships/image" Target="../media/image521.png"/><Relationship Id="rId360" Type="http://schemas.openxmlformats.org/officeDocument/2006/relationships/customXml" Target="../ink/ink594.xml"/><Relationship Id="rId220" Type="http://schemas.openxmlformats.org/officeDocument/2006/relationships/customXml" Target="../ink/ink524.xml"/><Relationship Id="rId15" Type="http://schemas.openxmlformats.org/officeDocument/2006/relationships/image" Target="../media/image424.png"/><Relationship Id="rId57" Type="http://schemas.openxmlformats.org/officeDocument/2006/relationships/image" Target="../media/image445.png"/><Relationship Id="rId262" Type="http://schemas.openxmlformats.org/officeDocument/2006/relationships/customXml" Target="../ink/ink545.xml"/><Relationship Id="rId318" Type="http://schemas.openxmlformats.org/officeDocument/2006/relationships/customXml" Target="../ink/ink573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55.png"/><Relationship Id="rId21" Type="http://schemas.openxmlformats.org/officeDocument/2006/relationships/image" Target="../media/image607.png"/><Relationship Id="rId42" Type="http://schemas.openxmlformats.org/officeDocument/2006/relationships/customXml" Target="../ink/ink623.xml"/><Relationship Id="rId63" Type="http://schemas.openxmlformats.org/officeDocument/2006/relationships/image" Target="../media/image628.png"/><Relationship Id="rId84" Type="http://schemas.openxmlformats.org/officeDocument/2006/relationships/customXml" Target="../ink/ink644.xml"/><Relationship Id="rId138" Type="http://schemas.openxmlformats.org/officeDocument/2006/relationships/customXml" Target="../ink/ink671.xml"/><Relationship Id="rId159" Type="http://schemas.openxmlformats.org/officeDocument/2006/relationships/image" Target="../media/image675.png"/><Relationship Id="rId170" Type="http://schemas.openxmlformats.org/officeDocument/2006/relationships/customXml" Target="../ink/ink687.xml"/><Relationship Id="rId191" Type="http://schemas.openxmlformats.org/officeDocument/2006/relationships/image" Target="../media/image691.png"/><Relationship Id="rId205" Type="http://schemas.openxmlformats.org/officeDocument/2006/relationships/image" Target="../media/image698.png"/><Relationship Id="rId107" Type="http://schemas.openxmlformats.org/officeDocument/2006/relationships/image" Target="../media/image650.png"/><Relationship Id="rId11" Type="http://schemas.openxmlformats.org/officeDocument/2006/relationships/image" Target="../media/image6020.png"/><Relationship Id="rId32" Type="http://schemas.openxmlformats.org/officeDocument/2006/relationships/customXml" Target="../ink/ink618.xml"/><Relationship Id="rId53" Type="http://schemas.openxmlformats.org/officeDocument/2006/relationships/image" Target="../media/image623.png"/><Relationship Id="rId74" Type="http://schemas.openxmlformats.org/officeDocument/2006/relationships/customXml" Target="../ink/ink639.xml"/><Relationship Id="rId128" Type="http://schemas.openxmlformats.org/officeDocument/2006/relationships/customXml" Target="../ink/ink666.xml"/><Relationship Id="rId149" Type="http://schemas.openxmlformats.org/officeDocument/2006/relationships/image" Target="../media/image670.png"/><Relationship Id="rId5" Type="http://schemas.openxmlformats.org/officeDocument/2006/relationships/image" Target="../media/image5990.png"/><Relationship Id="rId95" Type="http://schemas.openxmlformats.org/officeDocument/2006/relationships/image" Target="../media/image644.png"/><Relationship Id="rId160" Type="http://schemas.openxmlformats.org/officeDocument/2006/relationships/customXml" Target="../ink/ink682.xml"/><Relationship Id="rId181" Type="http://schemas.openxmlformats.org/officeDocument/2006/relationships/image" Target="../media/image686.png"/><Relationship Id="rId22" Type="http://schemas.openxmlformats.org/officeDocument/2006/relationships/customXml" Target="../ink/ink613.xml"/><Relationship Id="rId43" Type="http://schemas.openxmlformats.org/officeDocument/2006/relationships/image" Target="../media/image618.png"/><Relationship Id="rId64" Type="http://schemas.openxmlformats.org/officeDocument/2006/relationships/customXml" Target="../ink/ink634.xml"/><Relationship Id="rId118" Type="http://schemas.openxmlformats.org/officeDocument/2006/relationships/customXml" Target="../ink/ink661.xml"/><Relationship Id="rId139" Type="http://schemas.openxmlformats.org/officeDocument/2006/relationships/image" Target="../media/image666.png"/><Relationship Id="rId85" Type="http://schemas.openxmlformats.org/officeDocument/2006/relationships/image" Target="../media/image639.png"/><Relationship Id="rId150" Type="http://schemas.openxmlformats.org/officeDocument/2006/relationships/customXml" Target="../ink/ink677.xml"/><Relationship Id="rId171" Type="http://schemas.openxmlformats.org/officeDocument/2006/relationships/image" Target="../media/image681.png"/><Relationship Id="rId192" Type="http://schemas.openxmlformats.org/officeDocument/2006/relationships/customXml" Target="../ink/ink698.xml"/><Relationship Id="rId206" Type="http://schemas.openxmlformats.org/officeDocument/2006/relationships/customXml" Target="../ink/ink705.xml"/><Relationship Id="rId12" Type="http://schemas.openxmlformats.org/officeDocument/2006/relationships/customXml" Target="../ink/ink608.xml"/><Relationship Id="rId33" Type="http://schemas.openxmlformats.org/officeDocument/2006/relationships/image" Target="../media/image613.png"/><Relationship Id="rId108" Type="http://schemas.openxmlformats.org/officeDocument/2006/relationships/customXml" Target="../ink/ink656.xml"/><Relationship Id="rId129" Type="http://schemas.openxmlformats.org/officeDocument/2006/relationships/image" Target="../media/image661.png"/><Relationship Id="rId54" Type="http://schemas.openxmlformats.org/officeDocument/2006/relationships/customXml" Target="../ink/ink629.xml"/><Relationship Id="rId75" Type="http://schemas.openxmlformats.org/officeDocument/2006/relationships/image" Target="../media/image634.png"/><Relationship Id="rId96" Type="http://schemas.openxmlformats.org/officeDocument/2006/relationships/customXml" Target="../ink/ink650.xml"/><Relationship Id="rId140" Type="http://schemas.openxmlformats.org/officeDocument/2006/relationships/customXml" Target="../ink/ink672.xml"/><Relationship Id="rId161" Type="http://schemas.openxmlformats.org/officeDocument/2006/relationships/image" Target="../media/image676.png"/><Relationship Id="rId182" Type="http://schemas.openxmlformats.org/officeDocument/2006/relationships/customXml" Target="../ink/ink693.xml"/><Relationship Id="rId6" Type="http://schemas.openxmlformats.org/officeDocument/2006/relationships/customXml" Target="../ink/ink605.xml"/><Relationship Id="rId23" Type="http://schemas.openxmlformats.org/officeDocument/2006/relationships/image" Target="../media/image608.png"/><Relationship Id="rId119" Type="http://schemas.openxmlformats.org/officeDocument/2006/relationships/image" Target="../media/image656.png"/><Relationship Id="rId44" Type="http://schemas.openxmlformats.org/officeDocument/2006/relationships/customXml" Target="../ink/ink624.xml"/><Relationship Id="rId65" Type="http://schemas.openxmlformats.org/officeDocument/2006/relationships/image" Target="../media/image629.png"/><Relationship Id="rId86" Type="http://schemas.openxmlformats.org/officeDocument/2006/relationships/customXml" Target="../ink/ink645.xml"/><Relationship Id="rId130" Type="http://schemas.openxmlformats.org/officeDocument/2006/relationships/customXml" Target="../ink/ink667.xml"/><Relationship Id="rId151" Type="http://schemas.openxmlformats.org/officeDocument/2006/relationships/image" Target="../media/image671.png"/><Relationship Id="rId172" Type="http://schemas.openxmlformats.org/officeDocument/2006/relationships/customXml" Target="../ink/ink688.xml"/><Relationship Id="rId193" Type="http://schemas.openxmlformats.org/officeDocument/2006/relationships/image" Target="../media/image692.png"/><Relationship Id="rId207" Type="http://schemas.openxmlformats.org/officeDocument/2006/relationships/image" Target="../media/image699.png"/><Relationship Id="rId13" Type="http://schemas.openxmlformats.org/officeDocument/2006/relationships/image" Target="../media/image603.png"/><Relationship Id="rId109" Type="http://schemas.openxmlformats.org/officeDocument/2006/relationships/image" Target="../media/image651.png"/><Relationship Id="rId34" Type="http://schemas.openxmlformats.org/officeDocument/2006/relationships/customXml" Target="../ink/ink619.xml"/><Relationship Id="rId55" Type="http://schemas.openxmlformats.org/officeDocument/2006/relationships/image" Target="../media/image624.png"/><Relationship Id="rId76" Type="http://schemas.openxmlformats.org/officeDocument/2006/relationships/customXml" Target="../ink/ink640.xml"/><Relationship Id="rId97" Type="http://schemas.openxmlformats.org/officeDocument/2006/relationships/image" Target="../media/image645.png"/><Relationship Id="rId120" Type="http://schemas.openxmlformats.org/officeDocument/2006/relationships/customXml" Target="../ink/ink662.xml"/><Relationship Id="rId141" Type="http://schemas.openxmlformats.org/officeDocument/2006/relationships/image" Target="../media/image427.png"/><Relationship Id="rId7" Type="http://schemas.openxmlformats.org/officeDocument/2006/relationships/image" Target="../media/image6000.png"/><Relationship Id="rId162" Type="http://schemas.openxmlformats.org/officeDocument/2006/relationships/customXml" Target="../ink/ink683.xml"/><Relationship Id="rId183" Type="http://schemas.openxmlformats.org/officeDocument/2006/relationships/image" Target="../media/image687.png"/><Relationship Id="rId24" Type="http://schemas.openxmlformats.org/officeDocument/2006/relationships/customXml" Target="../ink/ink614.xml"/><Relationship Id="rId40" Type="http://schemas.openxmlformats.org/officeDocument/2006/relationships/customXml" Target="../ink/ink622.xml"/><Relationship Id="rId45" Type="http://schemas.openxmlformats.org/officeDocument/2006/relationships/image" Target="../media/image619.png"/><Relationship Id="rId66" Type="http://schemas.openxmlformats.org/officeDocument/2006/relationships/customXml" Target="../ink/ink635.xml"/><Relationship Id="rId87" Type="http://schemas.openxmlformats.org/officeDocument/2006/relationships/image" Target="../media/image640.png"/><Relationship Id="rId110" Type="http://schemas.openxmlformats.org/officeDocument/2006/relationships/customXml" Target="../ink/ink657.xml"/><Relationship Id="rId115" Type="http://schemas.openxmlformats.org/officeDocument/2006/relationships/image" Target="../media/image654.png"/><Relationship Id="rId131" Type="http://schemas.openxmlformats.org/officeDocument/2006/relationships/image" Target="../media/image662.png"/><Relationship Id="rId136" Type="http://schemas.openxmlformats.org/officeDocument/2006/relationships/customXml" Target="../ink/ink670.xml"/><Relationship Id="rId157" Type="http://schemas.openxmlformats.org/officeDocument/2006/relationships/image" Target="../media/image674.png"/><Relationship Id="rId178" Type="http://schemas.openxmlformats.org/officeDocument/2006/relationships/customXml" Target="../ink/ink691.xml"/><Relationship Id="rId61" Type="http://schemas.openxmlformats.org/officeDocument/2006/relationships/image" Target="../media/image627.png"/><Relationship Id="rId82" Type="http://schemas.openxmlformats.org/officeDocument/2006/relationships/customXml" Target="../ink/ink643.xml"/><Relationship Id="rId152" Type="http://schemas.openxmlformats.org/officeDocument/2006/relationships/customXml" Target="../ink/ink678.xml"/><Relationship Id="rId173" Type="http://schemas.openxmlformats.org/officeDocument/2006/relationships/image" Target="../media/image682.png"/><Relationship Id="rId194" Type="http://schemas.openxmlformats.org/officeDocument/2006/relationships/customXml" Target="../ink/ink699.xml"/><Relationship Id="rId199" Type="http://schemas.openxmlformats.org/officeDocument/2006/relationships/image" Target="../media/image695.png"/><Relationship Id="rId203" Type="http://schemas.openxmlformats.org/officeDocument/2006/relationships/image" Target="../media/image697.png"/><Relationship Id="rId19" Type="http://schemas.openxmlformats.org/officeDocument/2006/relationships/image" Target="../media/image606.png"/><Relationship Id="rId14" Type="http://schemas.openxmlformats.org/officeDocument/2006/relationships/customXml" Target="../ink/ink609.xml"/><Relationship Id="rId30" Type="http://schemas.openxmlformats.org/officeDocument/2006/relationships/customXml" Target="../ink/ink617.xml"/><Relationship Id="rId35" Type="http://schemas.openxmlformats.org/officeDocument/2006/relationships/image" Target="../media/image614.png"/><Relationship Id="rId56" Type="http://schemas.openxmlformats.org/officeDocument/2006/relationships/customXml" Target="../ink/ink630.xml"/><Relationship Id="rId77" Type="http://schemas.openxmlformats.org/officeDocument/2006/relationships/image" Target="../media/image635.png"/><Relationship Id="rId100" Type="http://schemas.openxmlformats.org/officeDocument/2006/relationships/customXml" Target="../ink/ink652.xml"/><Relationship Id="rId105" Type="http://schemas.openxmlformats.org/officeDocument/2006/relationships/image" Target="../media/image649.png"/><Relationship Id="rId126" Type="http://schemas.openxmlformats.org/officeDocument/2006/relationships/customXml" Target="../ink/ink665.xml"/><Relationship Id="rId147" Type="http://schemas.openxmlformats.org/officeDocument/2006/relationships/image" Target="../media/image669.png"/><Relationship Id="rId168" Type="http://schemas.openxmlformats.org/officeDocument/2006/relationships/customXml" Target="../ink/ink686.xml"/><Relationship Id="rId8" Type="http://schemas.openxmlformats.org/officeDocument/2006/relationships/customXml" Target="../ink/ink606.xml"/><Relationship Id="rId51" Type="http://schemas.openxmlformats.org/officeDocument/2006/relationships/image" Target="../media/image622.png"/><Relationship Id="rId72" Type="http://schemas.openxmlformats.org/officeDocument/2006/relationships/customXml" Target="../ink/ink638.xml"/><Relationship Id="rId93" Type="http://schemas.openxmlformats.org/officeDocument/2006/relationships/image" Target="../media/image643.png"/><Relationship Id="rId98" Type="http://schemas.openxmlformats.org/officeDocument/2006/relationships/customXml" Target="../ink/ink651.xml"/><Relationship Id="rId121" Type="http://schemas.openxmlformats.org/officeDocument/2006/relationships/image" Target="../media/image657.png"/><Relationship Id="rId142" Type="http://schemas.openxmlformats.org/officeDocument/2006/relationships/customXml" Target="../ink/ink673.xml"/><Relationship Id="rId163" Type="http://schemas.openxmlformats.org/officeDocument/2006/relationships/image" Target="../media/image677.png"/><Relationship Id="rId184" Type="http://schemas.openxmlformats.org/officeDocument/2006/relationships/customXml" Target="../ink/ink694.xml"/><Relationship Id="rId189" Type="http://schemas.openxmlformats.org/officeDocument/2006/relationships/image" Target="../media/image690.png"/><Relationship Id="rId3" Type="http://schemas.openxmlformats.org/officeDocument/2006/relationships/image" Target="../media/image5980.png"/><Relationship Id="rId25" Type="http://schemas.openxmlformats.org/officeDocument/2006/relationships/image" Target="../media/image609.png"/><Relationship Id="rId46" Type="http://schemas.openxmlformats.org/officeDocument/2006/relationships/customXml" Target="../ink/ink625.xml"/><Relationship Id="rId67" Type="http://schemas.openxmlformats.org/officeDocument/2006/relationships/image" Target="../media/image630.png"/><Relationship Id="rId116" Type="http://schemas.openxmlformats.org/officeDocument/2006/relationships/customXml" Target="../ink/ink660.xml"/><Relationship Id="rId137" Type="http://schemas.openxmlformats.org/officeDocument/2006/relationships/image" Target="../media/image665.png"/><Relationship Id="rId158" Type="http://schemas.openxmlformats.org/officeDocument/2006/relationships/customXml" Target="../ink/ink681.xml"/><Relationship Id="rId20" Type="http://schemas.openxmlformats.org/officeDocument/2006/relationships/customXml" Target="../ink/ink612.xml"/><Relationship Id="rId41" Type="http://schemas.openxmlformats.org/officeDocument/2006/relationships/image" Target="../media/image617.png"/><Relationship Id="rId62" Type="http://schemas.openxmlformats.org/officeDocument/2006/relationships/customXml" Target="../ink/ink633.xml"/><Relationship Id="rId83" Type="http://schemas.openxmlformats.org/officeDocument/2006/relationships/image" Target="../media/image638.png"/><Relationship Id="rId88" Type="http://schemas.openxmlformats.org/officeDocument/2006/relationships/customXml" Target="../ink/ink646.xml"/><Relationship Id="rId111" Type="http://schemas.openxmlformats.org/officeDocument/2006/relationships/image" Target="../media/image652.png"/><Relationship Id="rId132" Type="http://schemas.openxmlformats.org/officeDocument/2006/relationships/customXml" Target="../ink/ink668.xml"/><Relationship Id="rId153" Type="http://schemas.openxmlformats.org/officeDocument/2006/relationships/image" Target="../media/image672.png"/><Relationship Id="rId174" Type="http://schemas.openxmlformats.org/officeDocument/2006/relationships/customXml" Target="../ink/ink689.xml"/><Relationship Id="rId179" Type="http://schemas.openxmlformats.org/officeDocument/2006/relationships/image" Target="../media/image685.png"/><Relationship Id="rId195" Type="http://schemas.openxmlformats.org/officeDocument/2006/relationships/image" Target="../media/image693.png"/><Relationship Id="rId190" Type="http://schemas.openxmlformats.org/officeDocument/2006/relationships/customXml" Target="../ink/ink697.xml"/><Relationship Id="rId204" Type="http://schemas.openxmlformats.org/officeDocument/2006/relationships/customXml" Target="../ink/ink704.xml"/><Relationship Id="rId15" Type="http://schemas.openxmlformats.org/officeDocument/2006/relationships/image" Target="../media/image604.png"/><Relationship Id="rId36" Type="http://schemas.openxmlformats.org/officeDocument/2006/relationships/customXml" Target="../ink/ink620.xml"/><Relationship Id="rId57" Type="http://schemas.openxmlformats.org/officeDocument/2006/relationships/image" Target="../media/image625.png"/><Relationship Id="rId106" Type="http://schemas.openxmlformats.org/officeDocument/2006/relationships/customXml" Target="../ink/ink655.xml"/><Relationship Id="rId127" Type="http://schemas.openxmlformats.org/officeDocument/2006/relationships/image" Target="../media/image660.png"/><Relationship Id="rId10" Type="http://schemas.openxmlformats.org/officeDocument/2006/relationships/customXml" Target="../ink/ink607.xml"/><Relationship Id="rId31" Type="http://schemas.openxmlformats.org/officeDocument/2006/relationships/image" Target="../media/image612.png"/><Relationship Id="rId52" Type="http://schemas.openxmlformats.org/officeDocument/2006/relationships/customXml" Target="../ink/ink628.xml"/><Relationship Id="rId73" Type="http://schemas.openxmlformats.org/officeDocument/2006/relationships/image" Target="../media/image633.png"/><Relationship Id="rId78" Type="http://schemas.openxmlformats.org/officeDocument/2006/relationships/customXml" Target="../ink/ink641.xml"/><Relationship Id="rId94" Type="http://schemas.openxmlformats.org/officeDocument/2006/relationships/customXml" Target="../ink/ink649.xml"/><Relationship Id="rId99" Type="http://schemas.openxmlformats.org/officeDocument/2006/relationships/image" Target="../media/image646.png"/><Relationship Id="rId101" Type="http://schemas.openxmlformats.org/officeDocument/2006/relationships/image" Target="../media/image647.png"/><Relationship Id="rId122" Type="http://schemas.openxmlformats.org/officeDocument/2006/relationships/customXml" Target="../ink/ink663.xml"/><Relationship Id="rId143" Type="http://schemas.openxmlformats.org/officeDocument/2006/relationships/image" Target="../media/image667.png"/><Relationship Id="rId148" Type="http://schemas.openxmlformats.org/officeDocument/2006/relationships/customXml" Target="../ink/ink676.xml"/><Relationship Id="rId164" Type="http://schemas.openxmlformats.org/officeDocument/2006/relationships/customXml" Target="../ink/ink684.xml"/><Relationship Id="rId169" Type="http://schemas.openxmlformats.org/officeDocument/2006/relationships/image" Target="../media/image680.png"/><Relationship Id="rId185" Type="http://schemas.openxmlformats.org/officeDocument/2006/relationships/image" Target="../media/image688.png"/><Relationship Id="rId4" Type="http://schemas.openxmlformats.org/officeDocument/2006/relationships/customXml" Target="../ink/ink604.xml"/><Relationship Id="rId9" Type="http://schemas.openxmlformats.org/officeDocument/2006/relationships/image" Target="../media/image6010.png"/><Relationship Id="rId180" Type="http://schemas.openxmlformats.org/officeDocument/2006/relationships/customXml" Target="../ink/ink692.xml"/><Relationship Id="rId26" Type="http://schemas.openxmlformats.org/officeDocument/2006/relationships/customXml" Target="../ink/ink615.xml"/><Relationship Id="rId47" Type="http://schemas.openxmlformats.org/officeDocument/2006/relationships/image" Target="../media/image620.png"/><Relationship Id="rId68" Type="http://schemas.openxmlformats.org/officeDocument/2006/relationships/customXml" Target="../ink/ink636.xml"/><Relationship Id="rId89" Type="http://schemas.openxmlformats.org/officeDocument/2006/relationships/image" Target="../media/image641.png"/><Relationship Id="rId112" Type="http://schemas.openxmlformats.org/officeDocument/2006/relationships/customXml" Target="../ink/ink658.xml"/><Relationship Id="rId133" Type="http://schemas.openxmlformats.org/officeDocument/2006/relationships/image" Target="../media/image663.png"/><Relationship Id="rId154" Type="http://schemas.openxmlformats.org/officeDocument/2006/relationships/customXml" Target="../ink/ink679.xml"/><Relationship Id="rId175" Type="http://schemas.openxmlformats.org/officeDocument/2006/relationships/image" Target="../media/image683.png"/><Relationship Id="rId196" Type="http://schemas.openxmlformats.org/officeDocument/2006/relationships/customXml" Target="../ink/ink700.xml"/><Relationship Id="rId200" Type="http://schemas.openxmlformats.org/officeDocument/2006/relationships/customXml" Target="../ink/ink702.xml"/><Relationship Id="rId16" Type="http://schemas.openxmlformats.org/officeDocument/2006/relationships/customXml" Target="../ink/ink610.xml"/><Relationship Id="rId37" Type="http://schemas.openxmlformats.org/officeDocument/2006/relationships/image" Target="../media/image615.png"/><Relationship Id="rId58" Type="http://schemas.openxmlformats.org/officeDocument/2006/relationships/customXml" Target="../ink/ink631.xml"/><Relationship Id="rId79" Type="http://schemas.openxmlformats.org/officeDocument/2006/relationships/image" Target="../media/image636.png"/><Relationship Id="rId102" Type="http://schemas.openxmlformats.org/officeDocument/2006/relationships/customXml" Target="../ink/ink653.xml"/><Relationship Id="rId123" Type="http://schemas.openxmlformats.org/officeDocument/2006/relationships/image" Target="../media/image658.png"/><Relationship Id="rId144" Type="http://schemas.openxmlformats.org/officeDocument/2006/relationships/customXml" Target="../ink/ink674.xml"/><Relationship Id="rId90" Type="http://schemas.openxmlformats.org/officeDocument/2006/relationships/customXml" Target="../ink/ink647.xml"/><Relationship Id="rId165" Type="http://schemas.openxmlformats.org/officeDocument/2006/relationships/image" Target="../media/image678.png"/><Relationship Id="rId186" Type="http://schemas.openxmlformats.org/officeDocument/2006/relationships/customXml" Target="../ink/ink695.xml"/><Relationship Id="rId27" Type="http://schemas.openxmlformats.org/officeDocument/2006/relationships/image" Target="../media/image610.png"/><Relationship Id="rId48" Type="http://schemas.openxmlformats.org/officeDocument/2006/relationships/customXml" Target="../ink/ink626.xml"/><Relationship Id="rId69" Type="http://schemas.openxmlformats.org/officeDocument/2006/relationships/image" Target="../media/image631.png"/><Relationship Id="rId113" Type="http://schemas.openxmlformats.org/officeDocument/2006/relationships/image" Target="../media/image653.png"/><Relationship Id="rId134" Type="http://schemas.openxmlformats.org/officeDocument/2006/relationships/customXml" Target="../ink/ink669.xml"/><Relationship Id="rId80" Type="http://schemas.openxmlformats.org/officeDocument/2006/relationships/customXml" Target="../ink/ink642.xml"/><Relationship Id="rId155" Type="http://schemas.openxmlformats.org/officeDocument/2006/relationships/image" Target="../media/image673.png"/><Relationship Id="rId176" Type="http://schemas.openxmlformats.org/officeDocument/2006/relationships/customXml" Target="../ink/ink690.xml"/><Relationship Id="rId197" Type="http://schemas.openxmlformats.org/officeDocument/2006/relationships/image" Target="../media/image694.png"/><Relationship Id="rId201" Type="http://schemas.openxmlformats.org/officeDocument/2006/relationships/image" Target="../media/image696.png"/><Relationship Id="rId17" Type="http://schemas.openxmlformats.org/officeDocument/2006/relationships/image" Target="../media/image605.png"/><Relationship Id="rId38" Type="http://schemas.openxmlformats.org/officeDocument/2006/relationships/customXml" Target="../ink/ink621.xml"/><Relationship Id="rId59" Type="http://schemas.openxmlformats.org/officeDocument/2006/relationships/image" Target="../media/image626.png"/><Relationship Id="rId103" Type="http://schemas.openxmlformats.org/officeDocument/2006/relationships/image" Target="../media/image648.png"/><Relationship Id="rId124" Type="http://schemas.openxmlformats.org/officeDocument/2006/relationships/customXml" Target="../ink/ink664.xml"/><Relationship Id="rId70" Type="http://schemas.openxmlformats.org/officeDocument/2006/relationships/customXml" Target="../ink/ink637.xml"/><Relationship Id="rId91" Type="http://schemas.openxmlformats.org/officeDocument/2006/relationships/image" Target="../media/image642.png"/><Relationship Id="rId145" Type="http://schemas.openxmlformats.org/officeDocument/2006/relationships/image" Target="../media/image668.png"/><Relationship Id="rId166" Type="http://schemas.openxmlformats.org/officeDocument/2006/relationships/customXml" Target="../ink/ink685.xml"/><Relationship Id="rId187" Type="http://schemas.openxmlformats.org/officeDocument/2006/relationships/image" Target="../media/image689.png"/><Relationship Id="rId1" Type="http://schemas.openxmlformats.org/officeDocument/2006/relationships/slideLayout" Target="../slideLayouts/slideLayout7.xml"/><Relationship Id="rId28" Type="http://schemas.openxmlformats.org/officeDocument/2006/relationships/customXml" Target="../ink/ink616.xml"/><Relationship Id="rId49" Type="http://schemas.openxmlformats.org/officeDocument/2006/relationships/image" Target="../media/image621.png"/><Relationship Id="rId114" Type="http://schemas.openxmlformats.org/officeDocument/2006/relationships/customXml" Target="../ink/ink659.xml"/><Relationship Id="rId60" Type="http://schemas.openxmlformats.org/officeDocument/2006/relationships/customXml" Target="../ink/ink632.xml"/><Relationship Id="rId81" Type="http://schemas.openxmlformats.org/officeDocument/2006/relationships/image" Target="../media/image637.png"/><Relationship Id="rId135" Type="http://schemas.openxmlformats.org/officeDocument/2006/relationships/image" Target="../media/image664.png"/><Relationship Id="rId156" Type="http://schemas.openxmlformats.org/officeDocument/2006/relationships/customXml" Target="../ink/ink680.xml"/><Relationship Id="rId177" Type="http://schemas.openxmlformats.org/officeDocument/2006/relationships/image" Target="../media/image684.png"/><Relationship Id="rId198" Type="http://schemas.openxmlformats.org/officeDocument/2006/relationships/customXml" Target="../ink/ink701.xml"/><Relationship Id="rId202" Type="http://schemas.openxmlformats.org/officeDocument/2006/relationships/customXml" Target="../ink/ink703.xml"/><Relationship Id="rId18" Type="http://schemas.openxmlformats.org/officeDocument/2006/relationships/customXml" Target="../ink/ink611.xml"/><Relationship Id="rId39" Type="http://schemas.openxmlformats.org/officeDocument/2006/relationships/image" Target="../media/image616.png"/><Relationship Id="rId50" Type="http://schemas.openxmlformats.org/officeDocument/2006/relationships/customXml" Target="../ink/ink627.xml"/><Relationship Id="rId104" Type="http://schemas.openxmlformats.org/officeDocument/2006/relationships/customXml" Target="../ink/ink654.xml"/><Relationship Id="rId125" Type="http://schemas.openxmlformats.org/officeDocument/2006/relationships/image" Target="../media/image659.png"/><Relationship Id="rId146" Type="http://schemas.openxmlformats.org/officeDocument/2006/relationships/customXml" Target="../ink/ink675.xml"/><Relationship Id="rId167" Type="http://schemas.openxmlformats.org/officeDocument/2006/relationships/image" Target="../media/image679.png"/><Relationship Id="rId188" Type="http://schemas.openxmlformats.org/officeDocument/2006/relationships/customXml" Target="../ink/ink696.xml"/><Relationship Id="rId71" Type="http://schemas.openxmlformats.org/officeDocument/2006/relationships/image" Target="../media/image632.png"/><Relationship Id="rId92" Type="http://schemas.openxmlformats.org/officeDocument/2006/relationships/customXml" Target="../ink/ink648.xml"/><Relationship Id="rId2" Type="http://schemas.openxmlformats.org/officeDocument/2006/relationships/customXml" Target="../ink/ink603.xml"/><Relationship Id="rId29" Type="http://schemas.openxmlformats.org/officeDocument/2006/relationships/image" Target="../media/image611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56.png"/><Relationship Id="rId299" Type="http://schemas.openxmlformats.org/officeDocument/2006/relationships/image" Target="../media/image847.png"/><Relationship Id="rId21" Type="http://schemas.openxmlformats.org/officeDocument/2006/relationships/image" Target="../media/image709.png"/><Relationship Id="rId63" Type="http://schemas.openxmlformats.org/officeDocument/2006/relationships/image" Target="../media/image730.png"/><Relationship Id="rId159" Type="http://schemas.openxmlformats.org/officeDocument/2006/relationships/image" Target="../media/image777.png"/><Relationship Id="rId324" Type="http://schemas.openxmlformats.org/officeDocument/2006/relationships/customXml" Target="../ink/ink867.xml"/><Relationship Id="rId366" Type="http://schemas.openxmlformats.org/officeDocument/2006/relationships/customXml" Target="../ink/ink888.xml"/><Relationship Id="rId170" Type="http://schemas.openxmlformats.org/officeDocument/2006/relationships/customXml" Target="../ink/ink790.xml"/><Relationship Id="rId226" Type="http://schemas.openxmlformats.org/officeDocument/2006/relationships/customXml" Target="../ink/ink818.xml"/><Relationship Id="rId433" Type="http://schemas.openxmlformats.org/officeDocument/2006/relationships/image" Target="../media/image914.png"/><Relationship Id="rId268" Type="http://schemas.openxmlformats.org/officeDocument/2006/relationships/customXml" Target="../ink/ink839.xml"/><Relationship Id="rId32" Type="http://schemas.openxmlformats.org/officeDocument/2006/relationships/customXml" Target="../ink/ink721.xml"/><Relationship Id="rId74" Type="http://schemas.openxmlformats.org/officeDocument/2006/relationships/customXml" Target="../ink/ink742.xml"/><Relationship Id="rId128" Type="http://schemas.openxmlformats.org/officeDocument/2006/relationships/customXml" Target="../ink/ink769.xml"/><Relationship Id="rId335" Type="http://schemas.openxmlformats.org/officeDocument/2006/relationships/image" Target="../media/image865.png"/><Relationship Id="rId377" Type="http://schemas.openxmlformats.org/officeDocument/2006/relationships/image" Target="../media/image886.png"/><Relationship Id="rId5" Type="http://schemas.openxmlformats.org/officeDocument/2006/relationships/image" Target="../media/image701.png"/><Relationship Id="rId181" Type="http://schemas.openxmlformats.org/officeDocument/2006/relationships/image" Target="../media/image788.png"/><Relationship Id="rId237" Type="http://schemas.openxmlformats.org/officeDocument/2006/relationships/image" Target="../media/image816.png"/><Relationship Id="rId402" Type="http://schemas.openxmlformats.org/officeDocument/2006/relationships/customXml" Target="../ink/ink906.xml"/><Relationship Id="rId279" Type="http://schemas.openxmlformats.org/officeDocument/2006/relationships/image" Target="../media/image837.png"/><Relationship Id="rId444" Type="http://schemas.openxmlformats.org/officeDocument/2006/relationships/customXml" Target="../ink/ink927.xml"/><Relationship Id="rId43" Type="http://schemas.openxmlformats.org/officeDocument/2006/relationships/image" Target="../media/image720.png"/><Relationship Id="rId139" Type="http://schemas.openxmlformats.org/officeDocument/2006/relationships/image" Target="../media/image767.png"/><Relationship Id="rId290" Type="http://schemas.openxmlformats.org/officeDocument/2006/relationships/customXml" Target="../ink/ink850.xml"/><Relationship Id="rId304" Type="http://schemas.openxmlformats.org/officeDocument/2006/relationships/customXml" Target="../ink/ink857.xml"/><Relationship Id="rId346" Type="http://schemas.openxmlformats.org/officeDocument/2006/relationships/customXml" Target="../ink/ink878.xml"/><Relationship Id="rId388" Type="http://schemas.openxmlformats.org/officeDocument/2006/relationships/customXml" Target="../ink/ink899.xml"/><Relationship Id="rId85" Type="http://schemas.openxmlformats.org/officeDocument/2006/relationships/image" Target="../media/image740.png"/><Relationship Id="rId150" Type="http://schemas.openxmlformats.org/officeDocument/2006/relationships/customXml" Target="../ink/ink780.xml"/><Relationship Id="rId192" Type="http://schemas.openxmlformats.org/officeDocument/2006/relationships/customXml" Target="../ink/ink801.xml"/><Relationship Id="rId206" Type="http://schemas.openxmlformats.org/officeDocument/2006/relationships/customXml" Target="../ink/ink808.xml"/><Relationship Id="rId413" Type="http://schemas.openxmlformats.org/officeDocument/2006/relationships/image" Target="../media/image904.png"/><Relationship Id="rId248" Type="http://schemas.openxmlformats.org/officeDocument/2006/relationships/customXml" Target="../ink/ink829.xml"/><Relationship Id="rId455" Type="http://schemas.openxmlformats.org/officeDocument/2006/relationships/image" Target="../media/image925.png"/><Relationship Id="rId12" Type="http://schemas.openxmlformats.org/officeDocument/2006/relationships/customXml" Target="../ink/ink711.xml"/><Relationship Id="rId108" Type="http://schemas.openxmlformats.org/officeDocument/2006/relationships/customXml" Target="../ink/ink759.xml"/><Relationship Id="rId315" Type="http://schemas.openxmlformats.org/officeDocument/2006/relationships/image" Target="../media/image855.png"/><Relationship Id="rId357" Type="http://schemas.openxmlformats.org/officeDocument/2006/relationships/image" Target="../media/image876.png"/><Relationship Id="rId54" Type="http://schemas.openxmlformats.org/officeDocument/2006/relationships/customXml" Target="../ink/ink732.xml"/><Relationship Id="rId96" Type="http://schemas.openxmlformats.org/officeDocument/2006/relationships/customXml" Target="../ink/ink753.xml"/><Relationship Id="rId161" Type="http://schemas.openxmlformats.org/officeDocument/2006/relationships/image" Target="../media/image778.png"/><Relationship Id="rId217" Type="http://schemas.openxmlformats.org/officeDocument/2006/relationships/image" Target="../media/image806.png"/><Relationship Id="rId399" Type="http://schemas.openxmlformats.org/officeDocument/2006/relationships/image" Target="../media/image897.png"/><Relationship Id="rId259" Type="http://schemas.openxmlformats.org/officeDocument/2006/relationships/image" Target="../media/image827.png"/><Relationship Id="rId424" Type="http://schemas.openxmlformats.org/officeDocument/2006/relationships/customXml" Target="../ink/ink917.xml"/><Relationship Id="rId23" Type="http://schemas.openxmlformats.org/officeDocument/2006/relationships/image" Target="../media/image710.png"/><Relationship Id="rId119" Type="http://schemas.openxmlformats.org/officeDocument/2006/relationships/image" Target="../media/image757.png"/><Relationship Id="rId270" Type="http://schemas.openxmlformats.org/officeDocument/2006/relationships/customXml" Target="../ink/ink840.xml"/><Relationship Id="rId326" Type="http://schemas.openxmlformats.org/officeDocument/2006/relationships/customXml" Target="../ink/ink868.xml"/><Relationship Id="rId65" Type="http://schemas.openxmlformats.org/officeDocument/2006/relationships/image" Target="../media/image731.png"/><Relationship Id="rId130" Type="http://schemas.openxmlformats.org/officeDocument/2006/relationships/customXml" Target="../ink/ink770.xml"/><Relationship Id="rId368" Type="http://schemas.openxmlformats.org/officeDocument/2006/relationships/customXml" Target="../ink/ink889.xml"/><Relationship Id="rId172" Type="http://schemas.openxmlformats.org/officeDocument/2006/relationships/customXml" Target="../ink/ink791.xml"/><Relationship Id="rId228" Type="http://schemas.openxmlformats.org/officeDocument/2006/relationships/customXml" Target="../ink/ink819.xml"/><Relationship Id="rId435" Type="http://schemas.openxmlformats.org/officeDocument/2006/relationships/image" Target="../media/image915.png"/><Relationship Id="rId281" Type="http://schemas.openxmlformats.org/officeDocument/2006/relationships/image" Target="../media/image838.png"/><Relationship Id="rId337" Type="http://schemas.openxmlformats.org/officeDocument/2006/relationships/image" Target="../media/image866.png"/><Relationship Id="rId34" Type="http://schemas.openxmlformats.org/officeDocument/2006/relationships/customXml" Target="../ink/ink722.xml"/><Relationship Id="rId76" Type="http://schemas.openxmlformats.org/officeDocument/2006/relationships/customXml" Target="../ink/ink743.xml"/><Relationship Id="rId141" Type="http://schemas.openxmlformats.org/officeDocument/2006/relationships/image" Target="../media/image768.png"/><Relationship Id="rId379" Type="http://schemas.openxmlformats.org/officeDocument/2006/relationships/image" Target="../media/image887.png"/><Relationship Id="rId7" Type="http://schemas.openxmlformats.org/officeDocument/2006/relationships/image" Target="../media/image702.png"/><Relationship Id="rId183" Type="http://schemas.openxmlformats.org/officeDocument/2006/relationships/image" Target="../media/image789.png"/><Relationship Id="rId239" Type="http://schemas.openxmlformats.org/officeDocument/2006/relationships/image" Target="../media/image817.png"/><Relationship Id="rId390" Type="http://schemas.openxmlformats.org/officeDocument/2006/relationships/customXml" Target="../ink/ink900.xml"/><Relationship Id="rId404" Type="http://schemas.openxmlformats.org/officeDocument/2006/relationships/customXml" Target="../ink/ink907.xml"/><Relationship Id="rId446" Type="http://schemas.openxmlformats.org/officeDocument/2006/relationships/customXml" Target="../ink/ink928.xml"/><Relationship Id="rId250" Type="http://schemas.openxmlformats.org/officeDocument/2006/relationships/customXml" Target="../ink/ink830.xml"/><Relationship Id="rId292" Type="http://schemas.openxmlformats.org/officeDocument/2006/relationships/customXml" Target="../ink/ink851.xml"/><Relationship Id="rId306" Type="http://schemas.openxmlformats.org/officeDocument/2006/relationships/customXml" Target="../ink/ink858.xml"/><Relationship Id="rId45" Type="http://schemas.openxmlformats.org/officeDocument/2006/relationships/image" Target="../media/image721.png"/><Relationship Id="rId87" Type="http://schemas.openxmlformats.org/officeDocument/2006/relationships/image" Target="../media/image741.png"/><Relationship Id="rId110" Type="http://schemas.openxmlformats.org/officeDocument/2006/relationships/customXml" Target="../ink/ink760.xml"/><Relationship Id="rId348" Type="http://schemas.openxmlformats.org/officeDocument/2006/relationships/customXml" Target="../ink/ink879.xml"/><Relationship Id="rId152" Type="http://schemas.openxmlformats.org/officeDocument/2006/relationships/customXml" Target="../ink/ink781.xml"/><Relationship Id="rId194" Type="http://schemas.openxmlformats.org/officeDocument/2006/relationships/customXml" Target="../ink/ink802.xml"/><Relationship Id="rId208" Type="http://schemas.openxmlformats.org/officeDocument/2006/relationships/customXml" Target="../ink/ink809.xml"/><Relationship Id="rId415" Type="http://schemas.openxmlformats.org/officeDocument/2006/relationships/image" Target="../media/image905.png"/><Relationship Id="rId457" Type="http://schemas.openxmlformats.org/officeDocument/2006/relationships/image" Target="../media/image926.png"/><Relationship Id="rId261" Type="http://schemas.openxmlformats.org/officeDocument/2006/relationships/image" Target="../media/image828.png"/><Relationship Id="rId14" Type="http://schemas.openxmlformats.org/officeDocument/2006/relationships/customXml" Target="../ink/ink712.xml"/><Relationship Id="rId56" Type="http://schemas.openxmlformats.org/officeDocument/2006/relationships/customXml" Target="../ink/ink733.xml"/><Relationship Id="rId317" Type="http://schemas.openxmlformats.org/officeDocument/2006/relationships/image" Target="../media/image856.png"/><Relationship Id="rId359" Type="http://schemas.openxmlformats.org/officeDocument/2006/relationships/image" Target="../media/image877.png"/><Relationship Id="rId98" Type="http://schemas.openxmlformats.org/officeDocument/2006/relationships/customXml" Target="../ink/ink754.xml"/><Relationship Id="rId121" Type="http://schemas.openxmlformats.org/officeDocument/2006/relationships/image" Target="../media/image758.png"/><Relationship Id="rId163" Type="http://schemas.openxmlformats.org/officeDocument/2006/relationships/image" Target="../media/image779.png"/><Relationship Id="rId219" Type="http://schemas.openxmlformats.org/officeDocument/2006/relationships/image" Target="../media/image807.png"/><Relationship Id="rId370" Type="http://schemas.openxmlformats.org/officeDocument/2006/relationships/customXml" Target="../ink/ink890.xml"/><Relationship Id="rId426" Type="http://schemas.openxmlformats.org/officeDocument/2006/relationships/customXml" Target="../ink/ink918.xml"/><Relationship Id="rId230" Type="http://schemas.openxmlformats.org/officeDocument/2006/relationships/customXml" Target="../ink/ink820.xml"/><Relationship Id="rId25" Type="http://schemas.openxmlformats.org/officeDocument/2006/relationships/image" Target="../media/image711.png"/><Relationship Id="rId67" Type="http://schemas.openxmlformats.org/officeDocument/2006/relationships/image" Target="../media/image732.png"/><Relationship Id="rId272" Type="http://schemas.openxmlformats.org/officeDocument/2006/relationships/customXml" Target="../ink/ink841.xml"/><Relationship Id="rId328" Type="http://schemas.openxmlformats.org/officeDocument/2006/relationships/customXml" Target="../ink/ink869.xml"/><Relationship Id="rId132" Type="http://schemas.openxmlformats.org/officeDocument/2006/relationships/customXml" Target="../ink/ink771.xml"/><Relationship Id="rId174" Type="http://schemas.openxmlformats.org/officeDocument/2006/relationships/customXml" Target="../ink/ink792.xml"/><Relationship Id="rId381" Type="http://schemas.openxmlformats.org/officeDocument/2006/relationships/image" Target="../media/image888.png"/><Relationship Id="rId241" Type="http://schemas.openxmlformats.org/officeDocument/2006/relationships/image" Target="../media/image818.png"/><Relationship Id="rId437" Type="http://schemas.openxmlformats.org/officeDocument/2006/relationships/image" Target="../media/image916.png"/><Relationship Id="rId36" Type="http://schemas.openxmlformats.org/officeDocument/2006/relationships/customXml" Target="../ink/ink723.xml"/><Relationship Id="rId283" Type="http://schemas.openxmlformats.org/officeDocument/2006/relationships/image" Target="../media/image839.png"/><Relationship Id="rId339" Type="http://schemas.openxmlformats.org/officeDocument/2006/relationships/image" Target="../media/image867.png"/><Relationship Id="rId78" Type="http://schemas.openxmlformats.org/officeDocument/2006/relationships/customXml" Target="../ink/ink744.xml"/><Relationship Id="rId101" Type="http://schemas.openxmlformats.org/officeDocument/2006/relationships/image" Target="../media/image748.png"/><Relationship Id="rId143" Type="http://schemas.openxmlformats.org/officeDocument/2006/relationships/image" Target="../media/image769.png"/><Relationship Id="rId185" Type="http://schemas.openxmlformats.org/officeDocument/2006/relationships/image" Target="../media/image790.png"/><Relationship Id="rId350" Type="http://schemas.openxmlformats.org/officeDocument/2006/relationships/customXml" Target="../ink/ink880.xml"/><Relationship Id="rId406" Type="http://schemas.openxmlformats.org/officeDocument/2006/relationships/customXml" Target="../ink/ink908.xml"/><Relationship Id="rId9" Type="http://schemas.openxmlformats.org/officeDocument/2006/relationships/image" Target="../media/image703.png"/><Relationship Id="rId210" Type="http://schemas.openxmlformats.org/officeDocument/2006/relationships/customXml" Target="../ink/ink810.xml"/><Relationship Id="rId392" Type="http://schemas.openxmlformats.org/officeDocument/2006/relationships/customXml" Target="../ink/ink901.xml"/><Relationship Id="rId448" Type="http://schemas.openxmlformats.org/officeDocument/2006/relationships/customXml" Target="../ink/ink929.xml"/><Relationship Id="rId252" Type="http://schemas.openxmlformats.org/officeDocument/2006/relationships/customXml" Target="../ink/ink831.xml"/><Relationship Id="rId294" Type="http://schemas.openxmlformats.org/officeDocument/2006/relationships/customXml" Target="../ink/ink852.xml"/><Relationship Id="rId308" Type="http://schemas.openxmlformats.org/officeDocument/2006/relationships/customXml" Target="../ink/ink859.xml"/><Relationship Id="rId47" Type="http://schemas.openxmlformats.org/officeDocument/2006/relationships/image" Target="../media/image722.png"/><Relationship Id="rId89" Type="http://schemas.openxmlformats.org/officeDocument/2006/relationships/image" Target="../media/image742.png"/><Relationship Id="rId112" Type="http://schemas.openxmlformats.org/officeDocument/2006/relationships/customXml" Target="../ink/ink761.xml"/><Relationship Id="rId154" Type="http://schemas.openxmlformats.org/officeDocument/2006/relationships/customXml" Target="../ink/ink782.xml"/><Relationship Id="rId361" Type="http://schemas.openxmlformats.org/officeDocument/2006/relationships/image" Target="../media/image878.png"/><Relationship Id="rId196" Type="http://schemas.openxmlformats.org/officeDocument/2006/relationships/customXml" Target="../ink/ink803.xml"/><Relationship Id="rId417" Type="http://schemas.openxmlformats.org/officeDocument/2006/relationships/image" Target="../media/image906.png"/><Relationship Id="rId459" Type="http://schemas.openxmlformats.org/officeDocument/2006/relationships/image" Target="../media/image927.png"/><Relationship Id="rId16" Type="http://schemas.openxmlformats.org/officeDocument/2006/relationships/customXml" Target="../ink/ink713.xml"/><Relationship Id="rId221" Type="http://schemas.openxmlformats.org/officeDocument/2006/relationships/image" Target="../media/image808.png"/><Relationship Id="rId263" Type="http://schemas.openxmlformats.org/officeDocument/2006/relationships/image" Target="../media/image829.png"/><Relationship Id="rId319" Type="http://schemas.openxmlformats.org/officeDocument/2006/relationships/image" Target="../media/image857.png"/><Relationship Id="rId58" Type="http://schemas.openxmlformats.org/officeDocument/2006/relationships/customXml" Target="../ink/ink734.xml"/><Relationship Id="rId123" Type="http://schemas.openxmlformats.org/officeDocument/2006/relationships/image" Target="../media/image759.png"/><Relationship Id="rId330" Type="http://schemas.openxmlformats.org/officeDocument/2006/relationships/customXml" Target="../ink/ink870.xml"/><Relationship Id="rId165" Type="http://schemas.openxmlformats.org/officeDocument/2006/relationships/image" Target="../media/image780.png"/><Relationship Id="rId372" Type="http://schemas.openxmlformats.org/officeDocument/2006/relationships/customXml" Target="../ink/ink891.xml"/><Relationship Id="rId428" Type="http://schemas.openxmlformats.org/officeDocument/2006/relationships/customXml" Target="../ink/ink919.xml"/><Relationship Id="rId232" Type="http://schemas.openxmlformats.org/officeDocument/2006/relationships/customXml" Target="../ink/ink821.xml"/><Relationship Id="rId274" Type="http://schemas.openxmlformats.org/officeDocument/2006/relationships/customXml" Target="../ink/ink842.xml"/><Relationship Id="rId27" Type="http://schemas.openxmlformats.org/officeDocument/2006/relationships/image" Target="../media/image712.png"/><Relationship Id="rId69" Type="http://schemas.openxmlformats.org/officeDocument/2006/relationships/image" Target="../media/image733.png"/><Relationship Id="rId134" Type="http://schemas.openxmlformats.org/officeDocument/2006/relationships/customXml" Target="../ink/ink772.xml"/><Relationship Id="rId80" Type="http://schemas.openxmlformats.org/officeDocument/2006/relationships/customXml" Target="../ink/ink745.xml"/><Relationship Id="rId176" Type="http://schemas.openxmlformats.org/officeDocument/2006/relationships/customXml" Target="../ink/ink793.xml"/><Relationship Id="rId341" Type="http://schemas.openxmlformats.org/officeDocument/2006/relationships/image" Target="../media/image868.png"/><Relationship Id="rId383" Type="http://schemas.openxmlformats.org/officeDocument/2006/relationships/image" Target="../media/image889.png"/><Relationship Id="rId439" Type="http://schemas.openxmlformats.org/officeDocument/2006/relationships/image" Target="../media/image917.png"/><Relationship Id="rId201" Type="http://schemas.openxmlformats.org/officeDocument/2006/relationships/image" Target="../media/image798.png"/><Relationship Id="rId243" Type="http://schemas.openxmlformats.org/officeDocument/2006/relationships/image" Target="../media/image819.png"/><Relationship Id="rId285" Type="http://schemas.openxmlformats.org/officeDocument/2006/relationships/image" Target="../media/image840.png"/><Relationship Id="rId450" Type="http://schemas.openxmlformats.org/officeDocument/2006/relationships/customXml" Target="../ink/ink930.xml"/><Relationship Id="rId38" Type="http://schemas.openxmlformats.org/officeDocument/2006/relationships/customXml" Target="../ink/ink724.xml"/><Relationship Id="rId103" Type="http://schemas.openxmlformats.org/officeDocument/2006/relationships/image" Target="../media/image749.png"/><Relationship Id="rId310" Type="http://schemas.openxmlformats.org/officeDocument/2006/relationships/customXml" Target="../ink/ink860.xml"/><Relationship Id="rId91" Type="http://schemas.openxmlformats.org/officeDocument/2006/relationships/image" Target="../media/image743.png"/><Relationship Id="rId145" Type="http://schemas.openxmlformats.org/officeDocument/2006/relationships/image" Target="../media/image770.png"/><Relationship Id="rId187" Type="http://schemas.openxmlformats.org/officeDocument/2006/relationships/image" Target="../media/image791.png"/><Relationship Id="rId352" Type="http://schemas.openxmlformats.org/officeDocument/2006/relationships/customXml" Target="../ink/ink881.xml"/><Relationship Id="rId394" Type="http://schemas.openxmlformats.org/officeDocument/2006/relationships/customXml" Target="../ink/ink902.xml"/><Relationship Id="rId408" Type="http://schemas.openxmlformats.org/officeDocument/2006/relationships/customXml" Target="../ink/ink909.xml"/><Relationship Id="rId212" Type="http://schemas.openxmlformats.org/officeDocument/2006/relationships/customXml" Target="../ink/ink811.xml"/><Relationship Id="rId254" Type="http://schemas.openxmlformats.org/officeDocument/2006/relationships/customXml" Target="../ink/ink832.xml"/><Relationship Id="rId49" Type="http://schemas.openxmlformats.org/officeDocument/2006/relationships/image" Target="../media/image723.png"/><Relationship Id="rId114" Type="http://schemas.openxmlformats.org/officeDocument/2006/relationships/customXml" Target="../ink/ink762.xml"/><Relationship Id="rId296" Type="http://schemas.openxmlformats.org/officeDocument/2006/relationships/customXml" Target="../ink/ink853.xml"/><Relationship Id="rId461" Type="http://schemas.openxmlformats.org/officeDocument/2006/relationships/image" Target="../media/image928.png"/><Relationship Id="rId60" Type="http://schemas.openxmlformats.org/officeDocument/2006/relationships/customXml" Target="../ink/ink735.xml"/><Relationship Id="rId156" Type="http://schemas.openxmlformats.org/officeDocument/2006/relationships/customXml" Target="../ink/ink783.xml"/><Relationship Id="rId198" Type="http://schemas.openxmlformats.org/officeDocument/2006/relationships/customXml" Target="../ink/ink804.xml"/><Relationship Id="rId321" Type="http://schemas.openxmlformats.org/officeDocument/2006/relationships/image" Target="../media/image858.png"/><Relationship Id="rId363" Type="http://schemas.openxmlformats.org/officeDocument/2006/relationships/image" Target="../media/image879.png"/><Relationship Id="rId419" Type="http://schemas.openxmlformats.org/officeDocument/2006/relationships/image" Target="../media/image907.png"/><Relationship Id="rId223" Type="http://schemas.openxmlformats.org/officeDocument/2006/relationships/image" Target="../media/image809.png"/><Relationship Id="rId430" Type="http://schemas.openxmlformats.org/officeDocument/2006/relationships/customXml" Target="../ink/ink920.xml"/><Relationship Id="rId18" Type="http://schemas.openxmlformats.org/officeDocument/2006/relationships/customXml" Target="../ink/ink714.xml"/><Relationship Id="rId265" Type="http://schemas.openxmlformats.org/officeDocument/2006/relationships/image" Target="../media/image830.png"/><Relationship Id="rId125" Type="http://schemas.openxmlformats.org/officeDocument/2006/relationships/image" Target="../media/image760.png"/><Relationship Id="rId167" Type="http://schemas.openxmlformats.org/officeDocument/2006/relationships/image" Target="../media/image781.png"/><Relationship Id="rId332" Type="http://schemas.openxmlformats.org/officeDocument/2006/relationships/customXml" Target="../ink/ink871.xml"/><Relationship Id="rId374" Type="http://schemas.openxmlformats.org/officeDocument/2006/relationships/customXml" Target="../ink/ink892.xml"/><Relationship Id="rId71" Type="http://schemas.openxmlformats.org/officeDocument/2006/relationships/image" Target="../media/image734.png"/><Relationship Id="rId234" Type="http://schemas.openxmlformats.org/officeDocument/2006/relationships/customXml" Target="../ink/ink822.xml"/><Relationship Id="rId2" Type="http://schemas.openxmlformats.org/officeDocument/2006/relationships/customXml" Target="../ink/ink706.xml"/><Relationship Id="rId29" Type="http://schemas.openxmlformats.org/officeDocument/2006/relationships/image" Target="../media/image713.png"/><Relationship Id="rId276" Type="http://schemas.openxmlformats.org/officeDocument/2006/relationships/customXml" Target="../ink/ink843.xml"/><Relationship Id="rId441" Type="http://schemas.openxmlformats.org/officeDocument/2006/relationships/image" Target="../media/image918.png"/><Relationship Id="rId40" Type="http://schemas.openxmlformats.org/officeDocument/2006/relationships/customXml" Target="../ink/ink725.xml"/><Relationship Id="rId115" Type="http://schemas.openxmlformats.org/officeDocument/2006/relationships/image" Target="../media/image755.png"/><Relationship Id="rId136" Type="http://schemas.openxmlformats.org/officeDocument/2006/relationships/customXml" Target="../ink/ink773.xml"/><Relationship Id="rId157" Type="http://schemas.openxmlformats.org/officeDocument/2006/relationships/image" Target="../media/image776.png"/><Relationship Id="rId178" Type="http://schemas.openxmlformats.org/officeDocument/2006/relationships/customXml" Target="../ink/ink794.xml"/><Relationship Id="rId301" Type="http://schemas.openxmlformats.org/officeDocument/2006/relationships/image" Target="../media/image848.png"/><Relationship Id="rId322" Type="http://schemas.openxmlformats.org/officeDocument/2006/relationships/customXml" Target="../ink/ink866.xml"/><Relationship Id="rId343" Type="http://schemas.openxmlformats.org/officeDocument/2006/relationships/image" Target="../media/image869.png"/><Relationship Id="rId364" Type="http://schemas.openxmlformats.org/officeDocument/2006/relationships/customXml" Target="../ink/ink887.xml"/><Relationship Id="rId61" Type="http://schemas.openxmlformats.org/officeDocument/2006/relationships/image" Target="../media/image729.png"/><Relationship Id="rId82" Type="http://schemas.openxmlformats.org/officeDocument/2006/relationships/customXml" Target="../ink/ink746.xml"/><Relationship Id="rId199" Type="http://schemas.openxmlformats.org/officeDocument/2006/relationships/image" Target="../media/image797.png"/><Relationship Id="rId203" Type="http://schemas.openxmlformats.org/officeDocument/2006/relationships/image" Target="../media/image799.png"/><Relationship Id="rId385" Type="http://schemas.openxmlformats.org/officeDocument/2006/relationships/image" Target="../media/image890.png"/><Relationship Id="rId19" Type="http://schemas.openxmlformats.org/officeDocument/2006/relationships/image" Target="../media/image708.png"/><Relationship Id="rId224" Type="http://schemas.openxmlformats.org/officeDocument/2006/relationships/customXml" Target="../ink/ink817.xml"/><Relationship Id="rId245" Type="http://schemas.openxmlformats.org/officeDocument/2006/relationships/image" Target="../media/image820.png"/><Relationship Id="rId266" Type="http://schemas.openxmlformats.org/officeDocument/2006/relationships/customXml" Target="../ink/ink838.xml"/><Relationship Id="rId287" Type="http://schemas.openxmlformats.org/officeDocument/2006/relationships/image" Target="../media/image841.png"/><Relationship Id="rId410" Type="http://schemas.openxmlformats.org/officeDocument/2006/relationships/customXml" Target="../ink/ink910.xml"/><Relationship Id="rId431" Type="http://schemas.openxmlformats.org/officeDocument/2006/relationships/image" Target="../media/image913.png"/><Relationship Id="rId452" Type="http://schemas.openxmlformats.org/officeDocument/2006/relationships/customXml" Target="../ink/ink931.xml"/><Relationship Id="rId30" Type="http://schemas.openxmlformats.org/officeDocument/2006/relationships/customXml" Target="../ink/ink720.xml"/><Relationship Id="rId105" Type="http://schemas.openxmlformats.org/officeDocument/2006/relationships/image" Target="../media/image750.png"/><Relationship Id="rId126" Type="http://schemas.openxmlformats.org/officeDocument/2006/relationships/customXml" Target="../ink/ink768.xml"/><Relationship Id="rId147" Type="http://schemas.openxmlformats.org/officeDocument/2006/relationships/image" Target="../media/image771.png"/><Relationship Id="rId168" Type="http://schemas.openxmlformats.org/officeDocument/2006/relationships/customXml" Target="../ink/ink789.xml"/><Relationship Id="rId312" Type="http://schemas.openxmlformats.org/officeDocument/2006/relationships/customXml" Target="../ink/ink861.xml"/><Relationship Id="rId333" Type="http://schemas.openxmlformats.org/officeDocument/2006/relationships/image" Target="../media/image864.png"/><Relationship Id="rId354" Type="http://schemas.openxmlformats.org/officeDocument/2006/relationships/customXml" Target="../ink/ink882.xml"/><Relationship Id="rId51" Type="http://schemas.openxmlformats.org/officeDocument/2006/relationships/image" Target="../media/image724.png"/><Relationship Id="rId72" Type="http://schemas.openxmlformats.org/officeDocument/2006/relationships/customXml" Target="../ink/ink741.xml"/><Relationship Id="rId93" Type="http://schemas.openxmlformats.org/officeDocument/2006/relationships/image" Target="../media/image744.png"/><Relationship Id="rId189" Type="http://schemas.openxmlformats.org/officeDocument/2006/relationships/image" Target="../media/image792.png"/><Relationship Id="rId375" Type="http://schemas.openxmlformats.org/officeDocument/2006/relationships/image" Target="../media/image885.png"/><Relationship Id="rId396" Type="http://schemas.openxmlformats.org/officeDocument/2006/relationships/customXml" Target="../ink/ink903.xml"/><Relationship Id="rId3" Type="http://schemas.openxmlformats.org/officeDocument/2006/relationships/image" Target="../media/image700.png"/><Relationship Id="rId214" Type="http://schemas.openxmlformats.org/officeDocument/2006/relationships/customXml" Target="../ink/ink812.xml"/><Relationship Id="rId235" Type="http://schemas.openxmlformats.org/officeDocument/2006/relationships/image" Target="../media/image815.png"/><Relationship Id="rId256" Type="http://schemas.openxmlformats.org/officeDocument/2006/relationships/customXml" Target="../ink/ink833.xml"/><Relationship Id="rId277" Type="http://schemas.openxmlformats.org/officeDocument/2006/relationships/image" Target="../media/image836.png"/><Relationship Id="rId298" Type="http://schemas.openxmlformats.org/officeDocument/2006/relationships/customXml" Target="../ink/ink854.xml"/><Relationship Id="rId400" Type="http://schemas.openxmlformats.org/officeDocument/2006/relationships/customXml" Target="../ink/ink905.xml"/><Relationship Id="rId421" Type="http://schemas.openxmlformats.org/officeDocument/2006/relationships/image" Target="../media/image908.png"/><Relationship Id="rId442" Type="http://schemas.openxmlformats.org/officeDocument/2006/relationships/customXml" Target="../ink/ink926.xml"/><Relationship Id="rId463" Type="http://schemas.openxmlformats.org/officeDocument/2006/relationships/image" Target="../media/image929.png"/><Relationship Id="rId116" Type="http://schemas.openxmlformats.org/officeDocument/2006/relationships/customXml" Target="../ink/ink763.xml"/><Relationship Id="rId137" Type="http://schemas.openxmlformats.org/officeDocument/2006/relationships/image" Target="../media/image766.png"/><Relationship Id="rId158" Type="http://schemas.openxmlformats.org/officeDocument/2006/relationships/customXml" Target="../ink/ink784.xml"/><Relationship Id="rId302" Type="http://schemas.openxmlformats.org/officeDocument/2006/relationships/customXml" Target="../ink/ink856.xml"/><Relationship Id="rId323" Type="http://schemas.openxmlformats.org/officeDocument/2006/relationships/image" Target="../media/image859.png"/><Relationship Id="rId344" Type="http://schemas.openxmlformats.org/officeDocument/2006/relationships/customXml" Target="../ink/ink877.xml"/><Relationship Id="rId20" Type="http://schemas.openxmlformats.org/officeDocument/2006/relationships/customXml" Target="../ink/ink715.xml"/><Relationship Id="rId41" Type="http://schemas.openxmlformats.org/officeDocument/2006/relationships/image" Target="../media/image719.png"/><Relationship Id="rId62" Type="http://schemas.openxmlformats.org/officeDocument/2006/relationships/customXml" Target="../ink/ink736.xml"/><Relationship Id="rId83" Type="http://schemas.openxmlformats.org/officeDocument/2006/relationships/image" Target="../media/image7210.png"/><Relationship Id="rId179" Type="http://schemas.openxmlformats.org/officeDocument/2006/relationships/image" Target="../media/image787.png"/><Relationship Id="rId365" Type="http://schemas.openxmlformats.org/officeDocument/2006/relationships/image" Target="../media/image880.png"/><Relationship Id="rId386" Type="http://schemas.openxmlformats.org/officeDocument/2006/relationships/customXml" Target="../ink/ink898.xml"/><Relationship Id="rId190" Type="http://schemas.openxmlformats.org/officeDocument/2006/relationships/customXml" Target="../ink/ink800.xml"/><Relationship Id="rId204" Type="http://schemas.openxmlformats.org/officeDocument/2006/relationships/customXml" Target="../ink/ink807.xml"/><Relationship Id="rId225" Type="http://schemas.openxmlformats.org/officeDocument/2006/relationships/image" Target="../media/image810.png"/><Relationship Id="rId246" Type="http://schemas.openxmlformats.org/officeDocument/2006/relationships/customXml" Target="../ink/ink828.xml"/><Relationship Id="rId267" Type="http://schemas.openxmlformats.org/officeDocument/2006/relationships/image" Target="../media/image831.png"/><Relationship Id="rId288" Type="http://schemas.openxmlformats.org/officeDocument/2006/relationships/customXml" Target="../ink/ink849.xml"/><Relationship Id="rId411" Type="http://schemas.openxmlformats.org/officeDocument/2006/relationships/image" Target="../media/image903.png"/><Relationship Id="rId432" Type="http://schemas.openxmlformats.org/officeDocument/2006/relationships/customXml" Target="../ink/ink921.xml"/><Relationship Id="rId453" Type="http://schemas.openxmlformats.org/officeDocument/2006/relationships/image" Target="../media/image924.png"/><Relationship Id="rId106" Type="http://schemas.openxmlformats.org/officeDocument/2006/relationships/customXml" Target="../ink/ink758.xml"/><Relationship Id="rId127" Type="http://schemas.openxmlformats.org/officeDocument/2006/relationships/image" Target="../media/image761.png"/><Relationship Id="rId313" Type="http://schemas.openxmlformats.org/officeDocument/2006/relationships/image" Target="../media/image854.png"/><Relationship Id="rId10" Type="http://schemas.openxmlformats.org/officeDocument/2006/relationships/customXml" Target="../ink/ink710.xml"/><Relationship Id="rId31" Type="http://schemas.openxmlformats.org/officeDocument/2006/relationships/image" Target="../media/image714.png"/><Relationship Id="rId52" Type="http://schemas.openxmlformats.org/officeDocument/2006/relationships/customXml" Target="../ink/ink731.xml"/><Relationship Id="rId73" Type="http://schemas.openxmlformats.org/officeDocument/2006/relationships/image" Target="../media/image735.png"/><Relationship Id="rId94" Type="http://schemas.openxmlformats.org/officeDocument/2006/relationships/customXml" Target="../ink/ink752.xml"/><Relationship Id="rId148" Type="http://schemas.openxmlformats.org/officeDocument/2006/relationships/customXml" Target="../ink/ink779.xml"/><Relationship Id="rId169" Type="http://schemas.openxmlformats.org/officeDocument/2006/relationships/image" Target="../media/image782.png"/><Relationship Id="rId334" Type="http://schemas.openxmlformats.org/officeDocument/2006/relationships/customXml" Target="../ink/ink872.xml"/><Relationship Id="rId355" Type="http://schemas.openxmlformats.org/officeDocument/2006/relationships/image" Target="../media/image875.png"/><Relationship Id="rId376" Type="http://schemas.openxmlformats.org/officeDocument/2006/relationships/customXml" Target="../ink/ink893.xml"/><Relationship Id="rId397" Type="http://schemas.openxmlformats.org/officeDocument/2006/relationships/image" Target="../media/image896.png"/><Relationship Id="rId4" Type="http://schemas.openxmlformats.org/officeDocument/2006/relationships/customXml" Target="../ink/ink707.xml"/><Relationship Id="rId180" Type="http://schemas.openxmlformats.org/officeDocument/2006/relationships/customXml" Target="../ink/ink795.xml"/><Relationship Id="rId215" Type="http://schemas.openxmlformats.org/officeDocument/2006/relationships/image" Target="../media/image805.png"/><Relationship Id="rId236" Type="http://schemas.openxmlformats.org/officeDocument/2006/relationships/customXml" Target="../ink/ink823.xml"/><Relationship Id="rId257" Type="http://schemas.openxmlformats.org/officeDocument/2006/relationships/image" Target="../media/image826.png"/><Relationship Id="rId278" Type="http://schemas.openxmlformats.org/officeDocument/2006/relationships/customXml" Target="../ink/ink844.xml"/><Relationship Id="rId401" Type="http://schemas.openxmlformats.org/officeDocument/2006/relationships/image" Target="../media/image898.png"/><Relationship Id="rId422" Type="http://schemas.openxmlformats.org/officeDocument/2006/relationships/customXml" Target="../ink/ink916.xml"/><Relationship Id="rId443" Type="http://schemas.openxmlformats.org/officeDocument/2006/relationships/image" Target="../media/image919.png"/><Relationship Id="rId303" Type="http://schemas.openxmlformats.org/officeDocument/2006/relationships/image" Target="../media/image849.png"/><Relationship Id="rId42" Type="http://schemas.openxmlformats.org/officeDocument/2006/relationships/customXml" Target="../ink/ink726.xml"/><Relationship Id="rId84" Type="http://schemas.openxmlformats.org/officeDocument/2006/relationships/customXml" Target="../ink/ink747.xml"/><Relationship Id="rId138" Type="http://schemas.openxmlformats.org/officeDocument/2006/relationships/customXml" Target="../ink/ink774.xml"/><Relationship Id="rId345" Type="http://schemas.openxmlformats.org/officeDocument/2006/relationships/image" Target="../media/image870.png"/><Relationship Id="rId387" Type="http://schemas.openxmlformats.org/officeDocument/2006/relationships/image" Target="../media/image891.png"/><Relationship Id="rId191" Type="http://schemas.openxmlformats.org/officeDocument/2006/relationships/image" Target="../media/image793.png"/><Relationship Id="rId205" Type="http://schemas.openxmlformats.org/officeDocument/2006/relationships/image" Target="../media/image800.png"/><Relationship Id="rId247" Type="http://schemas.openxmlformats.org/officeDocument/2006/relationships/image" Target="../media/image821.png"/><Relationship Id="rId412" Type="http://schemas.openxmlformats.org/officeDocument/2006/relationships/customXml" Target="../ink/ink911.xml"/><Relationship Id="rId107" Type="http://schemas.openxmlformats.org/officeDocument/2006/relationships/image" Target="../media/image751.png"/><Relationship Id="rId289" Type="http://schemas.openxmlformats.org/officeDocument/2006/relationships/image" Target="../media/image842.png"/><Relationship Id="rId454" Type="http://schemas.openxmlformats.org/officeDocument/2006/relationships/customXml" Target="../ink/ink932.xml"/><Relationship Id="rId11" Type="http://schemas.openxmlformats.org/officeDocument/2006/relationships/image" Target="../media/image704.png"/><Relationship Id="rId53" Type="http://schemas.openxmlformats.org/officeDocument/2006/relationships/image" Target="../media/image725.png"/><Relationship Id="rId149" Type="http://schemas.openxmlformats.org/officeDocument/2006/relationships/image" Target="../media/image772.png"/><Relationship Id="rId314" Type="http://schemas.openxmlformats.org/officeDocument/2006/relationships/customXml" Target="../ink/ink862.xml"/><Relationship Id="rId356" Type="http://schemas.openxmlformats.org/officeDocument/2006/relationships/customXml" Target="../ink/ink883.xml"/><Relationship Id="rId398" Type="http://schemas.openxmlformats.org/officeDocument/2006/relationships/customXml" Target="../ink/ink904.xml"/><Relationship Id="rId95" Type="http://schemas.openxmlformats.org/officeDocument/2006/relationships/image" Target="../media/image745.png"/><Relationship Id="rId160" Type="http://schemas.openxmlformats.org/officeDocument/2006/relationships/customXml" Target="../ink/ink785.xml"/><Relationship Id="rId216" Type="http://schemas.openxmlformats.org/officeDocument/2006/relationships/customXml" Target="../ink/ink813.xml"/><Relationship Id="rId423" Type="http://schemas.openxmlformats.org/officeDocument/2006/relationships/image" Target="../media/image909.png"/><Relationship Id="rId258" Type="http://schemas.openxmlformats.org/officeDocument/2006/relationships/customXml" Target="../ink/ink834.xml"/><Relationship Id="rId22" Type="http://schemas.openxmlformats.org/officeDocument/2006/relationships/customXml" Target="../ink/ink716.xml"/><Relationship Id="rId64" Type="http://schemas.openxmlformats.org/officeDocument/2006/relationships/customXml" Target="../ink/ink737.xml"/><Relationship Id="rId118" Type="http://schemas.openxmlformats.org/officeDocument/2006/relationships/customXml" Target="../ink/ink764.xml"/><Relationship Id="rId325" Type="http://schemas.openxmlformats.org/officeDocument/2006/relationships/image" Target="../media/image860.png"/><Relationship Id="rId367" Type="http://schemas.openxmlformats.org/officeDocument/2006/relationships/image" Target="../media/image881.png"/><Relationship Id="rId171" Type="http://schemas.openxmlformats.org/officeDocument/2006/relationships/image" Target="../media/image783.png"/><Relationship Id="rId227" Type="http://schemas.openxmlformats.org/officeDocument/2006/relationships/image" Target="../media/image811.png"/><Relationship Id="rId269" Type="http://schemas.openxmlformats.org/officeDocument/2006/relationships/image" Target="../media/image832.png"/><Relationship Id="rId434" Type="http://schemas.openxmlformats.org/officeDocument/2006/relationships/customXml" Target="../ink/ink922.xml"/><Relationship Id="rId33" Type="http://schemas.openxmlformats.org/officeDocument/2006/relationships/image" Target="../media/image715.png"/><Relationship Id="rId129" Type="http://schemas.openxmlformats.org/officeDocument/2006/relationships/image" Target="../media/image762.png"/><Relationship Id="rId280" Type="http://schemas.openxmlformats.org/officeDocument/2006/relationships/customXml" Target="../ink/ink845.xml"/><Relationship Id="rId336" Type="http://schemas.openxmlformats.org/officeDocument/2006/relationships/customXml" Target="../ink/ink873.xml"/><Relationship Id="rId75" Type="http://schemas.openxmlformats.org/officeDocument/2006/relationships/image" Target="../media/image736.png"/><Relationship Id="rId140" Type="http://schemas.openxmlformats.org/officeDocument/2006/relationships/customXml" Target="../ink/ink775.xml"/><Relationship Id="rId182" Type="http://schemas.openxmlformats.org/officeDocument/2006/relationships/customXml" Target="../ink/ink796.xml"/><Relationship Id="rId378" Type="http://schemas.openxmlformats.org/officeDocument/2006/relationships/customXml" Target="../ink/ink894.xml"/><Relationship Id="rId403" Type="http://schemas.openxmlformats.org/officeDocument/2006/relationships/image" Target="../media/image899.png"/><Relationship Id="rId6" Type="http://schemas.openxmlformats.org/officeDocument/2006/relationships/customXml" Target="../ink/ink708.xml"/><Relationship Id="rId238" Type="http://schemas.openxmlformats.org/officeDocument/2006/relationships/customXml" Target="../ink/ink824.xml"/><Relationship Id="rId445" Type="http://schemas.openxmlformats.org/officeDocument/2006/relationships/image" Target="../media/image920.png"/><Relationship Id="rId291" Type="http://schemas.openxmlformats.org/officeDocument/2006/relationships/image" Target="../media/image843.png"/><Relationship Id="rId305" Type="http://schemas.openxmlformats.org/officeDocument/2006/relationships/image" Target="../media/image850.png"/><Relationship Id="rId347" Type="http://schemas.openxmlformats.org/officeDocument/2006/relationships/image" Target="../media/image871.png"/><Relationship Id="rId44" Type="http://schemas.openxmlformats.org/officeDocument/2006/relationships/customXml" Target="../ink/ink727.xml"/><Relationship Id="rId86" Type="http://schemas.openxmlformats.org/officeDocument/2006/relationships/customXml" Target="../ink/ink748.xml"/><Relationship Id="rId151" Type="http://schemas.openxmlformats.org/officeDocument/2006/relationships/image" Target="../media/image773.png"/><Relationship Id="rId389" Type="http://schemas.openxmlformats.org/officeDocument/2006/relationships/image" Target="../media/image892.png"/><Relationship Id="rId193" Type="http://schemas.openxmlformats.org/officeDocument/2006/relationships/image" Target="../media/image794.png"/><Relationship Id="rId207" Type="http://schemas.openxmlformats.org/officeDocument/2006/relationships/image" Target="../media/image801.png"/><Relationship Id="rId249" Type="http://schemas.openxmlformats.org/officeDocument/2006/relationships/image" Target="../media/image822.png"/><Relationship Id="rId414" Type="http://schemas.openxmlformats.org/officeDocument/2006/relationships/customXml" Target="../ink/ink912.xml"/><Relationship Id="rId456" Type="http://schemas.openxmlformats.org/officeDocument/2006/relationships/customXml" Target="../ink/ink933.xml"/><Relationship Id="rId13" Type="http://schemas.openxmlformats.org/officeDocument/2006/relationships/image" Target="../media/image705.png"/><Relationship Id="rId109" Type="http://schemas.openxmlformats.org/officeDocument/2006/relationships/image" Target="../media/image752.png"/><Relationship Id="rId260" Type="http://schemas.openxmlformats.org/officeDocument/2006/relationships/customXml" Target="../ink/ink835.xml"/><Relationship Id="rId316" Type="http://schemas.openxmlformats.org/officeDocument/2006/relationships/customXml" Target="../ink/ink863.xml"/><Relationship Id="rId55" Type="http://schemas.openxmlformats.org/officeDocument/2006/relationships/image" Target="../media/image726.png"/><Relationship Id="rId97" Type="http://schemas.openxmlformats.org/officeDocument/2006/relationships/image" Target="../media/image746.png"/><Relationship Id="rId120" Type="http://schemas.openxmlformats.org/officeDocument/2006/relationships/customXml" Target="../ink/ink765.xml"/><Relationship Id="rId358" Type="http://schemas.openxmlformats.org/officeDocument/2006/relationships/customXml" Target="../ink/ink884.xml"/><Relationship Id="rId162" Type="http://schemas.openxmlformats.org/officeDocument/2006/relationships/customXml" Target="../ink/ink786.xml"/><Relationship Id="rId218" Type="http://schemas.openxmlformats.org/officeDocument/2006/relationships/customXml" Target="../ink/ink814.xml"/><Relationship Id="rId425" Type="http://schemas.openxmlformats.org/officeDocument/2006/relationships/image" Target="../media/image910.png"/><Relationship Id="rId271" Type="http://schemas.openxmlformats.org/officeDocument/2006/relationships/image" Target="../media/image833.png"/><Relationship Id="rId24" Type="http://schemas.openxmlformats.org/officeDocument/2006/relationships/customXml" Target="../ink/ink717.xml"/><Relationship Id="rId66" Type="http://schemas.openxmlformats.org/officeDocument/2006/relationships/customXml" Target="../ink/ink738.xml"/><Relationship Id="rId131" Type="http://schemas.openxmlformats.org/officeDocument/2006/relationships/image" Target="../media/image763.png"/><Relationship Id="rId327" Type="http://schemas.openxmlformats.org/officeDocument/2006/relationships/image" Target="../media/image861.png"/><Relationship Id="rId369" Type="http://schemas.openxmlformats.org/officeDocument/2006/relationships/image" Target="../media/image882.png"/><Relationship Id="rId173" Type="http://schemas.openxmlformats.org/officeDocument/2006/relationships/image" Target="../media/image784.png"/><Relationship Id="rId229" Type="http://schemas.openxmlformats.org/officeDocument/2006/relationships/image" Target="../media/image812.png"/><Relationship Id="rId380" Type="http://schemas.openxmlformats.org/officeDocument/2006/relationships/customXml" Target="../ink/ink895.xml"/><Relationship Id="rId436" Type="http://schemas.openxmlformats.org/officeDocument/2006/relationships/customXml" Target="../ink/ink923.xml"/><Relationship Id="rId240" Type="http://schemas.openxmlformats.org/officeDocument/2006/relationships/customXml" Target="../ink/ink825.xml"/><Relationship Id="rId35" Type="http://schemas.openxmlformats.org/officeDocument/2006/relationships/image" Target="../media/image716.png"/><Relationship Id="rId77" Type="http://schemas.openxmlformats.org/officeDocument/2006/relationships/image" Target="../media/image737.png"/><Relationship Id="rId100" Type="http://schemas.openxmlformats.org/officeDocument/2006/relationships/customXml" Target="../ink/ink755.xml"/><Relationship Id="rId282" Type="http://schemas.openxmlformats.org/officeDocument/2006/relationships/customXml" Target="../ink/ink846.xml"/><Relationship Id="rId338" Type="http://schemas.openxmlformats.org/officeDocument/2006/relationships/customXml" Target="../ink/ink874.xml"/><Relationship Id="rId8" Type="http://schemas.openxmlformats.org/officeDocument/2006/relationships/customXml" Target="../ink/ink709.xml"/><Relationship Id="rId142" Type="http://schemas.openxmlformats.org/officeDocument/2006/relationships/customXml" Target="../ink/ink776.xml"/><Relationship Id="rId184" Type="http://schemas.openxmlformats.org/officeDocument/2006/relationships/customXml" Target="../ink/ink797.xml"/><Relationship Id="rId391" Type="http://schemas.openxmlformats.org/officeDocument/2006/relationships/image" Target="../media/image893.png"/><Relationship Id="rId405" Type="http://schemas.openxmlformats.org/officeDocument/2006/relationships/image" Target="../media/image900.png"/><Relationship Id="rId447" Type="http://schemas.openxmlformats.org/officeDocument/2006/relationships/image" Target="../media/image921.png"/><Relationship Id="rId251" Type="http://schemas.openxmlformats.org/officeDocument/2006/relationships/image" Target="../media/image823.png"/><Relationship Id="rId46" Type="http://schemas.openxmlformats.org/officeDocument/2006/relationships/customXml" Target="../ink/ink728.xml"/><Relationship Id="rId293" Type="http://schemas.openxmlformats.org/officeDocument/2006/relationships/image" Target="../media/image844.png"/><Relationship Id="rId307" Type="http://schemas.openxmlformats.org/officeDocument/2006/relationships/image" Target="../media/image851.png"/><Relationship Id="rId349" Type="http://schemas.openxmlformats.org/officeDocument/2006/relationships/image" Target="../media/image872.png"/><Relationship Id="rId88" Type="http://schemas.openxmlformats.org/officeDocument/2006/relationships/customXml" Target="../ink/ink749.xml"/><Relationship Id="rId111" Type="http://schemas.openxmlformats.org/officeDocument/2006/relationships/image" Target="../media/image753.png"/><Relationship Id="rId153" Type="http://schemas.openxmlformats.org/officeDocument/2006/relationships/image" Target="../media/image774.png"/><Relationship Id="rId195" Type="http://schemas.openxmlformats.org/officeDocument/2006/relationships/image" Target="../media/image795.png"/><Relationship Id="rId209" Type="http://schemas.openxmlformats.org/officeDocument/2006/relationships/image" Target="../media/image802.png"/><Relationship Id="rId360" Type="http://schemas.openxmlformats.org/officeDocument/2006/relationships/customXml" Target="../ink/ink885.xml"/><Relationship Id="rId416" Type="http://schemas.openxmlformats.org/officeDocument/2006/relationships/customXml" Target="../ink/ink913.xml"/><Relationship Id="rId220" Type="http://schemas.openxmlformats.org/officeDocument/2006/relationships/customXml" Target="../ink/ink815.xml"/><Relationship Id="rId458" Type="http://schemas.openxmlformats.org/officeDocument/2006/relationships/customXml" Target="../ink/ink934.xml"/><Relationship Id="rId15" Type="http://schemas.openxmlformats.org/officeDocument/2006/relationships/image" Target="../media/image706.png"/><Relationship Id="rId57" Type="http://schemas.openxmlformats.org/officeDocument/2006/relationships/image" Target="../media/image727.png"/><Relationship Id="rId262" Type="http://schemas.openxmlformats.org/officeDocument/2006/relationships/customXml" Target="../ink/ink836.xml"/><Relationship Id="rId318" Type="http://schemas.openxmlformats.org/officeDocument/2006/relationships/customXml" Target="../ink/ink864.xml"/><Relationship Id="rId99" Type="http://schemas.openxmlformats.org/officeDocument/2006/relationships/image" Target="../media/image747.png"/><Relationship Id="rId122" Type="http://schemas.openxmlformats.org/officeDocument/2006/relationships/customXml" Target="../ink/ink766.xml"/><Relationship Id="rId164" Type="http://schemas.openxmlformats.org/officeDocument/2006/relationships/customXml" Target="../ink/ink787.xml"/><Relationship Id="rId371" Type="http://schemas.openxmlformats.org/officeDocument/2006/relationships/image" Target="../media/image883.png"/><Relationship Id="rId427" Type="http://schemas.openxmlformats.org/officeDocument/2006/relationships/image" Target="../media/image911.png"/><Relationship Id="rId26" Type="http://schemas.openxmlformats.org/officeDocument/2006/relationships/customXml" Target="../ink/ink718.xml"/><Relationship Id="rId231" Type="http://schemas.openxmlformats.org/officeDocument/2006/relationships/image" Target="../media/image813.png"/><Relationship Id="rId273" Type="http://schemas.openxmlformats.org/officeDocument/2006/relationships/image" Target="../media/image834.png"/><Relationship Id="rId329" Type="http://schemas.openxmlformats.org/officeDocument/2006/relationships/image" Target="../media/image862.png"/><Relationship Id="rId68" Type="http://schemas.openxmlformats.org/officeDocument/2006/relationships/customXml" Target="../ink/ink739.xml"/><Relationship Id="rId133" Type="http://schemas.openxmlformats.org/officeDocument/2006/relationships/image" Target="../media/image764.png"/><Relationship Id="rId175" Type="http://schemas.openxmlformats.org/officeDocument/2006/relationships/image" Target="../media/image785.png"/><Relationship Id="rId340" Type="http://schemas.openxmlformats.org/officeDocument/2006/relationships/customXml" Target="../ink/ink875.xml"/><Relationship Id="rId200" Type="http://schemas.openxmlformats.org/officeDocument/2006/relationships/customXml" Target="../ink/ink805.xml"/><Relationship Id="rId382" Type="http://schemas.openxmlformats.org/officeDocument/2006/relationships/customXml" Target="../ink/ink896.xml"/><Relationship Id="rId438" Type="http://schemas.openxmlformats.org/officeDocument/2006/relationships/customXml" Target="../ink/ink924.xml"/><Relationship Id="rId242" Type="http://schemas.openxmlformats.org/officeDocument/2006/relationships/customXml" Target="../ink/ink826.xml"/><Relationship Id="rId284" Type="http://schemas.openxmlformats.org/officeDocument/2006/relationships/customXml" Target="../ink/ink847.xml"/><Relationship Id="rId37" Type="http://schemas.openxmlformats.org/officeDocument/2006/relationships/image" Target="../media/image717.png"/><Relationship Id="rId79" Type="http://schemas.openxmlformats.org/officeDocument/2006/relationships/image" Target="../media/image738.png"/><Relationship Id="rId102" Type="http://schemas.openxmlformats.org/officeDocument/2006/relationships/customXml" Target="../ink/ink756.xml"/><Relationship Id="rId144" Type="http://schemas.openxmlformats.org/officeDocument/2006/relationships/customXml" Target="../ink/ink777.xml"/><Relationship Id="rId90" Type="http://schemas.openxmlformats.org/officeDocument/2006/relationships/customXml" Target="../ink/ink750.xml"/><Relationship Id="rId186" Type="http://schemas.openxmlformats.org/officeDocument/2006/relationships/customXml" Target="../ink/ink798.xml"/><Relationship Id="rId351" Type="http://schemas.openxmlformats.org/officeDocument/2006/relationships/image" Target="../media/image873.png"/><Relationship Id="rId393" Type="http://schemas.openxmlformats.org/officeDocument/2006/relationships/image" Target="../media/image894.png"/><Relationship Id="rId407" Type="http://schemas.openxmlformats.org/officeDocument/2006/relationships/image" Target="../media/image901.png"/><Relationship Id="rId449" Type="http://schemas.openxmlformats.org/officeDocument/2006/relationships/image" Target="../media/image922.png"/><Relationship Id="rId211" Type="http://schemas.openxmlformats.org/officeDocument/2006/relationships/image" Target="../media/image803.png"/><Relationship Id="rId253" Type="http://schemas.openxmlformats.org/officeDocument/2006/relationships/image" Target="../media/image824.png"/><Relationship Id="rId295" Type="http://schemas.openxmlformats.org/officeDocument/2006/relationships/image" Target="../media/image845.png"/><Relationship Id="rId309" Type="http://schemas.openxmlformats.org/officeDocument/2006/relationships/image" Target="../media/image852.png"/><Relationship Id="rId460" Type="http://schemas.openxmlformats.org/officeDocument/2006/relationships/customXml" Target="../ink/ink935.xml"/><Relationship Id="rId48" Type="http://schemas.openxmlformats.org/officeDocument/2006/relationships/customXml" Target="../ink/ink729.xml"/><Relationship Id="rId113" Type="http://schemas.openxmlformats.org/officeDocument/2006/relationships/image" Target="../media/image754.png"/><Relationship Id="rId320" Type="http://schemas.openxmlformats.org/officeDocument/2006/relationships/customXml" Target="../ink/ink865.xml"/><Relationship Id="rId155" Type="http://schemas.openxmlformats.org/officeDocument/2006/relationships/image" Target="../media/image775.png"/><Relationship Id="rId197" Type="http://schemas.openxmlformats.org/officeDocument/2006/relationships/image" Target="../media/image796.png"/><Relationship Id="rId362" Type="http://schemas.openxmlformats.org/officeDocument/2006/relationships/customXml" Target="../ink/ink886.xml"/><Relationship Id="rId418" Type="http://schemas.openxmlformats.org/officeDocument/2006/relationships/customXml" Target="../ink/ink914.xml"/><Relationship Id="rId222" Type="http://schemas.openxmlformats.org/officeDocument/2006/relationships/customXml" Target="../ink/ink816.xml"/><Relationship Id="rId264" Type="http://schemas.openxmlformats.org/officeDocument/2006/relationships/customXml" Target="../ink/ink837.xml"/><Relationship Id="rId17" Type="http://schemas.openxmlformats.org/officeDocument/2006/relationships/image" Target="../media/image707.png"/><Relationship Id="rId59" Type="http://schemas.openxmlformats.org/officeDocument/2006/relationships/image" Target="../media/image728.png"/><Relationship Id="rId124" Type="http://schemas.openxmlformats.org/officeDocument/2006/relationships/customXml" Target="../ink/ink767.xml"/><Relationship Id="rId70" Type="http://schemas.openxmlformats.org/officeDocument/2006/relationships/customXml" Target="../ink/ink740.xml"/><Relationship Id="rId166" Type="http://schemas.openxmlformats.org/officeDocument/2006/relationships/customXml" Target="../ink/ink788.xml"/><Relationship Id="rId331" Type="http://schemas.openxmlformats.org/officeDocument/2006/relationships/image" Target="../media/image863.png"/><Relationship Id="rId373" Type="http://schemas.openxmlformats.org/officeDocument/2006/relationships/image" Target="../media/image884.png"/><Relationship Id="rId429" Type="http://schemas.openxmlformats.org/officeDocument/2006/relationships/image" Target="../media/image912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814.png"/><Relationship Id="rId440" Type="http://schemas.openxmlformats.org/officeDocument/2006/relationships/customXml" Target="../ink/ink925.xml"/><Relationship Id="rId28" Type="http://schemas.openxmlformats.org/officeDocument/2006/relationships/customXml" Target="../ink/ink719.xml"/><Relationship Id="rId275" Type="http://schemas.openxmlformats.org/officeDocument/2006/relationships/image" Target="../media/image835.png"/><Relationship Id="rId300" Type="http://schemas.openxmlformats.org/officeDocument/2006/relationships/customXml" Target="../ink/ink855.xml"/><Relationship Id="rId81" Type="http://schemas.openxmlformats.org/officeDocument/2006/relationships/image" Target="../media/image739.png"/><Relationship Id="rId135" Type="http://schemas.openxmlformats.org/officeDocument/2006/relationships/image" Target="../media/image765.png"/><Relationship Id="rId177" Type="http://schemas.openxmlformats.org/officeDocument/2006/relationships/image" Target="../media/image786.png"/><Relationship Id="rId342" Type="http://schemas.openxmlformats.org/officeDocument/2006/relationships/customXml" Target="../ink/ink876.xml"/><Relationship Id="rId384" Type="http://schemas.openxmlformats.org/officeDocument/2006/relationships/customXml" Target="../ink/ink897.xml"/><Relationship Id="rId202" Type="http://schemas.openxmlformats.org/officeDocument/2006/relationships/customXml" Target="../ink/ink806.xml"/><Relationship Id="rId244" Type="http://schemas.openxmlformats.org/officeDocument/2006/relationships/customXml" Target="../ink/ink827.xml"/><Relationship Id="rId39" Type="http://schemas.openxmlformats.org/officeDocument/2006/relationships/image" Target="../media/image718.png"/><Relationship Id="rId286" Type="http://schemas.openxmlformats.org/officeDocument/2006/relationships/customXml" Target="../ink/ink848.xml"/><Relationship Id="rId451" Type="http://schemas.openxmlformats.org/officeDocument/2006/relationships/image" Target="../media/image923.png"/><Relationship Id="rId50" Type="http://schemas.openxmlformats.org/officeDocument/2006/relationships/customXml" Target="../ink/ink730.xml"/><Relationship Id="rId104" Type="http://schemas.openxmlformats.org/officeDocument/2006/relationships/customXml" Target="../ink/ink757.xml"/><Relationship Id="rId146" Type="http://schemas.openxmlformats.org/officeDocument/2006/relationships/customXml" Target="../ink/ink778.xml"/><Relationship Id="rId188" Type="http://schemas.openxmlformats.org/officeDocument/2006/relationships/customXml" Target="../ink/ink799.xml"/><Relationship Id="rId311" Type="http://schemas.openxmlformats.org/officeDocument/2006/relationships/image" Target="../media/image853.png"/><Relationship Id="rId353" Type="http://schemas.openxmlformats.org/officeDocument/2006/relationships/image" Target="../media/image874.png"/><Relationship Id="rId395" Type="http://schemas.openxmlformats.org/officeDocument/2006/relationships/image" Target="../media/image895.png"/><Relationship Id="rId409" Type="http://schemas.openxmlformats.org/officeDocument/2006/relationships/image" Target="../media/image902.png"/><Relationship Id="rId92" Type="http://schemas.openxmlformats.org/officeDocument/2006/relationships/customXml" Target="../ink/ink751.xml"/><Relationship Id="rId213" Type="http://schemas.openxmlformats.org/officeDocument/2006/relationships/image" Target="../media/image804.png"/><Relationship Id="rId420" Type="http://schemas.openxmlformats.org/officeDocument/2006/relationships/customXml" Target="../ink/ink915.xml"/><Relationship Id="rId255" Type="http://schemas.openxmlformats.org/officeDocument/2006/relationships/image" Target="../media/image825.png"/><Relationship Id="rId297" Type="http://schemas.openxmlformats.org/officeDocument/2006/relationships/image" Target="../media/image846.png"/><Relationship Id="rId462" Type="http://schemas.openxmlformats.org/officeDocument/2006/relationships/customXml" Target="../ink/ink936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994.xml"/><Relationship Id="rId21" Type="http://schemas.openxmlformats.org/officeDocument/2006/relationships/image" Target="../media/image939.png"/><Relationship Id="rId42" Type="http://schemas.openxmlformats.org/officeDocument/2006/relationships/customXml" Target="../ink/ink957.xml"/><Relationship Id="rId63" Type="http://schemas.openxmlformats.org/officeDocument/2006/relationships/image" Target="../media/image960.png"/><Relationship Id="rId84" Type="http://schemas.openxmlformats.org/officeDocument/2006/relationships/image" Target="../media/image603.emf"/><Relationship Id="rId138" Type="http://schemas.openxmlformats.org/officeDocument/2006/relationships/image" Target="../media/image998.png"/><Relationship Id="rId159" Type="http://schemas.openxmlformats.org/officeDocument/2006/relationships/customXml" Target="../ink/ink1015.xml"/><Relationship Id="rId170" Type="http://schemas.openxmlformats.org/officeDocument/2006/relationships/image" Target="../media/image1014.png"/><Relationship Id="rId191" Type="http://schemas.openxmlformats.org/officeDocument/2006/relationships/customXml" Target="../ink/ink1031.xml"/><Relationship Id="rId107" Type="http://schemas.openxmlformats.org/officeDocument/2006/relationships/customXml" Target="../ink/ink989.xml"/><Relationship Id="rId11" Type="http://schemas.openxmlformats.org/officeDocument/2006/relationships/image" Target="../media/image934.png"/><Relationship Id="rId32" Type="http://schemas.openxmlformats.org/officeDocument/2006/relationships/customXml" Target="../ink/ink952.xml"/><Relationship Id="rId53" Type="http://schemas.openxmlformats.org/officeDocument/2006/relationships/image" Target="../media/image955.png"/><Relationship Id="rId74" Type="http://schemas.openxmlformats.org/officeDocument/2006/relationships/customXml" Target="../ink/ink973.xml"/><Relationship Id="rId128" Type="http://schemas.openxmlformats.org/officeDocument/2006/relationships/image" Target="../media/image993.png"/><Relationship Id="rId149" Type="http://schemas.openxmlformats.org/officeDocument/2006/relationships/customXml" Target="../ink/ink1010.xml"/><Relationship Id="rId5" Type="http://schemas.openxmlformats.org/officeDocument/2006/relationships/image" Target="../media/image931.png"/><Relationship Id="rId95" Type="http://schemas.openxmlformats.org/officeDocument/2006/relationships/customXml" Target="../ink/ink983.xml"/><Relationship Id="rId160" Type="http://schemas.openxmlformats.org/officeDocument/2006/relationships/image" Target="../media/image1009.png"/><Relationship Id="rId181" Type="http://schemas.openxmlformats.org/officeDocument/2006/relationships/customXml" Target="../ink/ink1026.xml"/><Relationship Id="rId22" Type="http://schemas.openxmlformats.org/officeDocument/2006/relationships/customXml" Target="../ink/ink947.xml"/><Relationship Id="rId43" Type="http://schemas.openxmlformats.org/officeDocument/2006/relationships/image" Target="../media/image950.png"/><Relationship Id="rId64" Type="http://schemas.openxmlformats.org/officeDocument/2006/relationships/customXml" Target="../ink/ink968.xml"/><Relationship Id="rId118" Type="http://schemas.openxmlformats.org/officeDocument/2006/relationships/image" Target="../media/image988.png"/><Relationship Id="rId139" Type="http://schemas.openxmlformats.org/officeDocument/2006/relationships/customXml" Target="../ink/ink1005.xml"/><Relationship Id="rId85" Type="http://schemas.openxmlformats.org/officeDocument/2006/relationships/customXml" Target="../ink/ink978.xml"/><Relationship Id="rId150" Type="http://schemas.openxmlformats.org/officeDocument/2006/relationships/image" Target="../media/image1004.png"/><Relationship Id="rId171" Type="http://schemas.openxmlformats.org/officeDocument/2006/relationships/customXml" Target="../ink/ink1021.xml"/><Relationship Id="rId192" Type="http://schemas.openxmlformats.org/officeDocument/2006/relationships/image" Target="../media/image1025.png"/><Relationship Id="rId12" Type="http://schemas.openxmlformats.org/officeDocument/2006/relationships/customXml" Target="../ink/ink942.xml"/><Relationship Id="rId33" Type="http://schemas.openxmlformats.org/officeDocument/2006/relationships/image" Target="../media/image945.png"/><Relationship Id="rId108" Type="http://schemas.openxmlformats.org/officeDocument/2006/relationships/image" Target="../media/image983.png"/><Relationship Id="rId129" Type="http://schemas.openxmlformats.org/officeDocument/2006/relationships/customXml" Target="../ink/ink1000.xml"/><Relationship Id="rId54" Type="http://schemas.openxmlformats.org/officeDocument/2006/relationships/customXml" Target="../ink/ink963.xml"/><Relationship Id="rId75" Type="http://schemas.openxmlformats.org/officeDocument/2006/relationships/image" Target="../media/image966.png"/><Relationship Id="rId96" Type="http://schemas.openxmlformats.org/officeDocument/2006/relationships/image" Target="../media/image977.png"/><Relationship Id="rId140" Type="http://schemas.openxmlformats.org/officeDocument/2006/relationships/image" Target="../media/image999.png"/><Relationship Id="rId161" Type="http://schemas.openxmlformats.org/officeDocument/2006/relationships/customXml" Target="../ink/ink1016.xml"/><Relationship Id="rId182" Type="http://schemas.openxmlformats.org/officeDocument/2006/relationships/image" Target="../media/image1020.png"/><Relationship Id="rId6" Type="http://schemas.openxmlformats.org/officeDocument/2006/relationships/customXml" Target="../ink/ink939.xml"/><Relationship Id="rId23" Type="http://schemas.openxmlformats.org/officeDocument/2006/relationships/image" Target="../media/image940.png"/><Relationship Id="rId119" Type="http://schemas.openxmlformats.org/officeDocument/2006/relationships/customXml" Target="../ink/ink995.xml"/><Relationship Id="rId44" Type="http://schemas.openxmlformats.org/officeDocument/2006/relationships/customXml" Target="../ink/ink958.xml"/><Relationship Id="rId65" Type="http://schemas.openxmlformats.org/officeDocument/2006/relationships/image" Target="../media/image961.png"/><Relationship Id="rId86" Type="http://schemas.openxmlformats.org/officeDocument/2006/relationships/image" Target="../media/image972.png"/><Relationship Id="rId130" Type="http://schemas.openxmlformats.org/officeDocument/2006/relationships/image" Target="../media/image994.png"/><Relationship Id="rId151" Type="http://schemas.openxmlformats.org/officeDocument/2006/relationships/customXml" Target="../ink/ink1011.xml"/><Relationship Id="rId172" Type="http://schemas.openxmlformats.org/officeDocument/2006/relationships/image" Target="../media/image1015.png"/><Relationship Id="rId193" Type="http://schemas.openxmlformats.org/officeDocument/2006/relationships/customXml" Target="../ink/ink1032.xml"/><Relationship Id="rId13" Type="http://schemas.openxmlformats.org/officeDocument/2006/relationships/image" Target="../media/image935.png"/><Relationship Id="rId109" Type="http://schemas.openxmlformats.org/officeDocument/2006/relationships/customXml" Target="../ink/ink990.xml"/><Relationship Id="rId34" Type="http://schemas.openxmlformats.org/officeDocument/2006/relationships/customXml" Target="../ink/ink953.xml"/><Relationship Id="rId55" Type="http://schemas.openxmlformats.org/officeDocument/2006/relationships/image" Target="../media/image956.png"/><Relationship Id="rId76" Type="http://schemas.openxmlformats.org/officeDocument/2006/relationships/customXml" Target="../ink/ink974.xml"/><Relationship Id="rId97" Type="http://schemas.openxmlformats.org/officeDocument/2006/relationships/customXml" Target="../ink/ink984.xml"/><Relationship Id="rId120" Type="http://schemas.openxmlformats.org/officeDocument/2006/relationships/image" Target="../media/image989.png"/><Relationship Id="rId141" Type="http://schemas.openxmlformats.org/officeDocument/2006/relationships/customXml" Target="../ink/ink1006.xml"/><Relationship Id="rId7" Type="http://schemas.openxmlformats.org/officeDocument/2006/relationships/image" Target="../media/image932.png"/><Relationship Id="rId71" Type="http://schemas.openxmlformats.org/officeDocument/2006/relationships/image" Target="../media/image964.png"/><Relationship Id="rId92" Type="http://schemas.openxmlformats.org/officeDocument/2006/relationships/image" Target="../media/image975.png"/><Relationship Id="rId162" Type="http://schemas.openxmlformats.org/officeDocument/2006/relationships/image" Target="../media/image1010.png"/><Relationship Id="rId183" Type="http://schemas.openxmlformats.org/officeDocument/2006/relationships/customXml" Target="../ink/ink1027.xml"/><Relationship Id="rId2" Type="http://schemas.openxmlformats.org/officeDocument/2006/relationships/customXml" Target="../ink/ink937.xml"/><Relationship Id="rId29" Type="http://schemas.openxmlformats.org/officeDocument/2006/relationships/image" Target="../media/image943.png"/><Relationship Id="rId24" Type="http://schemas.openxmlformats.org/officeDocument/2006/relationships/customXml" Target="../ink/ink948.xml"/><Relationship Id="rId40" Type="http://schemas.openxmlformats.org/officeDocument/2006/relationships/customXml" Target="../ink/ink956.xml"/><Relationship Id="rId45" Type="http://schemas.openxmlformats.org/officeDocument/2006/relationships/image" Target="../media/image951.png"/><Relationship Id="rId66" Type="http://schemas.openxmlformats.org/officeDocument/2006/relationships/customXml" Target="../ink/ink969.xml"/><Relationship Id="rId87" Type="http://schemas.openxmlformats.org/officeDocument/2006/relationships/customXml" Target="../ink/ink979.xml"/><Relationship Id="rId110" Type="http://schemas.openxmlformats.org/officeDocument/2006/relationships/image" Target="../media/image984.png"/><Relationship Id="rId115" Type="http://schemas.openxmlformats.org/officeDocument/2006/relationships/customXml" Target="../ink/ink993.xml"/><Relationship Id="rId131" Type="http://schemas.openxmlformats.org/officeDocument/2006/relationships/customXml" Target="../ink/ink1001.xml"/><Relationship Id="rId136" Type="http://schemas.openxmlformats.org/officeDocument/2006/relationships/image" Target="../media/image997.png"/><Relationship Id="rId157" Type="http://schemas.openxmlformats.org/officeDocument/2006/relationships/customXml" Target="../ink/ink1014.xml"/><Relationship Id="rId178" Type="http://schemas.openxmlformats.org/officeDocument/2006/relationships/image" Target="../media/image1018.png"/><Relationship Id="rId61" Type="http://schemas.openxmlformats.org/officeDocument/2006/relationships/image" Target="../media/image959.png"/><Relationship Id="rId82" Type="http://schemas.openxmlformats.org/officeDocument/2006/relationships/customXml" Target="../ink/ink977.xml"/><Relationship Id="rId152" Type="http://schemas.openxmlformats.org/officeDocument/2006/relationships/image" Target="../media/image1005.png"/><Relationship Id="rId173" Type="http://schemas.openxmlformats.org/officeDocument/2006/relationships/customXml" Target="../ink/ink1022.xml"/><Relationship Id="rId194" Type="http://schemas.openxmlformats.org/officeDocument/2006/relationships/image" Target="../media/image1026.png"/><Relationship Id="rId199" Type="http://schemas.openxmlformats.org/officeDocument/2006/relationships/customXml" Target="../ink/ink1035.xml"/><Relationship Id="rId19" Type="http://schemas.openxmlformats.org/officeDocument/2006/relationships/image" Target="../media/image938.png"/><Relationship Id="rId14" Type="http://schemas.openxmlformats.org/officeDocument/2006/relationships/customXml" Target="../ink/ink943.xml"/><Relationship Id="rId30" Type="http://schemas.openxmlformats.org/officeDocument/2006/relationships/customXml" Target="../ink/ink951.xml"/><Relationship Id="rId35" Type="http://schemas.openxmlformats.org/officeDocument/2006/relationships/image" Target="../media/image946.png"/><Relationship Id="rId56" Type="http://schemas.openxmlformats.org/officeDocument/2006/relationships/customXml" Target="../ink/ink964.xml"/><Relationship Id="rId77" Type="http://schemas.openxmlformats.org/officeDocument/2006/relationships/image" Target="../media/image967.png"/><Relationship Id="rId100" Type="http://schemas.openxmlformats.org/officeDocument/2006/relationships/image" Target="../media/image979.png"/><Relationship Id="rId105" Type="http://schemas.openxmlformats.org/officeDocument/2006/relationships/customXml" Target="../ink/ink988.xml"/><Relationship Id="rId126" Type="http://schemas.openxmlformats.org/officeDocument/2006/relationships/image" Target="../media/image992.png"/><Relationship Id="rId147" Type="http://schemas.openxmlformats.org/officeDocument/2006/relationships/customXml" Target="../ink/ink1009.xml"/><Relationship Id="rId168" Type="http://schemas.openxmlformats.org/officeDocument/2006/relationships/image" Target="../media/image1013.png"/><Relationship Id="rId8" Type="http://schemas.openxmlformats.org/officeDocument/2006/relationships/customXml" Target="../ink/ink940.xml"/><Relationship Id="rId51" Type="http://schemas.openxmlformats.org/officeDocument/2006/relationships/image" Target="../media/image954.png"/><Relationship Id="rId72" Type="http://schemas.openxmlformats.org/officeDocument/2006/relationships/customXml" Target="../ink/ink972.xml"/><Relationship Id="rId93" Type="http://schemas.openxmlformats.org/officeDocument/2006/relationships/customXml" Target="../ink/ink982.xml"/><Relationship Id="rId98" Type="http://schemas.openxmlformats.org/officeDocument/2006/relationships/image" Target="../media/image978.png"/><Relationship Id="rId121" Type="http://schemas.openxmlformats.org/officeDocument/2006/relationships/customXml" Target="../ink/ink996.xml"/><Relationship Id="rId142" Type="http://schemas.openxmlformats.org/officeDocument/2006/relationships/image" Target="../media/image1000.png"/><Relationship Id="rId163" Type="http://schemas.openxmlformats.org/officeDocument/2006/relationships/customXml" Target="../ink/ink1017.xml"/><Relationship Id="rId184" Type="http://schemas.openxmlformats.org/officeDocument/2006/relationships/image" Target="../media/image1021.png"/><Relationship Id="rId189" Type="http://schemas.openxmlformats.org/officeDocument/2006/relationships/customXml" Target="../ink/ink1030.xml"/><Relationship Id="rId3" Type="http://schemas.openxmlformats.org/officeDocument/2006/relationships/image" Target="../media/image930.png"/><Relationship Id="rId25" Type="http://schemas.openxmlformats.org/officeDocument/2006/relationships/image" Target="../media/image941.png"/><Relationship Id="rId46" Type="http://schemas.openxmlformats.org/officeDocument/2006/relationships/customXml" Target="../ink/ink959.xml"/><Relationship Id="rId67" Type="http://schemas.openxmlformats.org/officeDocument/2006/relationships/image" Target="../media/image962.png"/><Relationship Id="rId116" Type="http://schemas.openxmlformats.org/officeDocument/2006/relationships/image" Target="../media/image987.png"/><Relationship Id="rId137" Type="http://schemas.openxmlformats.org/officeDocument/2006/relationships/customXml" Target="../ink/ink1004.xml"/><Relationship Id="rId158" Type="http://schemas.openxmlformats.org/officeDocument/2006/relationships/image" Target="../media/image1008.png"/><Relationship Id="rId20" Type="http://schemas.openxmlformats.org/officeDocument/2006/relationships/customXml" Target="../ink/ink946.xml"/><Relationship Id="rId41" Type="http://schemas.openxmlformats.org/officeDocument/2006/relationships/image" Target="../media/image949.png"/><Relationship Id="rId62" Type="http://schemas.openxmlformats.org/officeDocument/2006/relationships/customXml" Target="../ink/ink967.xml"/><Relationship Id="rId83" Type="http://schemas.openxmlformats.org/officeDocument/2006/relationships/image" Target="../media/image970.png"/><Relationship Id="rId88" Type="http://schemas.openxmlformats.org/officeDocument/2006/relationships/image" Target="../media/image973.png"/><Relationship Id="rId111" Type="http://schemas.openxmlformats.org/officeDocument/2006/relationships/customXml" Target="../ink/ink991.xml"/><Relationship Id="rId132" Type="http://schemas.openxmlformats.org/officeDocument/2006/relationships/image" Target="../media/image995.png"/><Relationship Id="rId153" Type="http://schemas.openxmlformats.org/officeDocument/2006/relationships/customXml" Target="../ink/ink1012.xml"/><Relationship Id="rId174" Type="http://schemas.openxmlformats.org/officeDocument/2006/relationships/image" Target="../media/image1016.png"/><Relationship Id="rId179" Type="http://schemas.openxmlformats.org/officeDocument/2006/relationships/customXml" Target="../ink/ink1025.xml"/><Relationship Id="rId195" Type="http://schemas.openxmlformats.org/officeDocument/2006/relationships/customXml" Target="../ink/ink1033.xml"/><Relationship Id="rId190" Type="http://schemas.openxmlformats.org/officeDocument/2006/relationships/image" Target="../media/image1024.png"/><Relationship Id="rId15" Type="http://schemas.openxmlformats.org/officeDocument/2006/relationships/image" Target="../media/image936.png"/><Relationship Id="rId36" Type="http://schemas.openxmlformats.org/officeDocument/2006/relationships/customXml" Target="../ink/ink954.xml"/><Relationship Id="rId57" Type="http://schemas.openxmlformats.org/officeDocument/2006/relationships/image" Target="../media/image957.png"/><Relationship Id="rId106" Type="http://schemas.openxmlformats.org/officeDocument/2006/relationships/image" Target="../media/image982.png"/><Relationship Id="rId127" Type="http://schemas.openxmlformats.org/officeDocument/2006/relationships/customXml" Target="../ink/ink999.xml"/><Relationship Id="rId10" Type="http://schemas.openxmlformats.org/officeDocument/2006/relationships/customXml" Target="../ink/ink941.xml"/><Relationship Id="rId31" Type="http://schemas.openxmlformats.org/officeDocument/2006/relationships/image" Target="../media/image944.png"/><Relationship Id="rId52" Type="http://schemas.openxmlformats.org/officeDocument/2006/relationships/customXml" Target="../ink/ink962.xml"/><Relationship Id="rId73" Type="http://schemas.openxmlformats.org/officeDocument/2006/relationships/image" Target="../media/image965.png"/><Relationship Id="rId78" Type="http://schemas.openxmlformats.org/officeDocument/2006/relationships/customXml" Target="../ink/ink975.xml"/><Relationship Id="rId94" Type="http://schemas.openxmlformats.org/officeDocument/2006/relationships/image" Target="../media/image976.png"/><Relationship Id="rId99" Type="http://schemas.openxmlformats.org/officeDocument/2006/relationships/customXml" Target="../ink/ink985.xml"/><Relationship Id="rId101" Type="http://schemas.openxmlformats.org/officeDocument/2006/relationships/customXml" Target="../ink/ink986.xml"/><Relationship Id="rId122" Type="http://schemas.openxmlformats.org/officeDocument/2006/relationships/image" Target="../media/image990.png"/><Relationship Id="rId143" Type="http://schemas.openxmlformats.org/officeDocument/2006/relationships/customXml" Target="../ink/ink1007.xml"/><Relationship Id="rId148" Type="http://schemas.openxmlformats.org/officeDocument/2006/relationships/image" Target="../media/image1003.png"/><Relationship Id="rId164" Type="http://schemas.openxmlformats.org/officeDocument/2006/relationships/image" Target="../media/image1011.png"/><Relationship Id="rId169" Type="http://schemas.openxmlformats.org/officeDocument/2006/relationships/customXml" Target="../ink/ink1020.xml"/><Relationship Id="rId185" Type="http://schemas.openxmlformats.org/officeDocument/2006/relationships/customXml" Target="../ink/ink1028.xml"/><Relationship Id="rId4" Type="http://schemas.openxmlformats.org/officeDocument/2006/relationships/customXml" Target="../ink/ink938.xml"/><Relationship Id="rId9" Type="http://schemas.openxmlformats.org/officeDocument/2006/relationships/image" Target="../media/image933.png"/><Relationship Id="rId180" Type="http://schemas.openxmlformats.org/officeDocument/2006/relationships/image" Target="../media/image1019.png"/><Relationship Id="rId26" Type="http://schemas.openxmlformats.org/officeDocument/2006/relationships/customXml" Target="../ink/ink949.xml"/><Relationship Id="rId47" Type="http://schemas.openxmlformats.org/officeDocument/2006/relationships/image" Target="../media/image952.png"/><Relationship Id="rId68" Type="http://schemas.openxmlformats.org/officeDocument/2006/relationships/customXml" Target="../ink/ink970.xml"/><Relationship Id="rId89" Type="http://schemas.openxmlformats.org/officeDocument/2006/relationships/customXml" Target="../ink/ink980.xml"/><Relationship Id="rId112" Type="http://schemas.openxmlformats.org/officeDocument/2006/relationships/image" Target="../media/image985.png"/><Relationship Id="rId133" Type="http://schemas.openxmlformats.org/officeDocument/2006/relationships/customXml" Target="../ink/ink1002.xml"/><Relationship Id="rId154" Type="http://schemas.openxmlformats.org/officeDocument/2006/relationships/image" Target="../media/image1006.png"/><Relationship Id="rId175" Type="http://schemas.openxmlformats.org/officeDocument/2006/relationships/customXml" Target="../ink/ink1023.xml"/><Relationship Id="rId196" Type="http://schemas.openxmlformats.org/officeDocument/2006/relationships/image" Target="../media/image1027.png"/><Relationship Id="rId200" Type="http://schemas.openxmlformats.org/officeDocument/2006/relationships/image" Target="../media/image1029.png"/><Relationship Id="rId16" Type="http://schemas.openxmlformats.org/officeDocument/2006/relationships/customXml" Target="../ink/ink944.xml"/><Relationship Id="rId37" Type="http://schemas.openxmlformats.org/officeDocument/2006/relationships/image" Target="../media/image947.png"/><Relationship Id="rId58" Type="http://schemas.openxmlformats.org/officeDocument/2006/relationships/customXml" Target="../ink/ink965.xml"/><Relationship Id="rId79" Type="http://schemas.openxmlformats.org/officeDocument/2006/relationships/image" Target="../media/image968.png"/><Relationship Id="rId102" Type="http://schemas.openxmlformats.org/officeDocument/2006/relationships/image" Target="../media/image980.png"/><Relationship Id="rId123" Type="http://schemas.openxmlformats.org/officeDocument/2006/relationships/customXml" Target="../ink/ink997.xml"/><Relationship Id="rId144" Type="http://schemas.openxmlformats.org/officeDocument/2006/relationships/image" Target="../media/image1001.png"/><Relationship Id="rId90" Type="http://schemas.openxmlformats.org/officeDocument/2006/relationships/image" Target="../media/image974.png"/><Relationship Id="rId165" Type="http://schemas.openxmlformats.org/officeDocument/2006/relationships/customXml" Target="../ink/ink1018.xml"/><Relationship Id="rId186" Type="http://schemas.openxmlformats.org/officeDocument/2006/relationships/image" Target="../media/image1022.png"/><Relationship Id="rId27" Type="http://schemas.openxmlformats.org/officeDocument/2006/relationships/image" Target="../media/image942.png"/><Relationship Id="rId48" Type="http://schemas.openxmlformats.org/officeDocument/2006/relationships/customXml" Target="../ink/ink960.xml"/><Relationship Id="rId69" Type="http://schemas.openxmlformats.org/officeDocument/2006/relationships/image" Target="../media/image963.png"/><Relationship Id="rId113" Type="http://schemas.openxmlformats.org/officeDocument/2006/relationships/customXml" Target="../ink/ink992.xml"/><Relationship Id="rId134" Type="http://schemas.openxmlformats.org/officeDocument/2006/relationships/image" Target="../media/image996.png"/><Relationship Id="rId80" Type="http://schemas.openxmlformats.org/officeDocument/2006/relationships/customXml" Target="../ink/ink976.xml"/><Relationship Id="rId155" Type="http://schemas.openxmlformats.org/officeDocument/2006/relationships/customXml" Target="../ink/ink1013.xml"/><Relationship Id="rId176" Type="http://schemas.openxmlformats.org/officeDocument/2006/relationships/image" Target="../media/image1017.png"/><Relationship Id="rId197" Type="http://schemas.openxmlformats.org/officeDocument/2006/relationships/customXml" Target="../ink/ink1034.xml"/><Relationship Id="rId17" Type="http://schemas.openxmlformats.org/officeDocument/2006/relationships/image" Target="../media/image937.png"/><Relationship Id="rId38" Type="http://schemas.openxmlformats.org/officeDocument/2006/relationships/customXml" Target="../ink/ink955.xml"/><Relationship Id="rId59" Type="http://schemas.openxmlformats.org/officeDocument/2006/relationships/image" Target="../media/image958.png"/><Relationship Id="rId103" Type="http://schemas.openxmlformats.org/officeDocument/2006/relationships/customXml" Target="../ink/ink987.xml"/><Relationship Id="rId124" Type="http://schemas.openxmlformats.org/officeDocument/2006/relationships/image" Target="../media/image991.png"/><Relationship Id="rId70" Type="http://schemas.openxmlformats.org/officeDocument/2006/relationships/customXml" Target="../ink/ink971.xml"/><Relationship Id="rId91" Type="http://schemas.openxmlformats.org/officeDocument/2006/relationships/customXml" Target="../ink/ink981.xml"/><Relationship Id="rId145" Type="http://schemas.openxmlformats.org/officeDocument/2006/relationships/customXml" Target="../ink/ink1008.xml"/><Relationship Id="rId166" Type="http://schemas.openxmlformats.org/officeDocument/2006/relationships/image" Target="../media/image1012.png"/><Relationship Id="rId187" Type="http://schemas.openxmlformats.org/officeDocument/2006/relationships/customXml" Target="../ink/ink1029.xml"/><Relationship Id="rId1" Type="http://schemas.openxmlformats.org/officeDocument/2006/relationships/slideLayout" Target="../slideLayouts/slideLayout7.xml"/><Relationship Id="rId28" Type="http://schemas.openxmlformats.org/officeDocument/2006/relationships/customXml" Target="../ink/ink950.xml"/><Relationship Id="rId49" Type="http://schemas.openxmlformats.org/officeDocument/2006/relationships/image" Target="../media/image953.png"/><Relationship Id="rId114" Type="http://schemas.openxmlformats.org/officeDocument/2006/relationships/image" Target="../media/image986.png"/><Relationship Id="rId60" Type="http://schemas.openxmlformats.org/officeDocument/2006/relationships/customXml" Target="../ink/ink966.xml"/><Relationship Id="rId81" Type="http://schemas.openxmlformats.org/officeDocument/2006/relationships/image" Target="../media/image969.png"/><Relationship Id="rId135" Type="http://schemas.openxmlformats.org/officeDocument/2006/relationships/customXml" Target="../ink/ink1003.xml"/><Relationship Id="rId156" Type="http://schemas.openxmlformats.org/officeDocument/2006/relationships/image" Target="../media/image1007.png"/><Relationship Id="rId177" Type="http://schemas.openxmlformats.org/officeDocument/2006/relationships/customXml" Target="../ink/ink1024.xml"/><Relationship Id="rId198" Type="http://schemas.openxmlformats.org/officeDocument/2006/relationships/image" Target="../media/image1028.png"/><Relationship Id="rId18" Type="http://schemas.openxmlformats.org/officeDocument/2006/relationships/customXml" Target="../ink/ink945.xml"/><Relationship Id="rId39" Type="http://schemas.openxmlformats.org/officeDocument/2006/relationships/image" Target="../media/image948.png"/><Relationship Id="rId50" Type="http://schemas.openxmlformats.org/officeDocument/2006/relationships/customXml" Target="../ink/ink961.xml"/><Relationship Id="rId104" Type="http://schemas.openxmlformats.org/officeDocument/2006/relationships/image" Target="../media/image981.png"/><Relationship Id="rId125" Type="http://schemas.openxmlformats.org/officeDocument/2006/relationships/customXml" Target="../ink/ink998.xml"/><Relationship Id="rId146" Type="http://schemas.openxmlformats.org/officeDocument/2006/relationships/image" Target="../media/image1002.png"/><Relationship Id="rId167" Type="http://schemas.openxmlformats.org/officeDocument/2006/relationships/customXml" Target="../ink/ink1019.xml"/><Relationship Id="rId188" Type="http://schemas.openxmlformats.org/officeDocument/2006/relationships/image" Target="../media/image1023.png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086.png"/><Relationship Id="rId21" Type="http://schemas.openxmlformats.org/officeDocument/2006/relationships/image" Target="../media/image1038.png"/><Relationship Id="rId42" Type="http://schemas.openxmlformats.org/officeDocument/2006/relationships/customXml" Target="../ink/ink1056.xml"/><Relationship Id="rId63" Type="http://schemas.openxmlformats.org/officeDocument/2006/relationships/image" Target="../media/image1059.png"/><Relationship Id="rId84" Type="http://schemas.openxmlformats.org/officeDocument/2006/relationships/customXml" Target="../ink/ink1077.xml"/><Relationship Id="rId138" Type="http://schemas.openxmlformats.org/officeDocument/2006/relationships/customXml" Target="../ink/ink1104.xml"/><Relationship Id="rId159" Type="http://schemas.openxmlformats.org/officeDocument/2006/relationships/image" Target="../media/image1107.png"/><Relationship Id="rId170" Type="http://schemas.openxmlformats.org/officeDocument/2006/relationships/customXml" Target="../ink/ink1120.xml"/><Relationship Id="rId191" Type="http://schemas.openxmlformats.org/officeDocument/2006/relationships/image" Target="../media/image1123.png"/><Relationship Id="rId107" Type="http://schemas.openxmlformats.org/officeDocument/2006/relationships/image" Target="../media/image1081.png"/><Relationship Id="rId11" Type="http://schemas.openxmlformats.org/officeDocument/2006/relationships/image" Target="../media/image1033.png"/><Relationship Id="rId32" Type="http://schemas.openxmlformats.org/officeDocument/2006/relationships/customXml" Target="../ink/ink1051.xml"/><Relationship Id="rId53" Type="http://schemas.openxmlformats.org/officeDocument/2006/relationships/image" Target="../media/image1054.png"/><Relationship Id="rId74" Type="http://schemas.openxmlformats.org/officeDocument/2006/relationships/customXml" Target="../ink/ink1072.xml"/><Relationship Id="rId128" Type="http://schemas.openxmlformats.org/officeDocument/2006/relationships/customXml" Target="../ink/ink1099.xml"/><Relationship Id="rId149" Type="http://schemas.openxmlformats.org/officeDocument/2006/relationships/image" Target="../media/image1102.png"/><Relationship Id="rId5" Type="http://schemas.openxmlformats.org/officeDocument/2006/relationships/image" Target="../media/image1030.png"/><Relationship Id="rId95" Type="http://schemas.openxmlformats.org/officeDocument/2006/relationships/image" Target="../media/image1075.png"/><Relationship Id="rId160" Type="http://schemas.openxmlformats.org/officeDocument/2006/relationships/customXml" Target="../ink/ink1115.xml"/><Relationship Id="rId181" Type="http://schemas.openxmlformats.org/officeDocument/2006/relationships/image" Target="../media/image1118.png"/><Relationship Id="rId22" Type="http://schemas.openxmlformats.org/officeDocument/2006/relationships/customXml" Target="../ink/ink1046.xml"/><Relationship Id="rId43" Type="http://schemas.openxmlformats.org/officeDocument/2006/relationships/image" Target="../media/image1049.png"/><Relationship Id="rId64" Type="http://schemas.openxmlformats.org/officeDocument/2006/relationships/customXml" Target="../ink/ink1067.xml"/><Relationship Id="rId118" Type="http://schemas.openxmlformats.org/officeDocument/2006/relationships/customXml" Target="../ink/ink1094.xml"/><Relationship Id="rId139" Type="http://schemas.openxmlformats.org/officeDocument/2006/relationships/image" Target="../media/image1097.png"/><Relationship Id="rId85" Type="http://schemas.openxmlformats.org/officeDocument/2006/relationships/image" Target="../media/image1070.png"/><Relationship Id="rId150" Type="http://schemas.openxmlformats.org/officeDocument/2006/relationships/customXml" Target="../ink/ink1110.xml"/><Relationship Id="rId171" Type="http://schemas.openxmlformats.org/officeDocument/2006/relationships/image" Target="../media/image1113.png"/><Relationship Id="rId12" Type="http://schemas.openxmlformats.org/officeDocument/2006/relationships/customXml" Target="../ink/ink1041.xml"/><Relationship Id="rId33" Type="http://schemas.openxmlformats.org/officeDocument/2006/relationships/image" Target="../media/image1044.png"/><Relationship Id="rId108" Type="http://schemas.openxmlformats.org/officeDocument/2006/relationships/customXml" Target="../ink/ink1089.xml"/><Relationship Id="rId129" Type="http://schemas.openxmlformats.org/officeDocument/2006/relationships/image" Target="../media/image1092.png"/><Relationship Id="rId54" Type="http://schemas.openxmlformats.org/officeDocument/2006/relationships/customXml" Target="../ink/ink1062.xml"/><Relationship Id="rId75" Type="http://schemas.openxmlformats.org/officeDocument/2006/relationships/image" Target="../media/image1065.png"/><Relationship Id="rId96" Type="http://schemas.openxmlformats.org/officeDocument/2006/relationships/customXml" Target="../ink/ink1083.xml"/><Relationship Id="rId140" Type="http://schemas.openxmlformats.org/officeDocument/2006/relationships/customXml" Target="../ink/ink1105.xml"/><Relationship Id="rId161" Type="http://schemas.openxmlformats.org/officeDocument/2006/relationships/image" Target="../media/image1108.png"/><Relationship Id="rId182" Type="http://schemas.openxmlformats.org/officeDocument/2006/relationships/customXml" Target="../ink/ink1126.xml"/><Relationship Id="rId6" Type="http://schemas.openxmlformats.org/officeDocument/2006/relationships/customXml" Target="../ink/ink1038.xml"/><Relationship Id="rId23" Type="http://schemas.openxmlformats.org/officeDocument/2006/relationships/image" Target="../media/image1039.png"/><Relationship Id="rId119" Type="http://schemas.openxmlformats.org/officeDocument/2006/relationships/image" Target="../media/image1087.png"/><Relationship Id="rId44" Type="http://schemas.openxmlformats.org/officeDocument/2006/relationships/customXml" Target="../ink/ink1057.xml"/><Relationship Id="rId65" Type="http://schemas.openxmlformats.org/officeDocument/2006/relationships/image" Target="../media/image1060.png"/><Relationship Id="rId86" Type="http://schemas.openxmlformats.org/officeDocument/2006/relationships/customXml" Target="../ink/ink1078.xml"/><Relationship Id="rId130" Type="http://schemas.openxmlformats.org/officeDocument/2006/relationships/customXml" Target="../ink/ink1100.xml"/><Relationship Id="rId151" Type="http://schemas.openxmlformats.org/officeDocument/2006/relationships/image" Target="../media/image1103.png"/><Relationship Id="rId172" Type="http://schemas.openxmlformats.org/officeDocument/2006/relationships/customXml" Target="../ink/ink1121.xml"/><Relationship Id="rId13" Type="http://schemas.openxmlformats.org/officeDocument/2006/relationships/image" Target="../media/image1034.png"/><Relationship Id="rId18" Type="http://schemas.openxmlformats.org/officeDocument/2006/relationships/customXml" Target="../ink/ink1044.xml"/><Relationship Id="rId39" Type="http://schemas.openxmlformats.org/officeDocument/2006/relationships/image" Target="../media/image1047.png"/><Relationship Id="rId109" Type="http://schemas.openxmlformats.org/officeDocument/2006/relationships/image" Target="../media/image1082.png"/><Relationship Id="rId34" Type="http://schemas.openxmlformats.org/officeDocument/2006/relationships/customXml" Target="../ink/ink1052.xml"/><Relationship Id="rId50" Type="http://schemas.openxmlformats.org/officeDocument/2006/relationships/customXml" Target="../ink/ink1060.xml"/><Relationship Id="rId55" Type="http://schemas.openxmlformats.org/officeDocument/2006/relationships/image" Target="../media/image1055.png"/><Relationship Id="rId76" Type="http://schemas.openxmlformats.org/officeDocument/2006/relationships/customXml" Target="../ink/ink1073.xml"/><Relationship Id="rId97" Type="http://schemas.openxmlformats.org/officeDocument/2006/relationships/image" Target="../media/image1076.png"/><Relationship Id="rId104" Type="http://schemas.openxmlformats.org/officeDocument/2006/relationships/customXml" Target="../ink/ink1087.xml"/><Relationship Id="rId120" Type="http://schemas.openxmlformats.org/officeDocument/2006/relationships/customXml" Target="../ink/ink1095.xml"/><Relationship Id="rId125" Type="http://schemas.openxmlformats.org/officeDocument/2006/relationships/image" Target="../media/image1090.png"/><Relationship Id="rId141" Type="http://schemas.openxmlformats.org/officeDocument/2006/relationships/image" Target="../media/image1098.png"/><Relationship Id="rId146" Type="http://schemas.openxmlformats.org/officeDocument/2006/relationships/customXml" Target="../ink/ink1108.xml"/><Relationship Id="rId167" Type="http://schemas.openxmlformats.org/officeDocument/2006/relationships/image" Target="../media/image1111.png"/><Relationship Id="rId188" Type="http://schemas.openxmlformats.org/officeDocument/2006/relationships/customXml" Target="../ink/ink1129.xml"/><Relationship Id="rId7" Type="http://schemas.openxmlformats.org/officeDocument/2006/relationships/image" Target="../media/image1031.png"/><Relationship Id="rId71" Type="http://schemas.openxmlformats.org/officeDocument/2006/relationships/image" Target="../media/image1063.png"/><Relationship Id="rId92" Type="http://schemas.openxmlformats.org/officeDocument/2006/relationships/customXml" Target="../ink/ink1081.xml"/><Relationship Id="rId162" Type="http://schemas.openxmlformats.org/officeDocument/2006/relationships/customXml" Target="../ink/ink1116.xml"/><Relationship Id="rId183" Type="http://schemas.openxmlformats.org/officeDocument/2006/relationships/image" Target="../media/image1119.png"/><Relationship Id="rId2" Type="http://schemas.openxmlformats.org/officeDocument/2006/relationships/customXml" Target="../ink/ink1036.xml"/><Relationship Id="rId29" Type="http://schemas.openxmlformats.org/officeDocument/2006/relationships/image" Target="../media/image1042.png"/><Relationship Id="rId24" Type="http://schemas.openxmlformats.org/officeDocument/2006/relationships/customXml" Target="../ink/ink1047.xml"/><Relationship Id="rId40" Type="http://schemas.openxmlformats.org/officeDocument/2006/relationships/customXml" Target="../ink/ink1055.xml"/><Relationship Id="rId45" Type="http://schemas.openxmlformats.org/officeDocument/2006/relationships/image" Target="../media/image1050.png"/><Relationship Id="rId66" Type="http://schemas.openxmlformats.org/officeDocument/2006/relationships/customXml" Target="../ink/ink1068.xml"/><Relationship Id="rId87" Type="http://schemas.openxmlformats.org/officeDocument/2006/relationships/image" Target="../media/image1071.png"/><Relationship Id="rId110" Type="http://schemas.openxmlformats.org/officeDocument/2006/relationships/customXml" Target="../ink/ink1090.xml"/><Relationship Id="rId115" Type="http://schemas.openxmlformats.org/officeDocument/2006/relationships/image" Target="../media/image1085.png"/><Relationship Id="rId131" Type="http://schemas.openxmlformats.org/officeDocument/2006/relationships/image" Target="../media/image1093.png"/><Relationship Id="rId136" Type="http://schemas.openxmlformats.org/officeDocument/2006/relationships/customXml" Target="../ink/ink1103.xml"/><Relationship Id="rId157" Type="http://schemas.openxmlformats.org/officeDocument/2006/relationships/image" Target="../media/image1106.png"/><Relationship Id="rId178" Type="http://schemas.openxmlformats.org/officeDocument/2006/relationships/customXml" Target="../ink/ink1124.xml"/><Relationship Id="rId61" Type="http://schemas.openxmlformats.org/officeDocument/2006/relationships/image" Target="../media/image1058.png"/><Relationship Id="rId82" Type="http://schemas.openxmlformats.org/officeDocument/2006/relationships/customXml" Target="../ink/ink1076.xml"/><Relationship Id="rId152" Type="http://schemas.openxmlformats.org/officeDocument/2006/relationships/customXml" Target="../ink/ink1111.xml"/><Relationship Id="rId173" Type="http://schemas.openxmlformats.org/officeDocument/2006/relationships/image" Target="../media/image1114.png"/><Relationship Id="rId19" Type="http://schemas.openxmlformats.org/officeDocument/2006/relationships/image" Target="../media/image1037.png"/><Relationship Id="rId14" Type="http://schemas.openxmlformats.org/officeDocument/2006/relationships/customXml" Target="../ink/ink1042.xml"/><Relationship Id="rId30" Type="http://schemas.openxmlformats.org/officeDocument/2006/relationships/customXml" Target="../ink/ink1050.xml"/><Relationship Id="rId35" Type="http://schemas.openxmlformats.org/officeDocument/2006/relationships/image" Target="../media/image1045.png"/><Relationship Id="rId56" Type="http://schemas.openxmlformats.org/officeDocument/2006/relationships/customXml" Target="../ink/ink1063.xml"/><Relationship Id="rId77" Type="http://schemas.openxmlformats.org/officeDocument/2006/relationships/image" Target="../media/image1066.png"/><Relationship Id="rId100" Type="http://schemas.openxmlformats.org/officeDocument/2006/relationships/customXml" Target="../ink/ink1085.xml"/><Relationship Id="rId105" Type="http://schemas.openxmlformats.org/officeDocument/2006/relationships/image" Target="../media/image1080.png"/><Relationship Id="rId126" Type="http://schemas.openxmlformats.org/officeDocument/2006/relationships/customXml" Target="../ink/ink1098.xml"/><Relationship Id="rId147" Type="http://schemas.openxmlformats.org/officeDocument/2006/relationships/image" Target="../media/image1101.png"/><Relationship Id="rId168" Type="http://schemas.openxmlformats.org/officeDocument/2006/relationships/customXml" Target="../ink/ink1119.xml"/><Relationship Id="rId8" Type="http://schemas.openxmlformats.org/officeDocument/2006/relationships/customXml" Target="../ink/ink1039.xml"/><Relationship Id="rId51" Type="http://schemas.openxmlformats.org/officeDocument/2006/relationships/image" Target="../media/image1053.png"/><Relationship Id="rId72" Type="http://schemas.openxmlformats.org/officeDocument/2006/relationships/customXml" Target="../ink/ink1071.xml"/><Relationship Id="rId93" Type="http://schemas.openxmlformats.org/officeDocument/2006/relationships/image" Target="../media/image1074.png"/><Relationship Id="rId98" Type="http://schemas.openxmlformats.org/officeDocument/2006/relationships/customXml" Target="../ink/ink1084.xml"/><Relationship Id="rId121" Type="http://schemas.openxmlformats.org/officeDocument/2006/relationships/image" Target="../media/image1088.png"/><Relationship Id="rId142" Type="http://schemas.openxmlformats.org/officeDocument/2006/relationships/customXml" Target="../ink/ink1106.xml"/><Relationship Id="rId163" Type="http://schemas.openxmlformats.org/officeDocument/2006/relationships/image" Target="../media/image1109.png"/><Relationship Id="rId184" Type="http://schemas.openxmlformats.org/officeDocument/2006/relationships/customXml" Target="../ink/ink1127.xml"/><Relationship Id="rId189" Type="http://schemas.openxmlformats.org/officeDocument/2006/relationships/image" Target="../media/image1122.png"/><Relationship Id="rId3" Type="http://schemas.openxmlformats.org/officeDocument/2006/relationships/image" Target="../media/image971.png"/><Relationship Id="rId25" Type="http://schemas.openxmlformats.org/officeDocument/2006/relationships/image" Target="../media/image1040.png"/><Relationship Id="rId46" Type="http://schemas.openxmlformats.org/officeDocument/2006/relationships/customXml" Target="../ink/ink1058.xml"/><Relationship Id="rId67" Type="http://schemas.openxmlformats.org/officeDocument/2006/relationships/image" Target="../media/image1061.png"/><Relationship Id="rId116" Type="http://schemas.openxmlformats.org/officeDocument/2006/relationships/customXml" Target="../ink/ink1093.xml"/><Relationship Id="rId137" Type="http://schemas.openxmlformats.org/officeDocument/2006/relationships/image" Target="../media/image1096.png"/><Relationship Id="rId158" Type="http://schemas.openxmlformats.org/officeDocument/2006/relationships/customXml" Target="../ink/ink1114.xml"/><Relationship Id="rId20" Type="http://schemas.openxmlformats.org/officeDocument/2006/relationships/customXml" Target="../ink/ink1045.xml"/><Relationship Id="rId41" Type="http://schemas.openxmlformats.org/officeDocument/2006/relationships/image" Target="../media/image1048.png"/><Relationship Id="rId62" Type="http://schemas.openxmlformats.org/officeDocument/2006/relationships/customXml" Target="../ink/ink1066.xml"/><Relationship Id="rId83" Type="http://schemas.openxmlformats.org/officeDocument/2006/relationships/image" Target="../media/image1069.png"/><Relationship Id="rId88" Type="http://schemas.openxmlformats.org/officeDocument/2006/relationships/customXml" Target="../ink/ink1079.xml"/><Relationship Id="rId111" Type="http://schemas.openxmlformats.org/officeDocument/2006/relationships/image" Target="../media/image1083.png"/><Relationship Id="rId132" Type="http://schemas.openxmlformats.org/officeDocument/2006/relationships/customXml" Target="../ink/ink1101.xml"/><Relationship Id="rId153" Type="http://schemas.openxmlformats.org/officeDocument/2006/relationships/image" Target="../media/image1104.png"/><Relationship Id="rId174" Type="http://schemas.openxmlformats.org/officeDocument/2006/relationships/customXml" Target="../ink/ink1122.xml"/><Relationship Id="rId179" Type="http://schemas.openxmlformats.org/officeDocument/2006/relationships/image" Target="../media/image1117.png"/><Relationship Id="rId190" Type="http://schemas.openxmlformats.org/officeDocument/2006/relationships/customXml" Target="../ink/ink1130.xml"/><Relationship Id="rId15" Type="http://schemas.openxmlformats.org/officeDocument/2006/relationships/image" Target="../media/image1035.png"/><Relationship Id="rId36" Type="http://schemas.openxmlformats.org/officeDocument/2006/relationships/customXml" Target="../ink/ink1053.xml"/><Relationship Id="rId57" Type="http://schemas.openxmlformats.org/officeDocument/2006/relationships/image" Target="../media/image1056.png"/><Relationship Id="rId106" Type="http://schemas.openxmlformats.org/officeDocument/2006/relationships/customXml" Target="../ink/ink1088.xml"/><Relationship Id="rId127" Type="http://schemas.openxmlformats.org/officeDocument/2006/relationships/image" Target="../media/image1091.png"/><Relationship Id="rId10" Type="http://schemas.openxmlformats.org/officeDocument/2006/relationships/customXml" Target="../ink/ink1040.xml"/><Relationship Id="rId31" Type="http://schemas.openxmlformats.org/officeDocument/2006/relationships/image" Target="../media/image1043.png"/><Relationship Id="rId52" Type="http://schemas.openxmlformats.org/officeDocument/2006/relationships/customXml" Target="../ink/ink1061.xml"/><Relationship Id="rId73" Type="http://schemas.openxmlformats.org/officeDocument/2006/relationships/image" Target="../media/image1064.png"/><Relationship Id="rId78" Type="http://schemas.openxmlformats.org/officeDocument/2006/relationships/customXml" Target="../ink/ink1074.xml"/><Relationship Id="rId94" Type="http://schemas.openxmlformats.org/officeDocument/2006/relationships/customXml" Target="../ink/ink1082.xml"/><Relationship Id="rId99" Type="http://schemas.openxmlformats.org/officeDocument/2006/relationships/image" Target="../media/image1077.png"/><Relationship Id="rId101" Type="http://schemas.openxmlformats.org/officeDocument/2006/relationships/image" Target="../media/image1078.png"/><Relationship Id="rId122" Type="http://schemas.openxmlformats.org/officeDocument/2006/relationships/customXml" Target="../ink/ink1096.xml"/><Relationship Id="rId143" Type="http://schemas.openxmlformats.org/officeDocument/2006/relationships/image" Target="../media/image1099.png"/><Relationship Id="rId148" Type="http://schemas.openxmlformats.org/officeDocument/2006/relationships/customXml" Target="../ink/ink1109.xml"/><Relationship Id="rId164" Type="http://schemas.openxmlformats.org/officeDocument/2006/relationships/customXml" Target="../ink/ink1117.xml"/><Relationship Id="rId169" Type="http://schemas.openxmlformats.org/officeDocument/2006/relationships/image" Target="../media/image1112.png"/><Relationship Id="rId185" Type="http://schemas.openxmlformats.org/officeDocument/2006/relationships/image" Target="../media/image1120.png"/><Relationship Id="rId4" Type="http://schemas.openxmlformats.org/officeDocument/2006/relationships/customXml" Target="../ink/ink1037.xml"/><Relationship Id="rId9" Type="http://schemas.openxmlformats.org/officeDocument/2006/relationships/image" Target="../media/image1032.png"/><Relationship Id="rId180" Type="http://schemas.openxmlformats.org/officeDocument/2006/relationships/customXml" Target="../ink/ink1125.xml"/><Relationship Id="rId26" Type="http://schemas.openxmlformats.org/officeDocument/2006/relationships/customXml" Target="../ink/ink1048.xml"/><Relationship Id="rId47" Type="http://schemas.openxmlformats.org/officeDocument/2006/relationships/image" Target="../media/image1051.png"/><Relationship Id="rId68" Type="http://schemas.openxmlformats.org/officeDocument/2006/relationships/customXml" Target="../ink/ink1069.xml"/><Relationship Id="rId89" Type="http://schemas.openxmlformats.org/officeDocument/2006/relationships/image" Target="../media/image1072.png"/><Relationship Id="rId112" Type="http://schemas.openxmlformats.org/officeDocument/2006/relationships/customXml" Target="../ink/ink1091.xml"/><Relationship Id="rId133" Type="http://schemas.openxmlformats.org/officeDocument/2006/relationships/image" Target="../media/image1094.png"/><Relationship Id="rId154" Type="http://schemas.openxmlformats.org/officeDocument/2006/relationships/customXml" Target="../ink/ink1112.xml"/><Relationship Id="rId175" Type="http://schemas.openxmlformats.org/officeDocument/2006/relationships/image" Target="../media/image1115.png"/><Relationship Id="rId16" Type="http://schemas.openxmlformats.org/officeDocument/2006/relationships/customXml" Target="../ink/ink1043.xml"/><Relationship Id="rId37" Type="http://schemas.openxmlformats.org/officeDocument/2006/relationships/image" Target="../media/image1046.png"/><Relationship Id="rId58" Type="http://schemas.openxmlformats.org/officeDocument/2006/relationships/customXml" Target="../ink/ink1064.xml"/><Relationship Id="rId79" Type="http://schemas.openxmlformats.org/officeDocument/2006/relationships/image" Target="../media/image1067.png"/><Relationship Id="rId102" Type="http://schemas.openxmlformats.org/officeDocument/2006/relationships/customXml" Target="../ink/ink1086.xml"/><Relationship Id="rId123" Type="http://schemas.openxmlformats.org/officeDocument/2006/relationships/image" Target="../media/image1089.png"/><Relationship Id="rId144" Type="http://schemas.openxmlformats.org/officeDocument/2006/relationships/customXml" Target="../ink/ink1107.xml"/><Relationship Id="rId90" Type="http://schemas.openxmlformats.org/officeDocument/2006/relationships/customXml" Target="../ink/ink1080.xml"/><Relationship Id="rId165" Type="http://schemas.openxmlformats.org/officeDocument/2006/relationships/image" Target="../media/image1110.png"/><Relationship Id="rId186" Type="http://schemas.openxmlformats.org/officeDocument/2006/relationships/customXml" Target="../ink/ink1128.xml"/><Relationship Id="rId27" Type="http://schemas.openxmlformats.org/officeDocument/2006/relationships/image" Target="../media/image1041.png"/><Relationship Id="rId48" Type="http://schemas.openxmlformats.org/officeDocument/2006/relationships/customXml" Target="../ink/ink1059.xml"/><Relationship Id="rId69" Type="http://schemas.openxmlformats.org/officeDocument/2006/relationships/image" Target="../media/image1062.png"/><Relationship Id="rId113" Type="http://schemas.openxmlformats.org/officeDocument/2006/relationships/image" Target="../media/image1084.png"/><Relationship Id="rId134" Type="http://schemas.openxmlformats.org/officeDocument/2006/relationships/customXml" Target="../ink/ink1102.xml"/><Relationship Id="rId80" Type="http://schemas.openxmlformats.org/officeDocument/2006/relationships/customXml" Target="../ink/ink1075.xml"/><Relationship Id="rId155" Type="http://schemas.openxmlformats.org/officeDocument/2006/relationships/image" Target="../media/image1105.png"/><Relationship Id="rId176" Type="http://schemas.openxmlformats.org/officeDocument/2006/relationships/customXml" Target="../ink/ink1123.xml"/><Relationship Id="rId17" Type="http://schemas.openxmlformats.org/officeDocument/2006/relationships/image" Target="../media/image1036.png"/><Relationship Id="rId38" Type="http://schemas.openxmlformats.org/officeDocument/2006/relationships/customXml" Target="../ink/ink1054.xml"/><Relationship Id="rId59" Type="http://schemas.openxmlformats.org/officeDocument/2006/relationships/image" Target="../media/image1057.png"/><Relationship Id="rId103" Type="http://schemas.openxmlformats.org/officeDocument/2006/relationships/image" Target="../media/image1079.png"/><Relationship Id="rId124" Type="http://schemas.openxmlformats.org/officeDocument/2006/relationships/customXml" Target="../ink/ink1097.xml"/><Relationship Id="rId70" Type="http://schemas.openxmlformats.org/officeDocument/2006/relationships/customXml" Target="../ink/ink1070.xml"/><Relationship Id="rId91" Type="http://schemas.openxmlformats.org/officeDocument/2006/relationships/image" Target="../media/image1073.png"/><Relationship Id="rId145" Type="http://schemas.openxmlformats.org/officeDocument/2006/relationships/image" Target="../media/image1100.png"/><Relationship Id="rId166" Type="http://schemas.openxmlformats.org/officeDocument/2006/relationships/customXml" Target="../ink/ink1118.xml"/><Relationship Id="rId187" Type="http://schemas.openxmlformats.org/officeDocument/2006/relationships/image" Target="../media/image1121.png"/><Relationship Id="rId1" Type="http://schemas.openxmlformats.org/officeDocument/2006/relationships/slideLayout" Target="../slideLayouts/slideLayout7.xml"/><Relationship Id="rId28" Type="http://schemas.openxmlformats.org/officeDocument/2006/relationships/customXml" Target="../ink/ink1049.xml"/><Relationship Id="rId49" Type="http://schemas.openxmlformats.org/officeDocument/2006/relationships/image" Target="../media/image1052.png"/><Relationship Id="rId114" Type="http://schemas.openxmlformats.org/officeDocument/2006/relationships/customXml" Target="../ink/ink1092.xml"/><Relationship Id="rId60" Type="http://schemas.openxmlformats.org/officeDocument/2006/relationships/customXml" Target="../ink/ink1065.xml"/><Relationship Id="rId81" Type="http://schemas.openxmlformats.org/officeDocument/2006/relationships/image" Target="../media/image1068.png"/><Relationship Id="rId135" Type="http://schemas.openxmlformats.org/officeDocument/2006/relationships/image" Target="../media/image1095.png"/><Relationship Id="rId156" Type="http://schemas.openxmlformats.org/officeDocument/2006/relationships/customXml" Target="../ink/ink1113.xml"/><Relationship Id="rId177" Type="http://schemas.openxmlformats.org/officeDocument/2006/relationships/image" Target="../media/image11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039A-0A34-DB0C-ABE5-D6952F63BD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Reactions 6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0F3D8-A8D1-16D0-3330-8B471209FE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Continuation of Quantitative Resonance Theory and </a:t>
            </a:r>
            <a:r>
              <a:rPr lang="en-US" dirty="0" err="1"/>
              <a:t>Breit</a:t>
            </a:r>
            <a:r>
              <a:rPr lang="en-US" dirty="0"/>
              <a:t>-Wigner Formula</a:t>
            </a:r>
          </a:p>
        </p:txBody>
      </p:sp>
    </p:spTree>
    <p:extLst>
      <p:ext uri="{BB962C8B-B14F-4D97-AF65-F5344CB8AC3E}">
        <p14:creationId xmlns:p14="http://schemas.microsoft.com/office/powerpoint/2010/main" val="948010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C9C3F4C-63C8-DB5E-A290-D39699895DB3}"/>
                  </a:ext>
                </a:extLst>
              </p14:cNvPr>
              <p14:cNvContentPartPr/>
              <p14:nvPr/>
            </p14:nvContentPartPr>
            <p14:xfrm>
              <a:off x="982330" y="178649"/>
              <a:ext cx="1004040" cy="403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C9C3F4C-63C8-DB5E-A290-D39699895DB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3690" y="169649"/>
                <a:ext cx="1021680" cy="421200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270FB0B8-F8A5-CA49-83E4-748E7415BC19}"/>
              </a:ext>
            </a:extLst>
          </p:cNvPr>
          <p:cNvGrpSpPr/>
          <p:nvPr/>
        </p:nvGrpSpPr>
        <p:grpSpPr>
          <a:xfrm>
            <a:off x="2194810" y="149489"/>
            <a:ext cx="3362760" cy="439560"/>
            <a:chOff x="2194810" y="149489"/>
            <a:chExt cx="3362760" cy="43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C6BCD91-7830-7075-CA3D-9CEDEF72A394}"/>
                    </a:ext>
                  </a:extLst>
                </p14:cNvPr>
                <p14:cNvContentPartPr/>
                <p14:nvPr/>
              </p14:nvContentPartPr>
              <p14:xfrm>
                <a:off x="2194810" y="175769"/>
                <a:ext cx="1371240" cy="4132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C6BCD91-7830-7075-CA3D-9CEDEF72A39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186170" y="166769"/>
                  <a:ext cx="1388880" cy="43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637874B-176A-0D87-0CA7-4E8CFEEEE2E4}"/>
                    </a:ext>
                  </a:extLst>
                </p14:cNvPr>
                <p14:cNvContentPartPr/>
                <p14:nvPr/>
              </p14:nvContentPartPr>
              <p14:xfrm>
                <a:off x="2816170" y="251009"/>
                <a:ext cx="315720" cy="662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637874B-176A-0D87-0CA7-4E8CFEEEE2E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807530" y="242009"/>
                  <a:ext cx="3333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9D521A1-A31A-324D-3056-98CDCCB41317}"/>
                    </a:ext>
                  </a:extLst>
                </p14:cNvPr>
                <p14:cNvContentPartPr/>
                <p14:nvPr/>
              </p14:nvContentPartPr>
              <p14:xfrm>
                <a:off x="3686290" y="149489"/>
                <a:ext cx="1871280" cy="4287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9D521A1-A31A-324D-3056-98CDCCB4131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677290" y="140849"/>
                  <a:ext cx="1888920" cy="44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0A59357-D631-8C8C-668C-F4A9DC05D9C9}"/>
                    </a:ext>
                  </a:extLst>
                </p14:cNvPr>
                <p14:cNvContentPartPr/>
                <p14:nvPr/>
              </p14:nvContentPartPr>
              <p14:xfrm>
                <a:off x="5070490" y="266489"/>
                <a:ext cx="15480" cy="136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0A59357-D631-8C8C-668C-F4A9DC05D9C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061850" y="257489"/>
                  <a:ext cx="331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FA18938-DBAF-329C-E734-5723632AD106}"/>
                    </a:ext>
                  </a:extLst>
                </p14:cNvPr>
                <p14:cNvContentPartPr/>
                <p14:nvPr/>
              </p14:nvContentPartPr>
              <p14:xfrm>
                <a:off x="4619050" y="244889"/>
                <a:ext cx="311400" cy="363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FA18938-DBAF-329C-E734-5723632AD10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610050" y="235889"/>
                  <a:ext cx="329040" cy="54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FB74DCB-FC67-1DF7-3946-BC691B91436F}"/>
                  </a:ext>
                </a:extLst>
              </p14:cNvPr>
              <p14:cNvContentPartPr/>
              <p14:nvPr/>
            </p14:nvContentPartPr>
            <p14:xfrm>
              <a:off x="6844210" y="633329"/>
              <a:ext cx="1766520" cy="6652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FB74DCB-FC67-1DF7-3946-BC691B91436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835210" y="624329"/>
                <a:ext cx="1784160" cy="68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8406A4C-F0CE-A766-7912-8BAEDD502C18}"/>
                  </a:ext>
                </a:extLst>
              </p14:cNvPr>
              <p14:cNvContentPartPr/>
              <p14:nvPr/>
            </p14:nvContentPartPr>
            <p14:xfrm>
              <a:off x="8791450" y="639809"/>
              <a:ext cx="1745280" cy="4644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8406A4C-F0CE-A766-7912-8BAEDD502C1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782810" y="630809"/>
                <a:ext cx="1762920" cy="48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165A48D-101D-8167-6001-8C966E8A0883}"/>
                  </a:ext>
                </a:extLst>
              </p14:cNvPr>
              <p14:cNvContentPartPr/>
              <p14:nvPr/>
            </p14:nvContentPartPr>
            <p14:xfrm>
              <a:off x="10367890" y="858329"/>
              <a:ext cx="780120" cy="1951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165A48D-101D-8167-6001-8C966E8A088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358890" y="849329"/>
                <a:ext cx="797760" cy="212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34FA7B98-F324-F24D-33DB-6AF312E4AC7C}"/>
              </a:ext>
            </a:extLst>
          </p:cNvPr>
          <p:cNvGrpSpPr/>
          <p:nvPr/>
        </p:nvGrpSpPr>
        <p:grpSpPr>
          <a:xfrm>
            <a:off x="2434210" y="677249"/>
            <a:ext cx="6198480" cy="1400040"/>
            <a:chOff x="2434210" y="677249"/>
            <a:chExt cx="6198480" cy="140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FF13B71-1942-F75D-4543-5A603E9CB7C6}"/>
                    </a:ext>
                  </a:extLst>
                </p14:cNvPr>
                <p14:cNvContentPartPr/>
                <p14:nvPr/>
              </p14:nvContentPartPr>
              <p14:xfrm>
                <a:off x="2434210" y="795689"/>
                <a:ext cx="1469880" cy="729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FF13B71-1942-F75D-4543-5A603E9CB7C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425210" y="787049"/>
                  <a:ext cx="1487520" cy="74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F19DF14-AC82-A421-455E-C9BD2F6FEFE2}"/>
                    </a:ext>
                  </a:extLst>
                </p14:cNvPr>
                <p14:cNvContentPartPr/>
                <p14:nvPr/>
              </p14:nvContentPartPr>
              <p14:xfrm>
                <a:off x="4245010" y="1020689"/>
                <a:ext cx="623880" cy="2293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F19DF14-AC82-A421-455E-C9BD2F6FEFE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236010" y="1012049"/>
                  <a:ext cx="64152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4DE04D9-BC23-6BE7-9307-7545151505D9}"/>
                    </a:ext>
                  </a:extLst>
                </p14:cNvPr>
                <p14:cNvContentPartPr/>
                <p14:nvPr/>
              </p14:nvContentPartPr>
              <p14:xfrm>
                <a:off x="5252290" y="677249"/>
                <a:ext cx="1303920" cy="4514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4DE04D9-BC23-6BE7-9307-7545151505D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243650" y="668609"/>
                  <a:ext cx="1321560" cy="46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7953378-114A-92F2-ABE8-2E65C7D4761C}"/>
                    </a:ext>
                  </a:extLst>
                </p14:cNvPr>
                <p14:cNvContentPartPr/>
                <p14:nvPr/>
              </p14:nvContentPartPr>
              <p14:xfrm>
                <a:off x="6010450" y="842489"/>
                <a:ext cx="284040" cy="100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7953378-114A-92F2-ABE8-2E65C7D4761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001450" y="833849"/>
                  <a:ext cx="3016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424B222-8520-E238-D18F-1A2837BD252D}"/>
                    </a:ext>
                  </a:extLst>
                </p14:cNvPr>
                <p14:cNvContentPartPr/>
                <p14:nvPr/>
              </p14:nvContentPartPr>
              <p14:xfrm>
                <a:off x="5912170" y="780209"/>
                <a:ext cx="61920" cy="46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424B222-8520-E238-D18F-1A2837BD252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903170" y="771209"/>
                  <a:ext cx="795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88FC736-5FE8-3C0B-2AA6-75EC822DC186}"/>
                    </a:ext>
                  </a:extLst>
                </p14:cNvPr>
                <p14:cNvContentPartPr/>
                <p14:nvPr/>
              </p14:nvContentPartPr>
              <p14:xfrm>
                <a:off x="2558770" y="1475369"/>
                <a:ext cx="820080" cy="4176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88FC736-5FE8-3C0B-2AA6-75EC822DC18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550130" y="1466729"/>
                  <a:ext cx="837720" cy="43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3346F6A-84D0-1A86-1B00-9095228BF1C5}"/>
                    </a:ext>
                  </a:extLst>
                </p14:cNvPr>
                <p14:cNvContentPartPr/>
                <p14:nvPr/>
              </p14:nvContentPartPr>
              <p14:xfrm>
                <a:off x="3084730" y="1604249"/>
                <a:ext cx="223560" cy="259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3346F6A-84D0-1A86-1B00-9095228BF1C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076090" y="1595609"/>
                  <a:ext cx="2412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D382A28-2E64-1341-65A5-8F8A7D542E4F}"/>
                    </a:ext>
                  </a:extLst>
                </p14:cNvPr>
                <p14:cNvContentPartPr/>
                <p14:nvPr/>
              </p14:nvContentPartPr>
              <p14:xfrm>
                <a:off x="2880970" y="1545209"/>
                <a:ext cx="14760" cy="64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D382A28-2E64-1341-65A5-8F8A7D542E4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871970" y="1536209"/>
                  <a:ext cx="324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315BE9A-B9B1-17D6-DC47-C5120BCDF346}"/>
                    </a:ext>
                  </a:extLst>
                </p14:cNvPr>
                <p14:cNvContentPartPr/>
                <p14:nvPr/>
              </p14:nvContentPartPr>
              <p14:xfrm>
                <a:off x="3644530" y="1558169"/>
                <a:ext cx="1568520" cy="5191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315BE9A-B9B1-17D6-DC47-C5120BCDF34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635890" y="1549169"/>
                  <a:ext cx="1586160" cy="53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12E57BB-3D72-E384-BEAE-078B29823C92}"/>
                    </a:ext>
                  </a:extLst>
                </p14:cNvPr>
                <p14:cNvContentPartPr/>
                <p14:nvPr/>
              </p14:nvContentPartPr>
              <p14:xfrm>
                <a:off x="5082010" y="1703609"/>
                <a:ext cx="160560" cy="136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12E57BB-3D72-E384-BEAE-078B29823C9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073010" y="1694609"/>
                  <a:ext cx="1782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9AE295E-2302-E4DE-02F8-F5CE8B954041}"/>
                    </a:ext>
                  </a:extLst>
                </p14:cNvPr>
                <p14:cNvContentPartPr/>
                <p14:nvPr/>
              </p14:nvContentPartPr>
              <p14:xfrm>
                <a:off x="5557570" y="1544489"/>
                <a:ext cx="486000" cy="2970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9AE295E-2302-E4DE-02F8-F5CE8B95404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548570" y="1535849"/>
                  <a:ext cx="50364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9996F24-7E0E-2BA1-04D7-D08635FBDC61}"/>
                    </a:ext>
                  </a:extLst>
                </p14:cNvPr>
                <p14:cNvContentPartPr/>
                <p14:nvPr/>
              </p14:nvContentPartPr>
              <p14:xfrm>
                <a:off x="5668090" y="1567169"/>
                <a:ext cx="294480" cy="57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9996F24-7E0E-2BA1-04D7-D08635FBDC6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659090" y="1558529"/>
                  <a:ext cx="3121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456E865-0A9E-FC99-B49C-77209FEA5FCB}"/>
                    </a:ext>
                  </a:extLst>
                </p14:cNvPr>
                <p14:cNvContentPartPr/>
                <p14:nvPr/>
              </p14:nvContentPartPr>
              <p14:xfrm>
                <a:off x="6358570" y="1518569"/>
                <a:ext cx="1653120" cy="3510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456E865-0A9E-FC99-B49C-77209FEA5FC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349930" y="1509569"/>
                  <a:ext cx="167076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830BE61-9E57-B8F2-573F-B876F4383820}"/>
                    </a:ext>
                  </a:extLst>
                </p14:cNvPr>
                <p14:cNvContentPartPr/>
                <p14:nvPr/>
              </p14:nvContentPartPr>
              <p14:xfrm>
                <a:off x="8334610" y="1350449"/>
                <a:ext cx="298080" cy="4658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830BE61-9E57-B8F2-573F-B876F438382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325610" y="1341449"/>
                  <a:ext cx="315720" cy="48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2B2ACB8-AA98-AE3C-B92B-79F8F460B39B}"/>
                    </a:ext>
                  </a:extLst>
                </p14:cNvPr>
                <p14:cNvContentPartPr/>
                <p14:nvPr/>
              </p14:nvContentPartPr>
              <p14:xfrm>
                <a:off x="8372770" y="1594169"/>
                <a:ext cx="232920" cy="345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2B2ACB8-AA98-AE3C-B92B-79F8F460B39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364130" y="1585169"/>
                  <a:ext cx="250560" cy="52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22E0D8B2-137C-4BC7-9D9C-826969924CA9}"/>
                  </a:ext>
                </a:extLst>
              </p14:cNvPr>
              <p14:cNvContentPartPr/>
              <p14:nvPr/>
            </p14:nvContentPartPr>
            <p14:xfrm>
              <a:off x="5123770" y="1131209"/>
              <a:ext cx="1329480" cy="1249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22E0D8B2-137C-4BC7-9D9C-826969924CA9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115130" y="1122209"/>
                <a:ext cx="1347120" cy="14256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B76DAB8F-D916-0B45-A7A8-9C198C64547C}"/>
              </a:ext>
            </a:extLst>
          </p:cNvPr>
          <p:cNvGrpSpPr/>
          <p:nvPr/>
        </p:nvGrpSpPr>
        <p:grpSpPr>
          <a:xfrm>
            <a:off x="2633650" y="2084849"/>
            <a:ext cx="3660840" cy="709920"/>
            <a:chOff x="2633650" y="2084849"/>
            <a:chExt cx="3660840" cy="70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756FFA31-2B96-3FD7-9CDA-3C630D0B3E2B}"/>
                    </a:ext>
                  </a:extLst>
                </p14:cNvPr>
                <p14:cNvContentPartPr/>
                <p14:nvPr/>
              </p14:nvContentPartPr>
              <p14:xfrm>
                <a:off x="2633650" y="2259809"/>
                <a:ext cx="570240" cy="3222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756FFA31-2B96-3FD7-9CDA-3C630D0B3E2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624650" y="2251169"/>
                  <a:ext cx="58788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7C48C7B-3AC4-0E2B-E1EC-24A1AD366C3F}"/>
                    </a:ext>
                  </a:extLst>
                </p14:cNvPr>
                <p14:cNvContentPartPr/>
                <p14:nvPr/>
              </p14:nvContentPartPr>
              <p14:xfrm>
                <a:off x="3100930" y="2310569"/>
                <a:ext cx="173880" cy="205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7C48C7B-3AC4-0E2B-E1EC-24A1AD366C3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092290" y="2301929"/>
                  <a:ext cx="1915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EADF52C-13F9-ED8D-4150-DD957527D1DF}"/>
                    </a:ext>
                  </a:extLst>
                </p14:cNvPr>
                <p14:cNvContentPartPr/>
                <p14:nvPr/>
              </p14:nvContentPartPr>
              <p14:xfrm>
                <a:off x="3557770" y="2398769"/>
                <a:ext cx="830160" cy="3960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EADF52C-13F9-ED8D-4150-DD957527D1D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548770" y="2389769"/>
                  <a:ext cx="847800" cy="41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F7B11ED-0809-3E8D-A030-5ECC63326510}"/>
                    </a:ext>
                  </a:extLst>
                </p14:cNvPr>
                <p14:cNvContentPartPr/>
                <p14:nvPr/>
              </p14:nvContentPartPr>
              <p14:xfrm>
                <a:off x="4709770" y="2084849"/>
                <a:ext cx="1584720" cy="4694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F7B11ED-0809-3E8D-A030-5ECC6332651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701130" y="2075849"/>
                  <a:ext cx="1602360" cy="48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CE4070D-81D7-3C4F-ED16-536D90B8E9DE}"/>
                    </a:ext>
                  </a:extLst>
                </p14:cNvPr>
                <p14:cNvContentPartPr/>
                <p14:nvPr/>
              </p14:nvContentPartPr>
              <p14:xfrm>
                <a:off x="5379730" y="2186729"/>
                <a:ext cx="364680" cy="165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CE4070D-81D7-3C4F-ED16-536D90B8E9D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371090" y="2178089"/>
                  <a:ext cx="382320" cy="3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2CE8F04-8B06-3394-E3F7-0FF1CEAA1ECE}"/>
              </a:ext>
            </a:extLst>
          </p:cNvPr>
          <p:cNvGrpSpPr/>
          <p:nvPr/>
        </p:nvGrpSpPr>
        <p:grpSpPr>
          <a:xfrm>
            <a:off x="6546130" y="2085209"/>
            <a:ext cx="1654920" cy="457200"/>
            <a:chOff x="6546130" y="2085209"/>
            <a:chExt cx="1654920" cy="45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BA6486A5-0F4E-C554-4E94-22312C6BD7CA}"/>
                    </a:ext>
                  </a:extLst>
                </p14:cNvPr>
                <p14:cNvContentPartPr/>
                <p14:nvPr/>
              </p14:nvContentPartPr>
              <p14:xfrm>
                <a:off x="6546130" y="2094929"/>
                <a:ext cx="799200" cy="4474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BA6486A5-0F4E-C554-4E94-22312C6BD7C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537490" y="2085929"/>
                  <a:ext cx="816840" cy="46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9F08897-0AAF-99A4-A6A3-E34877006FF0}"/>
                    </a:ext>
                  </a:extLst>
                </p14:cNvPr>
                <p14:cNvContentPartPr/>
                <p14:nvPr/>
              </p14:nvContentPartPr>
              <p14:xfrm>
                <a:off x="7051930" y="2295089"/>
                <a:ext cx="8280" cy="46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9F08897-0AAF-99A4-A6A3-E34877006FF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043290" y="2286449"/>
                  <a:ext cx="259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67A1159-A391-FFCA-61E8-354ED0ECF721}"/>
                    </a:ext>
                  </a:extLst>
                </p14:cNvPr>
                <p14:cNvContentPartPr/>
                <p14:nvPr/>
              </p14:nvContentPartPr>
              <p14:xfrm>
                <a:off x="6812170" y="2254409"/>
                <a:ext cx="291600" cy="291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67A1159-A391-FFCA-61E8-354ED0ECF72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803530" y="2245769"/>
                  <a:ext cx="3092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B4A2D61-899A-091E-A231-63D47ED328A3}"/>
                    </a:ext>
                  </a:extLst>
                </p14:cNvPr>
                <p14:cNvContentPartPr/>
                <p14:nvPr/>
              </p14:nvContentPartPr>
              <p14:xfrm>
                <a:off x="7648810" y="2085209"/>
                <a:ext cx="552240" cy="4107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B4A2D61-899A-091E-A231-63D47ED328A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640170" y="2076209"/>
                  <a:ext cx="569880" cy="42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5BD911D-57AC-0EB8-78ED-CFE4B32AF077}"/>
              </a:ext>
            </a:extLst>
          </p:cNvPr>
          <p:cNvGrpSpPr/>
          <p:nvPr/>
        </p:nvGrpSpPr>
        <p:grpSpPr>
          <a:xfrm>
            <a:off x="8432890" y="2054609"/>
            <a:ext cx="1407600" cy="663840"/>
            <a:chOff x="8432890" y="2054609"/>
            <a:chExt cx="1407600" cy="66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58A65C91-F719-DB3B-BF3A-CE4A1D5BDC61}"/>
                    </a:ext>
                  </a:extLst>
                </p14:cNvPr>
                <p14:cNvContentPartPr/>
                <p14:nvPr/>
              </p14:nvContentPartPr>
              <p14:xfrm>
                <a:off x="8432890" y="2278529"/>
                <a:ext cx="852840" cy="4399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58A65C91-F719-DB3B-BF3A-CE4A1D5BDC6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424250" y="2269529"/>
                  <a:ext cx="870480" cy="45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294C64A8-1DCC-028F-33FC-013B87C4AE09}"/>
                    </a:ext>
                  </a:extLst>
                </p14:cNvPr>
                <p14:cNvContentPartPr/>
                <p14:nvPr/>
              </p14:nvContentPartPr>
              <p14:xfrm>
                <a:off x="9129850" y="2228849"/>
                <a:ext cx="31320" cy="86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294C64A8-1DCC-028F-33FC-013B87C4AE0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120850" y="2219849"/>
                  <a:ext cx="489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0624160-3E26-28E3-5421-AFC1956F819E}"/>
                    </a:ext>
                  </a:extLst>
                </p14:cNvPr>
                <p14:cNvContentPartPr/>
                <p14:nvPr/>
              </p14:nvContentPartPr>
              <p14:xfrm>
                <a:off x="9703330" y="2054609"/>
                <a:ext cx="45000" cy="2494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0624160-3E26-28E3-5421-AFC1956F819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694330" y="2045609"/>
                  <a:ext cx="6264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9880947-CF93-FA42-0920-C89CA3C6C15C}"/>
                    </a:ext>
                  </a:extLst>
                </p14:cNvPr>
                <p14:cNvContentPartPr/>
                <p14:nvPr/>
              </p14:nvContentPartPr>
              <p14:xfrm>
                <a:off x="9558610" y="2297249"/>
                <a:ext cx="281880" cy="158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9880947-CF93-FA42-0920-C89CA3C6C15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549610" y="2288609"/>
                  <a:ext cx="2995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55F725B-5B95-8DFB-6214-72A98874502C}"/>
                    </a:ext>
                  </a:extLst>
                </p14:cNvPr>
                <p14:cNvContentPartPr/>
                <p14:nvPr/>
              </p14:nvContentPartPr>
              <p14:xfrm>
                <a:off x="9576970" y="2401649"/>
                <a:ext cx="226440" cy="2257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55F725B-5B95-8DFB-6214-72A98874502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568330" y="2393009"/>
                  <a:ext cx="244080" cy="24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131F9BDD-6D32-1331-40D4-85CB134FBABC}"/>
              </a:ext>
            </a:extLst>
          </p:cNvPr>
          <p:cNvGrpSpPr/>
          <p:nvPr/>
        </p:nvGrpSpPr>
        <p:grpSpPr>
          <a:xfrm>
            <a:off x="2695930" y="3003569"/>
            <a:ext cx="958680" cy="350280"/>
            <a:chOff x="2695930" y="3003569"/>
            <a:chExt cx="958680" cy="35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13715C6-0158-9FFE-6FF2-FA60234AA0CA}"/>
                    </a:ext>
                  </a:extLst>
                </p14:cNvPr>
                <p14:cNvContentPartPr/>
                <p14:nvPr/>
              </p14:nvContentPartPr>
              <p14:xfrm>
                <a:off x="2759290" y="3051809"/>
                <a:ext cx="82800" cy="3020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13715C6-0158-9FFE-6FF2-FA60234AA0C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750290" y="3043169"/>
                  <a:ext cx="10044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43561B2D-11F9-C6A6-1F44-4A01BA9BC576}"/>
                    </a:ext>
                  </a:extLst>
                </p14:cNvPr>
                <p14:cNvContentPartPr/>
                <p14:nvPr/>
              </p14:nvContentPartPr>
              <p14:xfrm>
                <a:off x="2695930" y="3044609"/>
                <a:ext cx="254520" cy="536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43561B2D-11F9-C6A6-1F44-4A01BA9BC57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687290" y="3035609"/>
                  <a:ext cx="2721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3F1BD86B-B244-642A-DAFD-1C4659011186}"/>
                    </a:ext>
                  </a:extLst>
                </p14:cNvPr>
                <p14:cNvContentPartPr/>
                <p14:nvPr/>
              </p14:nvContentPartPr>
              <p14:xfrm>
                <a:off x="3031450" y="3003569"/>
                <a:ext cx="623160" cy="3099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3F1BD86B-B244-642A-DAFD-1C465901118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022810" y="2994929"/>
                  <a:ext cx="640800" cy="327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33BDF5A8-B6E1-6175-50A1-0B65AA3340E2}"/>
                  </a:ext>
                </a:extLst>
              </p14:cNvPr>
              <p14:cNvContentPartPr/>
              <p14:nvPr/>
            </p14:nvContentPartPr>
            <p14:xfrm>
              <a:off x="3972490" y="2807369"/>
              <a:ext cx="1577520" cy="4917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33BDF5A8-B6E1-6175-50A1-0B65AA3340E2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963850" y="2798369"/>
                <a:ext cx="1595160" cy="50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7BE75B16-676E-545A-632D-1BD3DA1FEA2B}"/>
                  </a:ext>
                </a:extLst>
              </p14:cNvPr>
              <p14:cNvContentPartPr/>
              <p14:nvPr/>
            </p14:nvContentPartPr>
            <p14:xfrm>
              <a:off x="5884450" y="2741489"/>
              <a:ext cx="1798920" cy="7246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7BE75B16-676E-545A-632D-1BD3DA1FEA2B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875810" y="2732489"/>
                <a:ext cx="1816560" cy="74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68" name="Group 67">
            <a:extLst>
              <a:ext uri="{FF2B5EF4-FFF2-40B4-BE49-F238E27FC236}">
                <a16:creationId xmlns:a16="http://schemas.microsoft.com/office/drawing/2014/main" id="{ABB9ECFA-276A-4B60-5D40-71F697BB2C9E}"/>
              </a:ext>
            </a:extLst>
          </p:cNvPr>
          <p:cNvGrpSpPr/>
          <p:nvPr/>
        </p:nvGrpSpPr>
        <p:grpSpPr>
          <a:xfrm>
            <a:off x="7871650" y="2800529"/>
            <a:ext cx="2278440" cy="403920"/>
            <a:chOff x="7871650" y="2800529"/>
            <a:chExt cx="2278440" cy="40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55D923D-BF09-FC2A-EB76-D52ED81C5976}"/>
                    </a:ext>
                  </a:extLst>
                </p14:cNvPr>
                <p14:cNvContentPartPr/>
                <p14:nvPr/>
              </p14:nvContentPartPr>
              <p14:xfrm>
                <a:off x="7871650" y="2800529"/>
                <a:ext cx="2278440" cy="4039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55D923D-BF09-FC2A-EB76-D52ED81C597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862650" y="2791889"/>
                  <a:ext cx="2296080" cy="42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97284237-CDB6-DFDC-1E69-288660C06F50}"/>
                    </a:ext>
                  </a:extLst>
                </p14:cNvPr>
                <p14:cNvContentPartPr/>
                <p14:nvPr/>
              </p14:nvContentPartPr>
              <p14:xfrm>
                <a:off x="9295090" y="2871809"/>
                <a:ext cx="319320" cy="136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97284237-CDB6-DFDC-1E69-288660C06F5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286090" y="2862809"/>
                  <a:ext cx="336960" cy="31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A8337FCA-085C-0450-D6DB-75CB46768A2A}"/>
                  </a:ext>
                </a:extLst>
              </p14:cNvPr>
              <p14:cNvContentPartPr/>
              <p14:nvPr/>
            </p14:nvContentPartPr>
            <p14:xfrm>
              <a:off x="2798890" y="3574169"/>
              <a:ext cx="385200" cy="48348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A8337FCA-085C-0450-D6DB-75CB46768A2A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2789890" y="3565169"/>
                <a:ext cx="402840" cy="50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5F566724-5B7B-556A-01FA-499FFBA8C0EA}"/>
                  </a:ext>
                </a:extLst>
              </p14:cNvPr>
              <p14:cNvContentPartPr/>
              <p14:nvPr/>
            </p14:nvContentPartPr>
            <p14:xfrm>
              <a:off x="3481450" y="3546089"/>
              <a:ext cx="1836000" cy="58320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5F566724-5B7B-556A-01FA-499FFBA8C0EA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472450" y="3537449"/>
                <a:ext cx="1853640" cy="60084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36D5DC52-5370-BB9D-CC5A-86AA0F0D786B}"/>
              </a:ext>
            </a:extLst>
          </p:cNvPr>
          <p:cNvGrpSpPr/>
          <p:nvPr/>
        </p:nvGrpSpPr>
        <p:grpSpPr>
          <a:xfrm>
            <a:off x="5473330" y="3397049"/>
            <a:ext cx="2730960" cy="532440"/>
            <a:chOff x="5473330" y="3397049"/>
            <a:chExt cx="2730960" cy="53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E6C22E9-F563-9EE2-5979-94690AC0A5E8}"/>
                    </a:ext>
                  </a:extLst>
                </p14:cNvPr>
                <p14:cNvContentPartPr/>
                <p14:nvPr/>
              </p14:nvContentPartPr>
              <p14:xfrm>
                <a:off x="5473330" y="3481649"/>
                <a:ext cx="1802160" cy="4478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E6C22E9-F563-9EE2-5979-94690AC0A5E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464330" y="3473009"/>
                  <a:ext cx="1819800" cy="46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AE9449E-E696-B139-34EC-1DE0311B00B9}"/>
                    </a:ext>
                  </a:extLst>
                </p14:cNvPr>
                <p14:cNvContentPartPr/>
                <p14:nvPr/>
              </p14:nvContentPartPr>
              <p14:xfrm>
                <a:off x="7513450" y="3397049"/>
                <a:ext cx="690840" cy="5173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AE9449E-E696-B139-34EC-1DE0311B00B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504810" y="3388409"/>
                  <a:ext cx="708480" cy="534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8E82AFA2-D2BE-BDD2-1167-AFD93A2CB533}"/>
                  </a:ext>
                </a:extLst>
              </p14:cNvPr>
              <p14:cNvContentPartPr/>
              <p14:nvPr/>
            </p14:nvContentPartPr>
            <p14:xfrm>
              <a:off x="8319850" y="3542489"/>
              <a:ext cx="2284920" cy="2476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8E82AFA2-D2BE-BDD2-1167-AFD93A2CB533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8310850" y="3533849"/>
                <a:ext cx="2302560" cy="265320"/>
              </a:xfrm>
              <a:prstGeom prst="rect">
                <a:avLst/>
              </a:prstGeom>
            </p:spPr>
          </p:pic>
        </mc:Fallback>
      </mc:AlternateContent>
      <p:grpSp>
        <p:nvGrpSpPr>
          <p:cNvPr id="82" name="Group 81">
            <a:extLst>
              <a:ext uri="{FF2B5EF4-FFF2-40B4-BE49-F238E27FC236}">
                <a16:creationId xmlns:a16="http://schemas.microsoft.com/office/drawing/2014/main" id="{2DE05517-B95F-E39E-E04F-96638896689B}"/>
              </a:ext>
            </a:extLst>
          </p:cNvPr>
          <p:cNvGrpSpPr/>
          <p:nvPr/>
        </p:nvGrpSpPr>
        <p:grpSpPr>
          <a:xfrm>
            <a:off x="2825890" y="4155209"/>
            <a:ext cx="2271240" cy="545040"/>
            <a:chOff x="2825890" y="4155209"/>
            <a:chExt cx="2271240" cy="54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8427DE57-0B01-3ADF-20DA-666BDA07AA17}"/>
                    </a:ext>
                  </a:extLst>
                </p14:cNvPr>
                <p14:cNvContentPartPr/>
                <p14:nvPr/>
              </p14:nvContentPartPr>
              <p14:xfrm>
                <a:off x="2825890" y="4240169"/>
                <a:ext cx="725400" cy="4338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8427DE57-0B01-3ADF-20DA-666BDA07AA1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817250" y="4231169"/>
                  <a:ext cx="743040" cy="45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E54963FD-0FEE-C38E-FF5E-BE771D71DEA7}"/>
                    </a:ext>
                  </a:extLst>
                </p14:cNvPr>
                <p14:cNvContentPartPr/>
                <p14:nvPr/>
              </p14:nvContentPartPr>
              <p14:xfrm>
                <a:off x="3815170" y="4273649"/>
                <a:ext cx="519480" cy="4266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E54963FD-0FEE-C38E-FF5E-BE771D71DEA7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806530" y="4265009"/>
                  <a:ext cx="537120" cy="44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7D03F2D2-4AC3-2AF8-CD55-2D4B2C1AC98A}"/>
                    </a:ext>
                  </a:extLst>
                </p14:cNvPr>
                <p14:cNvContentPartPr/>
                <p14:nvPr/>
              </p14:nvContentPartPr>
              <p14:xfrm>
                <a:off x="3889330" y="4333409"/>
                <a:ext cx="353160" cy="493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7D03F2D2-4AC3-2AF8-CD55-2D4B2C1AC98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880330" y="4324409"/>
                  <a:ext cx="3708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E82EC1A1-8F96-3772-C1B5-140F764495E4}"/>
                    </a:ext>
                  </a:extLst>
                </p14:cNvPr>
                <p14:cNvContentPartPr/>
                <p14:nvPr/>
              </p14:nvContentPartPr>
              <p14:xfrm>
                <a:off x="4627330" y="4155209"/>
                <a:ext cx="469800" cy="4428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E82EC1A1-8F96-3772-C1B5-140F764495E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618690" y="4146209"/>
                  <a:ext cx="487440" cy="46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9E860B2D-7E69-BC7D-A854-4BDA7517B79E}"/>
              </a:ext>
            </a:extLst>
          </p:cNvPr>
          <p:cNvGrpSpPr/>
          <p:nvPr/>
        </p:nvGrpSpPr>
        <p:grpSpPr>
          <a:xfrm>
            <a:off x="5877610" y="4252769"/>
            <a:ext cx="3669120" cy="701280"/>
            <a:chOff x="5877610" y="4252769"/>
            <a:chExt cx="3669120" cy="70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8EAD5A1E-5D35-5D87-82FA-5C9483707EE2}"/>
                    </a:ext>
                  </a:extLst>
                </p14:cNvPr>
                <p14:cNvContentPartPr/>
                <p14:nvPr/>
              </p14:nvContentPartPr>
              <p14:xfrm>
                <a:off x="5877610" y="4362209"/>
                <a:ext cx="541440" cy="4849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8EAD5A1E-5D35-5D87-82FA-5C9483707EE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868970" y="4353209"/>
                  <a:ext cx="559080" cy="50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927CE11A-1A0F-CA43-7FA0-4B772A0F1C51}"/>
                    </a:ext>
                  </a:extLst>
                </p14:cNvPr>
                <p14:cNvContentPartPr/>
                <p14:nvPr/>
              </p14:nvContentPartPr>
              <p14:xfrm>
                <a:off x="5879050" y="4313609"/>
                <a:ext cx="559800" cy="406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927CE11A-1A0F-CA43-7FA0-4B772A0F1C5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870050" y="4304609"/>
                  <a:ext cx="57744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75EA38AC-1ABF-70A5-0DDE-8542FB348854}"/>
                    </a:ext>
                  </a:extLst>
                </p14:cNvPr>
                <p14:cNvContentPartPr/>
                <p14:nvPr/>
              </p14:nvContentPartPr>
              <p14:xfrm>
                <a:off x="6569890" y="4771889"/>
                <a:ext cx="160200" cy="1634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75EA38AC-1ABF-70A5-0DDE-8542FB34885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561250" y="4763249"/>
                  <a:ext cx="1778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A0FD8B5F-6321-1B39-2E3A-C716D201306A}"/>
                    </a:ext>
                  </a:extLst>
                </p14:cNvPr>
                <p14:cNvContentPartPr/>
                <p14:nvPr/>
              </p14:nvContentPartPr>
              <p14:xfrm>
                <a:off x="7108450" y="4479569"/>
                <a:ext cx="252720" cy="140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A0FD8B5F-6321-1B39-2E3A-C716D201306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099450" y="4470569"/>
                  <a:ext cx="2703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20133D9C-8CF6-11FC-6AB3-3F0A95A2F196}"/>
                    </a:ext>
                  </a:extLst>
                </p14:cNvPr>
                <p14:cNvContentPartPr/>
                <p14:nvPr/>
              </p14:nvContentPartPr>
              <p14:xfrm>
                <a:off x="7091890" y="4680449"/>
                <a:ext cx="305280" cy="86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20133D9C-8CF6-11FC-6AB3-3F0A95A2F196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082890" y="4671809"/>
                  <a:ext cx="3229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4F62A067-82D2-B6C8-51B2-6B8E68339F96}"/>
                    </a:ext>
                  </a:extLst>
                </p14:cNvPr>
                <p14:cNvContentPartPr/>
                <p14:nvPr/>
              </p14:nvContentPartPr>
              <p14:xfrm>
                <a:off x="7807210" y="4358249"/>
                <a:ext cx="279000" cy="4071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4F62A067-82D2-B6C8-51B2-6B8E68339F9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798570" y="4349249"/>
                  <a:ext cx="296640" cy="42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36579231-1A64-58C5-86F8-E5117D347893}"/>
                    </a:ext>
                  </a:extLst>
                </p14:cNvPr>
                <p14:cNvContentPartPr/>
                <p14:nvPr/>
              </p14:nvContentPartPr>
              <p14:xfrm>
                <a:off x="7795330" y="4347449"/>
                <a:ext cx="319680" cy="381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36579231-1A64-58C5-86F8-E5117D34789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786690" y="4338809"/>
                  <a:ext cx="3373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CEBF8D17-1679-19D1-A5E1-351A8750CDC1}"/>
                    </a:ext>
                  </a:extLst>
                </p14:cNvPr>
                <p14:cNvContentPartPr/>
                <p14:nvPr/>
              </p14:nvContentPartPr>
              <p14:xfrm>
                <a:off x="8209690" y="4717529"/>
                <a:ext cx="172800" cy="2228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CEBF8D17-1679-19D1-A5E1-351A8750CDC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201050" y="4708529"/>
                  <a:ext cx="19044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6F0D2403-8CD8-362C-3191-520A0C3D9FB9}"/>
                    </a:ext>
                  </a:extLst>
                </p14:cNvPr>
                <p14:cNvContentPartPr/>
                <p14:nvPr/>
              </p14:nvContentPartPr>
              <p14:xfrm>
                <a:off x="8301490" y="4833809"/>
                <a:ext cx="50760" cy="205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6F0D2403-8CD8-362C-3191-520A0C3D9FB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292490" y="4825169"/>
                  <a:ext cx="684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17947E8D-77B7-FC05-E50D-118A6921C78D}"/>
                    </a:ext>
                  </a:extLst>
                </p14:cNvPr>
                <p14:cNvContentPartPr/>
                <p14:nvPr/>
              </p14:nvContentPartPr>
              <p14:xfrm>
                <a:off x="8757970" y="4454009"/>
                <a:ext cx="16200" cy="1915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17947E8D-77B7-FC05-E50D-118A6921C78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749330" y="4445369"/>
                  <a:ext cx="3384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09F3AFC-185E-419C-8C52-4B9632F9F2D0}"/>
                    </a:ext>
                  </a:extLst>
                </p14:cNvPr>
                <p14:cNvContentPartPr/>
                <p14:nvPr/>
              </p14:nvContentPartPr>
              <p14:xfrm>
                <a:off x="8641690" y="4505849"/>
                <a:ext cx="265680" cy="205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09F3AFC-185E-419C-8C52-4B9632F9F2D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632690" y="4497209"/>
                  <a:ext cx="2833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781BBEC9-1C93-64CD-F09C-0AA68BA048E6}"/>
                    </a:ext>
                  </a:extLst>
                </p14:cNvPr>
                <p14:cNvContentPartPr/>
                <p14:nvPr/>
              </p14:nvContentPartPr>
              <p14:xfrm>
                <a:off x="8670490" y="4714289"/>
                <a:ext cx="299520" cy="136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781BBEC9-1C93-64CD-F09C-0AA68BA048E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661490" y="4705649"/>
                  <a:ext cx="3171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4668D989-8FD3-DB0B-4B7C-E7AFBBE0C36E}"/>
                    </a:ext>
                  </a:extLst>
                </p14:cNvPr>
                <p14:cNvContentPartPr/>
                <p14:nvPr/>
              </p14:nvContentPartPr>
              <p14:xfrm>
                <a:off x="9322450" y="4252769"/>
                <a:ext cx="5040" cy="2725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4668D989-8FD3-DB0B-4B7C-E7AFBBE0C36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313450" y="4243769"/>
                  <a:ext cx="2268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9EEA80AA-8E43-50AE-8719-51FFBE299EFF}"/>
                    </a:ext>
                  </a:extLst>
                </p14:cNvPr>
                <p14:cNvContentPartPr/>
                <p14:nvPr/>
              </p14:nvContentPartPr>
              <p14:xfrm>
                <a:off x="9102490" y="4589369"/>
                <a:ext cx="444240" cy="464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9EEA80AA-8E43-50AE-8719-51FFBE299EF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093490" y="4580369"/>
                  <a:ext cx="4618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7F5D09AC-5680-A595-CC86-369BE127D73A}"/>
                    </a:ext>
                  </a:extLst>
                </p14:cNvPr>
                <p14:cNvContentPartPr/>
                <p14:nvPr/>
              </p14:nvContentPartPr>
              <p14:xfrm>
                <a:off x="9246490" y="4716809"/>
                <a:ext cx="205920" cy="2372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7F5D09AC-5680-A595-CC86-369BE127D73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237850" y="4708169"/>
                  <a:ext cx="223560" cy="254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6FC90331-D786-F862-C9D7-5AA0A2F331B8}"/>
                  </a:ext>
                </a:extLst>
              </p14:cNvPr>
              <p14:cNvContentPartPr/>
              <p14:nvPr/>
            </p14:nvContentPartPr>
            <p14:xfrm>
              <a:off x="10699810" y="5445089"/>
              <a:ext cx="42120" cy="1764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6FC90331-D786-F862-C9D7-5AA0A2F331B8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10691170" y="5436449"/>
                <a:ext cx="5976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2A75F6EF-5516-8DB2-90FF-A9CB1DAB8507}"/>
                  </a:ext>
                </a:extLst>
              </p14:cNvPr>
              <p14:cNvContentPartPr/>
              <p14:nvPr/>
            </p14:nvContentPartPr>
            <p14:xfrm>
              <a:off x="495610" y="5949089"/>
              <a:ext cx="1021320" cy="37368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2A75F6EF-5516-8DB2-90FF-A9CB1DAB8507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486970" y="5940089"/>
                <a:ext cx="1038960" cy="391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3" name="Group 142">
            <a:extLst>
              <a:ext uri="{FF2B5EF4-FFF2-40B4-BE49-F238E27FC236}">
                <a16:creationId xmlns:a16="http://schemas.microsoft.com/office/drawing/2014/main" id="{29FF6E26-82A1-B0D0-34DE-68872F2F0191}"/>
              </a:ext>
            </a:extLst>
          </p:cNvPr>
          <p:cNvGrpSpPr/>
          <p:nvPr/>
        </p:nvGrpSpPr>
        <p:grpSpPr>
          <a:xfrm>
            <a:off x="435850" y="5114249"/>
            <a:ext cx="10125000" cy="1248840"/>
            <a:chOff x="435850" y="5114249"/>
            <a:chExt cx="10125000" cy="124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52BB7996-82D5-0619-DE8E-37BDDBFA7D31}"/>
                    </a:ext>
                  </a:extLst>
                </p14:cNvPr>
                <p14:cNvContentPartPr/>
                <p14:nvPr/>
              </p14:nvContentPartPr>
              <p14:xfrm>
                <a:off x="497050" y="5256809"/>
                <a:ext cx="142560" cy="2469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52BB7996-82D5-0619-DE8E-37BDDBFA7D31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88410" y="5248169"/>
                  <a:ext cx="16020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83DB48C1-E05F-6112-2B96-F06380BA8B13}"/>
                    </a:ext>
                  </a:extLst>
                </p14:cNvPr>
                <p14:cNvContentPartPr/>
                <p14:nvPr/>
              </p14:nvContentPartPr>
              <p14:xfrm>
                <a:off x="435850" y="5206049"/>
                <a:ext cx="385920" cy="396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83DB48C1-E05F-6112-2B96-F06380BA8B13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27210" y="5197049"/>
                  <a:ext cx="4035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58FB5344-7109-6B03-3AD3-34F45EFEEBCD}"/>
                    </a:ext>
                  </a:extLst>
                </p14:cNvPr>
                <p14:cNvContentPartPr/>
                <p14:nvPr/>
              </p14:nvContentPartPr>
              <p14:xfrm>
                <a:off x="688930" y="5382809"/>
                <a:ext cx="151920" cy="1184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58FB5344-7109-6B03-3AD3-34F45EFEEBC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80290" y="5373809"/>
                  <a:ext cx="1695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83C9B048-4F15-BAE8-AE89-3685A39C797B}"/>
                    </a:ext>
                  </a:extLst>
                </p14:cNvPr>
                <p14:cNvContentPartPr/>
                <p14:nvPr/>
              </p14:nvContentPartPr>
              <p14:xfrm>
                <a:off x="1066570" y="5114249"/>
                <a:ext cx="1139400" cy="4896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83C9B048-4F15-BAE8-AE89-3685A39C797B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57570" y="5105609"/>
                  <a:ext cx="1157040" cy="50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F16FE472-1F65-271D-234C-8A0501973F27}"/>
                    </a:ext>
                  </a:extLst>
                </p14:cNvPr>
                <p14:cNvContentPartPr/>
                <p14:nvPr/>
              </p14:nvContentPartPr>
              <p14:xfrm>
                <a:off x="1459690" y="5210729"/>
                <a:ext cx="338760" cy="165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F16FE472-1F65-271D-234C-8A0501973F2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451050" y="5202089"/>
                  <a:ext cx="3564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4A19BE4C-B35E-BBBF-39BA-83006BBDE08F}"/>
                    </a:ext>
                  </a:extLst>
                </p14:cNvPr>
                <p14:cNvContentPartPr/>
                <p14:nvPr/>
              </p14:nvContentPartPr>
              <p14:xfrm>
                <a:off x="2395330" y="5425649"/>
                <a:ext cx="187200" cy="2041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4A19BE4C-B35E-BBBF-39BA-83006BBDE08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386330" y="5417009"/>
                  <a:ext cx="2048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E3688C98-5A64-267E-A7D8-8C57D299FCFC}"/>
                    </a:ext>
                  </a:extLst>
                </p14:cNvPr>
                <p14:cNvContentPartPr/>
                <p14:nvPr/>
              </p14:nvContentPartPr>
              <p14:xfrm>
                <a:off x="2911210" y="5182649"/>
                <a:ext cx="1312920" cy="3909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E3688C98-5A64-267E-A7D8-8C57D299FCFC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902210" y="5173649"/>
                  <a:ext cx="1330560" cy="40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F4C64950-DAD0-39D0-1200-2CE610E138B4}"/>
                    </a:ext>
                  </a:extLst>
                </p14:cNvPr>
                <p14:cNvContentPartPr/>
                <p14:nvPr/>
              </p14:nvContentPartPr>
              <p14:xfrm>
                <a:off x="3513850" y="5288489"/>
                <a:ext cx="204480" cy="648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F4C64950-DAD0-39D0-1200-2CE610E138B4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504850" y="5279849"/>
                  <a:ext cx="2221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003E44F0-247B-B63C-4BF5-14F4B086E882}"/>
                    </a:ext>
                  </a:extLst>
                </p14:cNvPr>
                <p14:cNvContentPartPr/>
                <p14:nvPr/>
              </p14:nvContentPartPr>
              <p14:xfrm>
                <a:off x="4533370" y="5146289"/>
                <a:ext cx="586080" cy="3214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003E44F0-247B-B63C-4BF5-14F4B086E88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524730" y="5137289"/>
                  <a:ext cx="60372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131ADC7C-D810-F2DD-C352-235C8F9CE53E}"/>
                    </a:ext>
                  </a:extLst>
                </p14:cNvPr>
                <p14:cNvContentPartPr/>
                <p14:nvPr/>
              </p14:nvContentPartPr>
              <p14:xfrm>
                <a:off x="5343730" y="5161409"/>
                <a:ext cx="439560" cy="3549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131ADC7C-D810-F2DD-C352-235C8F9CE53E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334730" y="5152769"/>
                  <a:ext cx="45720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15E35BF6-A4A1-BB08-23D3-CB703FEA761F}"/>
                    </a:ext>
                  </a:extLst>
                </p14:cNvPr>
                <p14:cNvContentPartPr/>
                <p14:nvPr/>
              </p14:nvContentPartPr>
              <p14:xfrm>
                <a:off x="5465770" y="5217929"/>
                <a:ext cx="343080" cy="237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15E35BF6-A4A1-BB08-23D3-CB703FEA761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457130" y="5209289"/>
                  <a:ext cx="3607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2303B630-6691-104D-3E11-E5E1982FCA61}"/>
                    </a:ext>
                  </a:extLst>
                </p14:cNvPr>
                <p14:cNvContentPartPr/>
                <p14:nvPr/>
              </p14:nvContentPartPr>
              <p14:xfrm>
                <a:off x="6033130" y="5154569"/>
                <a:ext cx="768240" cy="3272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2303B630-6691-104D-3E11-E5E1982FCA61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024130" y="5145569"/>
                  <a:ext cx="78588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5905BBFC-9B30-09C7-60BB-86726111EB50}"/>
                    </a:ext>
                  </a:extLst>
                </p14:cNvPr>
                <p14:cNvContentPartPr/>
                <p14:nvPr/>
              </p14:nvContentPartPr>
              <p14:xfrm>
                <a:off x="6969850" y="5148449"/>
                <a:ext cx="562320" cy="3420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5905BBFC-9B30-09C7-60BB-86726111EB50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961210" y="5139809"/>
                  <a:ext cx="57996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3C2241BB-B809-2E3E-41DC-DF93D14C6CE2}"/>
                    </a:ext>
                  </a:extLst>
                </p14:cNvPr>
                <p14:cNvContentPartPr/>
                <p14:nvPr/>
              </p14:nvContentPartPr>
              <p14:xfrm>
                <a:off x="6945010" y="5252489"/>
                <a:ext cx="396720" cy="1080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3C2241BB-B809-2E3E-41DC-DF93D14C6CE2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936010" y="5243849"/>
                  <a:ext cx="4143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21834E5E-376F-9399-55B9-D215D055B327}"/>
                    </a:ext>
                  </a:extLst>
                </p14:cNvPr>
                <p14:cNvContentPartPr/>
                <p14:nvPr/>
              </p14:nvContentPartPr>
              <p14:xfrm>
                <a:off x="7649530" y="5176889"/>
                <a:ext cx="1004760" cy="4435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21834E5E-376F-9399-55B9-D215D055B327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640530" y="5167889"/>
                  <a:ext cx="1022400" cy="46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07401FEF-268D-D55B-4ABC-C158B6E18D98}"/>
                    </a:ext>
                  </a:extLst>
                </p14:cNvPr>
                <p14:cNvContentPartPr/>
                <p14:nvPr/>
              </p14:nvContentPartPr>
              <p14:xfrm>
                <a:off x="8510290" y="5219729"/>
                <a:ext cx="129600" cy="435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07401FEF-268D-D55B-4ABC-C158B6E18D98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501290" y="5211089"/>
                  <a:ext cx="14724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420DD33C-23C4-708F-DF60-27DB50B188D6}"/>
                    </a:ext>
                  </a:extLst>
                </p14:cNvPr>
                <p14:cNvContentPartPr/>
                <p14:nvPr/>
              </p14:nvContentPartPr>
              <p14:xfrm>
                <a:off x="8047330" y="5169329"/>
                <a:ext cx="92520" cy="230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420DD33C-23C4-708F-DF60-27DB50B188D6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038330" y="5160689"/>
                  <a:ext cx="1101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E1ABD80B-94A2-44C6-E681-41B3D8410BCD}"/>
                    </a:ext>
                  </a:extLst>
                </p14:cNvPr>
                <p14:cNvContentPartPr/>
                <p14:nvPr/>
              </p14:nvContentPartPr>
              <p14:xfrm>
                <a:off x="8878930" y="5163209"/>
                <a:ext cx="1444680" cy="2894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E1ABD80B-94A2-44C6-E681-41B3D8410BCD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870290" y="5154209"/>
                  <a:ext cx="146232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51B941A8-C7E9-74BE-6978-940A5357044B}"/>
                    </a:ext>
                  </a:extLst>
                </p14:cNvPr>
                <p14:cNvContentPartPr/>
                <p14:nvPr/>
              </p14:nvContentPartPr>
              <p14:xfrm>
                <a:off x="10402090" y="5389649"/>
                <a:ext cx="158760" cy="846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51B941A8-C7E9-74BE-6978-940A5357044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393090" y="5381009"/>
                  <a:ext cx="1764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57D1F207-E888-CE50-4019-AB2C8AC6390F}"/>
                    </a:ext>
                  </a:extLst>
                </p14:cNvPr>
                <p14:cNvContentPartPr/>
                <p14:nvPr/>
              </p14:nvContentPartPr>
              <p14:xfrm>
                <a:off x="9290050" y="5216849"/>
                <a:ext cx="36360" cy="248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57D1F207-E888-CE50-4019-AB2C8AC6390F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9281410" y="5207849"/>
                  <a:ext cx="540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5D5A20DC-57B6-FE5C-6E07-A0111C42D423}"/>
                    </a:ext>
                  </a:extLst>
                </p14:cNvPr>
                <p14:cNvContentPartPr/>
                <p14:nvPr/>
              </p14:nvContentPartPr>
              <p14:xfrm>
                <a:off x="1723210" y="5895449"/>
                <a:ext cx="1386360" cy="4453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5D5A20DC-57B6-FE5C-6E07-A0111C42D423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714210" y="5886809"/>
                  <a:ext cx="1404000" cy="46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729C5ED5-C9A7-F933-EDB9-BA0BC1293825}"/>
                    </a:ext>
                  </a:extLst>
                </p14:cNvPr>
                <p14:cNvContentPartPr/>
                <p14:nvPr/>
              </p14:nvContentPartPr>
              <p14:xfrm>
                <a:off x="2784130" y="6019289"/>
                <a:ext cx="37440" cy="259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729C5ED5-C9A7-F933-EDB9-BA0BC1293825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775130" y="6010649"/>
                  <a:ext cx="550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CF296BC9-6470-7201-D466-6D5FD0689E3D}"/>
                    </a:ext>
                  </a:extLst>
                </p14:cNvPr>
                <p14:cNvContentPartPr/>
                <p14:nvPr/>
              </p14:nvContentPartPr>
              <p14:xfrm>
                <a:off x="2365810" y="5937569"/>
                <a:ext cx="392040" cy="936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CF296BC9-6470-7201-D466-6D5FD0689E3D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357170" y="5928569"/>
                  <a:ext cx="4096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0825B111-B8B7-E64F-5F99-FC344268B5B1}"/>
                    </a:ext>
                  </a:extLst>
                </p14:cNvPr>
                <p14:cNvContentPartPr/>
                <p14:nvPr/>
              </p14:nvContentPartPr>
              <p14:xfrm>
                <a:off x="3380290" y="5830289"/>
                <a:ext cx="752400" cy="4208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0825B111-B8B7-E64F-5F99-FC344268B5B1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371290" y="5821649"/>
                  <a:ext cx="770040" cy="43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3F23860A-4ACA-A7B0-994F-6B2815F87A3F}"/>
                    </a:ext>
                  </a:extLst>
                </p14:cNvPr>
                <p14:cNvContentPartPr/>
                <p14:nvPr/>
              </p14:nvContentPartPr>
              <p14:xfrm>
                <a:off x="4413850" y="5884289"/>
                <a:ext cx="479160" cy="3726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3F23860A-4ACA-A7B0-994F-6B2815F87A3F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404850" y="5875649"/>
                  <a:ext cx="49680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36F9FD0B-87B3-CF04-2504-A9A58370FA09}"/>
                    </a:ext>
                  </a:extLst>
                </p14:cNvPr>
                <p14:cNvContentPartPr/>
                <p14:nvPr/>
              </p14:nvContentPartPr>
              <p14:xfrm>
                <a:off x="4394050" y="5948729"/>
                <a:ext cx="429120" cy="219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36F9FD0B-87B3-CF04-2504-A9A58370FA09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385410" y="5940089"/>
                  <a:ext cx="4467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D08255D1-FB6B-3719-669C-588FF6211977}"/>
                    </a:ext>
                  </a:extLst>
                </p14:cNvPr>
                <p14:cNvContentPartPr/>
                <p14:nvPr/>
              </p14:nvContentPartPr>
              <p14:xfrm>
                <a:off x="5106490" y="5881409"/>
                <a:ext cx="621720" cy="3542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D08255D1-FB6B-3719-669C-588FF6211977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097490" y="5872769"/>
                  <a:ext cx="63936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DC996EF7-0FD1-2E22-ADEC-71CBBD79ABD1}"/>
                    </a:ext>
                  </a:extLst>
                </p14:cNvPr>
                <p14:cNvContentPartPr/>
                <p14:nvPr/>
              </p14:nvContentPartPr>
              <p14:xfrm>
                <a:off x="5861410" y="5705729"/>
                <a:ext cx="1070640" cy="5119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DC996EF7-0FD1-2E22-ADEC-71CBBD79ABD1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852770" y="5697089"/>
                  <a:ext cx="1088280" cy="52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E2C87CEB-62D2-4EBA-72D9-6217ADEFE93A}"/>
                    </a:ext>
                  </a:extLst>
                </p14:cNvPr>
                <p14:cNvContentPartPr/>
                <p14:nvPr/>
              </p14:nvContentPartPr>
              <p14:xfrm>
                <a:off x="6842770" y="5694209"/>
                <a:ext cx="273960" cy="4320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E2C87CEB-62D2-4EBA-72D9-6217ADEFE93A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834130" y="5685209"/>
                  <a:ext cx="291600" cy="44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01A8216B-AAFF-DE62-2A10-63BF9CA81105}"/>
                    </a:ext>
                  </a:extLst>
                </p14:cNvPr>
                <p14:cNvContentPartPr/>
                <p14:nvPr/>
              </p14:nvContentPartPr>
              <p14:xfrm>
                <a:off x="7072810" y="5868809"/>
                <a:ext cx="17640" cy="86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01A8216B-AAFF-DE62-2A10-63BF9CA81105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064170" y="5859809"/>
                  <a:ext cx="352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0607AB48-3E8D-0BD8-7DE1-FEBF403DDF97}"/>
                    </a:ext>
                  </a:extLst>
                </p14:cNvPr>
                <p14:cNvContentPartPr/>
                <p14:nvPr/>
              </p14:nvContentPartPr>
              <p14:xfrm>
                <a:off x="6838090" y="5810489"/>
                <a:ext cx="322560" cy="453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0607AB48-3E8D-0BD8-7DE1-FEBF403DDF97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829090" y="5801849"/>
                  <a:ext cx="3402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FA438864-08A4-542C-1859-1FC8EC34D8BD}"/>
                    </a:ext>
                  </a:extLst>
                </p14:cNvPr>
                <p14:cNvContentPartPr/>
                <p14:nvPr/>
              </p14:nvContentPartPr>
              <p14:xfrm>
                <a:off x="7113130" y="5710409"/>
                <a:ext cx="1073160" cy="6444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FA438864-08A4-542C-1859-1FC8EC34D8BD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104130" y="5701409"/>
                  <a:ext cx="1090800" cy="66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E12796B4-C304-F290-90BB-3CF249A46BB6}"/>
                    </a:ext>
                  </a:extLst>
                </p14:cNvPr>
                <p14:cNvContentPartPr/>
                <p14:nvPr/>
              </p14:nvContentPartPr>
              <p14:xfrm>
                <a:off x="7757170" y="5829929"/>
                <a:ext cx="49320" cy="100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E12796B4-C304-F290-90BB-3CF249A46BB6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748530" y="5820929"/>
                  <a:ext cx="669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795FB098-BF53-A60D-B1D9-560B341B0F8F}"/>
                    </a:ext>
                  </a:extLst>
                </p14:cNvPr>
                <p14:cNvContentPartPr/>
                <p14:nvPr/>
              </p14:nvContentPartPr>
              <p14:xfrm>
                <a:off x="8451610" y="5745329"/>
                <a:ext cx="510480" cy="6177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795FB098-BF53-A60D-B1D9-560B341B0F8F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442610" y="5736329"/>
                  <a:ext cx="528120" cy="63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59620987-6917-BB1D-E2FA-65BE1D807611}"/>
              </a:ext>
            </a:extLst>
          </p:cNvPr>
          <p:cNvGrpSpPr/>
          <p:nvPr/>
        </p:nvGrpSpPr>
        <p:grpSpPr>
          <a:xfrm>
            <a:off x="9255130" y="5700689"/>
            <a:ext cx="2178360" cy="645840"/>
            <a:chOff x="9255130" y="5700689"/>
            <a:chExt cx="2178360" cy="64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D9859030-608E-8804-A7D9-E16ED9FC8D57}"/>
                    </a:ext>
                  </a:extLst>
                </p14:cNvPr>
                <p14:cNvContentPartPr/>
                <p14:nvPr/>
              </p14:nvContentPartPr>
              <p14:xfrm>
                <a:off x="9255130" y="5700689"/>
                <a:ext cx="2178360" cy="6458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D9859030-608E-8804-A7D9-E16ED9FC8D57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246130" y="5691689"/>
                  <a:ext cx="2196000" cy="66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E057143E-287B-5E50-A46A-7868C2EAE0A6}"/>
                    </a:ext>
                  </a:extLst>
                </p14:cNvPr>
                <p14:cNvContentPartPr/>
                <p14:nvPr/>
              </p14:nvContentPartPr>
              <p14:xfrm>
                <a:off x="11104810" y="5843969"/>
                <a:ext cx="250920" cy="561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E057143E-287B-5E50-A46A-7868C2EAE0A6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1095810" y="5835329"/>
                  <a:ext cx="2685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E305D94B-F5CC-4A2F-DA2E-EE9082CBF3D0}"/>
                    </a:ext>
                  </a:extLst>
                </p14:cNvPr>
                <p14:cNvContentPartPr/>
                <p14:nvPr/>
              </p14:nvContentPartPr>
              <p14:xfrm>
                <a:off x="10662730" y="5863769"/>
                <a:ext cx="353160" cy="410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E305D94B-F5CC-4A2F-DA2E-EE9082CBF3D0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654090" y="5855129"/>
                  <a:ext cx="370800" cy="5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384C81B3-BC2B-BDE0-4E84-729DCA2A3F27}"/>
              </a:ext>
            </a:extLst>
          </p:cNvPr>
          <p:cNvGrpSpPr/>
          <p:nvPr/>
        </p:nvGrpSpPr>
        <p:grpSpPr>
          <a:xfrm>
            <a:off x="461050" y="6428609"/>
            <a:ext cx="3346200" cy="371880"/>
            <a:chOff x="461050" y="6428609"/>
            <a:chExt cx="3346200" cy="37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2944BA42-514D-C9EC-3D78-3BF30CE00666}"/>
                    </a:ext>
                  </a:extLst>
                </p14:cNvPr>
                <p14:cNvContentPartPr/>
                <p14:nvPr/>
              </p14:nvContentPartPr>
              <p14:xfrm>
                <a:off x="461050" y="6428609"/>
                <a:ext cx="1177200" cy="3708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2944BA42-514D-C9EC-3D78-3BF30CE00666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52050" y="6419969"/>
                  <a:ext cx="119484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B7E92165-48B9-F8BC-7656-187A13A0532F}"/>
                    </a:ext>
                  </a:extLst>
                </p14:cNvPr>
                <p14:cNvContentPartPr/>
                <p14:nvPr/>
              </p14:nvContentPartPr>
              <p14:xfrm>
                <a:off x="1383730" y="6551729"/>
                <a:ext cx="197640" cy="648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B7E92165-48B9-F8BC-7656-187A13A0532F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375090" y="6542729"/>
                  <a:ext cx="2152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FBA40427-71C4-E887-7190-ED4D5C18421C}"/>
                    </a:ext>
                  </a:extLst>
                </p14:cNvPr>
                <p14:cNvContentPartPr/>
                <p14:nvPr/>
              </p14:nvContentPartPr>
              <p14:xfrm>
                <a:off x="600370" y="6548849"/>
                <a:ext cx="395280" cy="536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FBA40427-71C4-E887-7190-ED4D5C18421C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91730" y="6539849"/>
                  <a:ext cx="4129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77226FBF-1A7E-AFD7-F7A2-62055D28F2AC}"/>
                    </a:ext>
                  </a:extLst>
                </p14:cNvPr>
                <p14:cNvContentPartPr/>
                <p14:nvPr/>
              </p14:nvContentPartPr>
              <p14:xfrm>
                <a:off x="1848850" y="6452009"/>
                <a:ext cx="552960" cy="3484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77226FBF-1A7E-AFD7-F7A2-62055D28F2AC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839850" y="6443369"/>
                  <a:ext cx="57060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D796B370-D4FC-A028-2FC6-9529FCA747B7}"/>
                    </a:ext>
                  </a:extLst>
                </p14:cNvPr>
                <p14:cNvContentPartPr/>
                <p14:nvPr/>
              </p14:nvContentPartPr>
              <p14:xfrm>
                <a:off x="2183650" y="6580529"/>
                <a:ext cx="288000" cy="248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D796B370-D4FC-A028-2FC6-9529FCA747B7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174650" y="6571529"/>
                  <a:ext cx="3056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8DFD777A-E643-8575-DDE4-52408827BBB5}"/>
                    </a:ext>
                  </a:extLst>
                </p14:cNvPr>
                <p14:cNvContentPartPr/>
                <p14:nvPr/>
              </p14:nvContentPartPr>
              <p14:xfrm>
                <a:off x="1942090" y="6466769"/>
                <a:ext cx="36360" cy="21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8DFD777A-E643-8575-DDE4-52408827BBB5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933090" y="6457769"/>
                  <a:ext cx="540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AF1E2ACF-3FC2-2F78-A39D-2B5EF8057A3B}"/>
                    </a:ext>
                  </a:extLst>
                </p14:cNvPr>
                <p14:cNvContentPartPr/>
                <p14:nvPr/>
              </p14:nvContentPartPr>
              <p14:xfrm>
                <a:off x="2690530" y="6430049"/>
                <a:ext cx="956520" cy="3373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AF1E2ACF-3FC2-2F78-A39D-2B5EF8057A3B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681530" y="6421409"/>
                  <a:ext cx="97416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B07F6D22-BE8B-5644-15EF-3FF39D1DD722}"/>
                    </a:ext>
                  </a:extLst>
                </p14:cNvPr>
                <p14:cNvContentPartPr/>
                <p14:nvPr/>
              </p14:nvContentPartPr>
              <p14:xfrm>
                <a:off x="3792490" y="6724529"/>
                <a:ext cx="14760" cy="201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B07F6D22-BE8B-5644-15EF-3FF39D1DD722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783490" y="6715529"/>
                  <a:ext cx="32400" cy="37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7642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42F1DF5-2887-0E7B-0FD9-8A7E42905C8F}"/>
              </a:ext>
            </a:extLst>
          </p:cNvPr>
          <p:cNvGrpSpPr/>
          <p:nvPr/>
        </p:nvGrpSpPr>
        <p:grpSpPr>
          <a:xfrm>
            <a:off x="2852530" y="467009"/>
            <a:ext cx="673560" cy="528480"/>
            <a:chOff x="2852530" y="467009"/>
            <a:chExt cx="673560" cy="52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B7F38065-E1E9-F865-9265-769D3166EFEC}"/>
                    </a:ext>
                  </a:extLst>
                </p14:cNvPr>
                <p14:cNvContentPartPr/>
                <p14:nvPr/>
              </p14:nvContentPartPr>
              <p14:xfrm>
                <a:off x="2852530" y="467009"/>
                <a:ext cx="673560" cy="5284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B7F38065-E1E9-F865-9265-769D3166EFE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843890" y="458009"/>
                  <a:ext cx="691200" cy="54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91DA7A4-D4E8-0AFC-2CBE-0E4EC1121CE4}"/>
                    </a:ext>
                  </a:extLst>
                </p14:cNvPr>
                <p14:cNvContentPartPr/>
                <p14:nvPr/>
              </p14:nvContentPartPr>
              <p14:xfrm>
                <a:off x="3050890" y="580049"/>
                <a:ext cx="215640" cy="3027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91DA7A4-D4E8-0AFC-2CBE-0E4EC1121CE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041890" y="571409"/>
                  <a:ext cx="23328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2071E33-BDD8-DE0E-9DF4-7ACD153912AC}"/>
                    </a:ext>
                  </a:extLst>
                </p14:cNvPr>
                <p14:cNvContentPartPr/>
                <p14:nvPr/>
              </p14:nvContentPartPr>
              <p14:xfrm>
                <a:off x="3114250" y="837449"/>
                <a:ext cx="66600" cy="147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2071E33-BDD8-DE0E-9DF4-7ACD153912A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105250" y="828809"/>
                  <a:ext cx="84240" cy="3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5671967-FD4E-8D76-0060-69EC675E1837}"/>
                  </a:ext>
                </a:extLst>
              </p14:cNvPr>
              <p14:cNvContentPartPr/>
              <p14:nvPr/>
            </p14:nvContentPartPr>
            <p14:xfrm>
              <a:off x="1585330" y="741689"/>
              <a:ext cx="83520" cy="1105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5671967-FD4E-8D76-0060-69EC675E183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76690" y="733049"/>
                <a:ext cx="10116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901641B-8CCD-FC0E-31E4-99A618A7456C}"/>
                  </a:ext>
                </a:extLst>
              </p14:cNvPr>
              <p14:cNvContentPartPr/>
              <p14:nvPr/>
            </p14:nvContentPartPr>
            <p14:xfrm>
              <a:off x="1605850" y="1103849"/>
              <a:ext cx="88920" cy="1555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901641B-8CCD-FC0E-31E4-99A618A7456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596850" y="1094849"/>
                <a:ext cx="106560" cy="173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AB96FBFC-BB1B-6941-E007-497AD088851D}"/>
              </a:ext>
            </a:extLst>
          </p:cNvPr>
          <p:cNvGrpSpPr/>
          <p:nvPr/>
        </p:nvGrpSpPr>
        <p:grpSpPr>
          <a:xfrm>
            <a:off x="1613770" y="137249"/>
            <a:ext cx="519840" cy="885960"/>
            <a:chOff x="1613770" y="137249"/>
            <a:chExt cx="519840" cy="88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099643F-40D1-A020-7B2F-6192E03F6D76}"/>
                    </a:ext>
                  </a:extLst>
                </p14:cNvPr>
                <p14:cNvContentPartPr/>
                <p14:nvPr/>
              </p14:nvContentPartPr>
              <p14:xfrm>
                <a:off x="1613770" y="413009"/>
                <a:ext cx="96840" cy="6102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099643F-40D1-A020-7B2F-6192E03F6D7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605130" y="404009"/>
                  <a:ext cx="114480" cy="62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54C18A2-5BD8-3D0F-FFB5-C2F95FCBC867}"/>
                    </a:ext>
                  </a:extLst>
                </p14:cNvPr>
                <p14:cNvContentPartPr/>
                <p14:nvPr/>
              </p14:nvContentPartPr>
              <p14:xfrm>
                <a:off x="1822210" y="137249"/>
                <a:ext cx="21960" cy="2059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54C18A2-5BD8-3D0F-FFB5-C2F95FCBC86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813570" y="128249"/>
                  <a:ext cx="3960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B22A610-F1E9-56B5-C43C-84B8E09E794C}"/>
                    </a:ext>
                  </a:extLst>
                </p14:cNvPr>
                <p14:cNvContentPartPr/>
                <p14:nvPr/>
              </p14:nvContentPartPr>
              <p14:xfrm>
                <a:off x="1853530" y="145529"/>
                <a:ext cx="134280" cy="3254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B22A610-F1E9-56B5-C43C-84B8E09E794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844890" y="136889"/>
                  <a:ext cx="15192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F6C4B24-DD85-1854-DEF0-6DB398D8FAB9}"/>
                    </a:ext>
                  </a:extLst>
                </p14:cNvPr>
                <p14:cNvContentPartPr/>
                <p14:nvPr/>
              </p14:nvContentPartPr>
              <p14:xfrm>
                <a:off x="1966930" y="346409"/>
                <a:ext cx="166680" cy="1476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F6C4B24-DD85-1854-DEF0-6DB398D8FAB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958290" y="337769"/>
                  <a:ext cx="184320" cy="165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B0357B2-82E6-6422-5656-BC02964347DD}"/>
                  </a:ext>
                </a:extLst>
              </p14:cNvPr>
              <p14:cNvContentPartPr/>
              <p14:nvPr/>
            </p14:nvContentPartPr>
            <p14:xfrm>
              <a:off x="3225130" y="987209"/>
              <a:ext cx="5400" cy="2289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B0357B2-82E6-6422-5656-BC02964347D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216490" y="978569"/>
                <a:ext cx="23040" cy="246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1F1ADB30-C821-F066-36A0-CF2C786E7C54}"/>
              </a:ext>
            </a:extLst>
          </p:cNvPr>
          <p:cNvGrpSpPr/>
          <p:nvPr/>
        </p:nvGrpSpPr>
        <p:grpSpPr>
          <a:xfrm>
            <a:off x="3147730" y="131129"/>
            <a:ext cx="678600" cy="279360"/>
            <a:chOff x="3147730" y="131129"/>
            <a:chExt cx="678600" cy="27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E2D0E02-4C86-CAD8-71D4-83FF308BF2B8}"/>
                    </a:ext>
                  </a:extLst>
                </p14:cNvPr>
                <p14:cNvContentPartPr/>
                <p14:nvPr/>
              </p14:nvContentPartPr>
              <p14:xfrm>
                <a:off x="3181930" y="292049"/>
                <a:ext cx="5040" cy="1148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E2D0E02-4C86-CAD8-71D4-83FF308BF2B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172930" y="283409"/>
                  <a:ext cx="226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62BC640-771D-0270-7EE3-C471E92F7911}"/>
                    </a:ext>
                  </a:extLst>
                </p14:cNvPr>
                <p14:cNvContentPartPr/>
                <p14:nvPr/>
              </p14:nvContentPartPr>
              <p14:xfrm>
                <a:off x="3147730" y="184769"/>
                <a:ext cx="97920" cy="1504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62BC640-771D-0270-7EE3-C471E92F791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139090" y="175769"/>
                  <a:ext cx="1155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4F24C2F-D787-88D6-675A-FC3DD4162A27}"/>
                    </a:ext>
                  </a:extLst>
                </p14:cNvPr>
                <p14:cNvContentPartPr/>
                <p14:nvPr/>
              </p14:nvContentPartPr>
              <p14:xfrm>
                <a:off x="3406570" y="139769"/>
                <a:ext cx="212760" cy="2275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4F24C2F-D787-88D6-675A-FC3DD4162A2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397570" y="130769"/>
                  <a:ext cx="23040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DD86302-8978-28BD-2BDA-F3A4F1331B64}"/>
                    </a:ext>
                  </a:extLst>
                </p14:cNvPr>
                <p14:cNvContentPartPr/>
                <p14:nvPr/>
              </p14:nvContentPartPr>
              <p14:xfrm>
                <a:off x="3391810" y="131129"/>
                <a:ext cx="228600" cy="406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DD86302-8978-28BD-2BDA-F3A4F1331B6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383170" y="122129"/>
                  <a:ext cx="24624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A28A2BF-02D6-150B-20E2-85E801B267FE}"/>
                    </a:ext>
                  </a:extLst>
                </p14:cNvPr>
                <p14:cNvContentPartPr/>
                <p14:nvPr/>
              </p14:nvContentPartPr>
              <p14:xfrm>
                <a:off x="3671170" y="289889"/>
                <a:ext cx="155160" cy="1206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A28A2BF-02D6-150B-20E2-85E801B267F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662530" y="281249"/>
                  <a:ext cx="1728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E77D739-0FB6-DB5D-0A39-ED6738F1D1F3}"/>
                    </a:ext>
                  </a:extLst>
                </p14:cNvPr>
                <p14:cNvContentPartPr/>
                <p14:nvPr/>
              </p14:nvContentPartPr>
              <p14:xfrm>
                <a:off x="3701050" y="357569"/>
                <a:ext cx="112680" cy="259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E77D739-0FB6-DB5D-0A39-ED6738F1D1F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692410" y="348569"/>
                  <a:ext cx="130320" cy="4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8B017E7-1D17-0FFD-2E27-709C34F59DF4}"/>
              </a:ext>
            </a:extLst>
          </p:cNvPr>
          <p:cNvGrpSpPr/>
          <p:nvPr/>
        </p:nvGrpSpPr>
        <p:grpSpPr>
          <a:xfrm>
            <a:off x="4784650" y="340649"/>
            <a:ext cx="6287400" cy="2088000"/>
            <a:chOff x="4784650" y="340649"/>
            <a:chExt cx="6287400" cy="208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BEB70C8-27BF-0BCA-43A4-84BF412E76EF}"/>
                    </a:ext>
                  </a:extLst>
                </p14:cNvPr>
                <p14:cNvContentPartPr/>
                <p14:nvPr/>
              </p14:nvContentPartPr>
              <p14:xfrm>
                <a:off x="4871770" y="340649"/>
                <a:ext cx="1698480" cy="7452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BEB70C8-27BF-0BCA-43A4-84BF412E76E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862770" y="332009"/>
                  <a:ext cx="1716120" cy="76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5E5DEA4-AF54-2E77-5082-A0B6F4FBD7B5}"/>
                    </a:ext>
                  </a:extLst>
                </p14:cNvPr>
                <p14:cNvContentPartPr/>
                <p14:nvPr/>
              </p14:nvContentPartPr>
              <p14:xfrm>
                <a:off x="6846370" y="522809"/>
                <a:ext cx="1099080" cy="3772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5E5DEA4-AF54-2E77-5082-A0B6F4FBD7B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837370" y="513809"/>
                  <a:ext cx="111672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2672C65-6FF2-1A53-5CC7-9554B3E65504}"/>
                    </a:ext>
                  </a:extLst>
                </p14:cNvPr>
                <p14:cNvContentPartPr/>
                <p14:nvPr/>
              </p14:nvContentPartPr>
              <p14:xfrm>
                <a:off x="8162170" y="640169"/>
                <a:ext cx="6840" cy="295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2672C65-6FF2-1A53-5CC7-9554B3E6550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153170" y="631529"/>
                  <a:ext cx="244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BA321D2-0C88-55C6-4FF7-DDB9B26EDC8F}"/>
                    </a:ext>
                  </a:extLst>
                </p14:cNvPr>
                <p14:cNvContentPartPr/>
                <p14:nvPr/>
              </p14:nvContentPartPr>
              <p14:xfrm>
                <a:off x="7519930" y="348209"/>
                <a:ext cx="51840" cy="104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BA321D2-0C88-55C6-4FF7-DDB9B26EDC8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510930" y="339569"/>
                  <a:ext cx="694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58F550B-F2D2-650B-46F7-CDAE14309073}"/>
                    </a:ext>
                  </a:extLst>
                </p14:cNvPr>
                <p14:cNvContentPartPr/>
                <p14:nvPr/>
              </p14:nvContentPartPr>
              <p14:xfrm>
                <a:off x="4894810" y="1355129"/>
                <a:ext cx="65160" cy="2120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58F550B-F2D2-650B-46F7-CDAE1430907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885810" y="1346129"/>
                  <a:ext cx="8280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F32D46C-9A12-AEF0-2ABF-61ADADA37134}"/>
                    </a:ext>
                  </a:extLst>
                </p14:cNvPr>
                <p14:cNvContentPartPr/>
                <p14:nvPr/>
              </p14:nvContentPartPr>
              <p14:xfrm>
                <a:off x="4874650" y="1313729"/>
                <a:ext cx="228240" cy="64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F32D46C-9A12-AEF0-2ABF-61ADADA3713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865650" y="1304729"/>
                  <a:ext cx="2458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0B525AC-27D1-D3F8-467B-399CDB1A8225}"/>
                    </a:ext>
                  </a:extLst>
                </p14:cNvPr>
                <p14:cNvContentPartPr/>
                <p14:nvPr/>
              </p14:nvContentPartPr>
              <p14:xfrm>
                <a:off x="5075530" y="1273409"/>
                <a:ext cx="316080" cy="3020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0B525AC-27D1-D3F8-467B-399CDB1A822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066530" y="1264769"/>
                  <a:ext cx="33372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A7F7BA5-5E09-D8F1-6C5A-6B00B5D30949}"/>
                    </a:ext>
                  </a:extLst>
                </p14:cNvPr>
                <p14:cNvContentPartPr/>
                <p14:nvPr/>
              </p14:nvContentPartPr>
              <p14:xfrm>
                <a:off x="5405650" y="1199609"/>
                <a:ext cx="329760" cy="3456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A7F7BA5-5E09-D8F1-6C5A-6B00B5D3094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397010" y="1190609"/>
                  <a:ext cx="34740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9972DEA-F98C-3818-AF33-9F8A0DF8AAFE}"/>
                    </a:ext>
                  </a:extLst>
                </p14:cNvPr>
                <p14:cNvContentPartPr/>
                <p14:nvPr/>
              </p14:nvContentPartPr>
              <p14:xfrm>
                <a:off x="6045730" y="1085489"/>
                <a:ext cx="1451520" cy="6217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9972DEA-F98C-3818-AF33-9F8A0DF8AAF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036730" y="1076489"/>
                  <a:ext cx="1469160" cy="63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6D70057-C531-0BB2-BC71-7E371787029F}"/>
                    </a:ext>
                  </a:extLst>
                </p14:cNvPr>
                <p14:cNvContentPartPr/>
                <p14:nvPr/>
              </p14:nvContentPartPr>
              <p14:xfrm>
                <a:off x="7605250" y="1082609"/>
                <a:ext cx="1455480" cy="4060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6D70057-C531-0BB2-BC71-7E371787029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596610" y="1073969"/>
                  <a:ext cx="1473120" cy="42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0E87AE9-1097-0E8E-0247-FDFDC99AA3E1}"/>
                    </a:ext>
                  </a:extLst>
                </p14:cNvPr>
                <p14:cNvContentPartPr/>
                <p14:nvPr/>
              </p14:nvContentPartPr>
              <p14:xfrm>
                <a:off x="9029410" y="1255409"/>
                <a:ext cx="599760" cy="1350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0E87AE9-1097-0E8E-0247-FDFDC99AA3E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020410" y="1246769"/>
                  <a:ext cx="6174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A6FA858-555A-7E60-0EA6-AAC4F8925C65}"/>
                    </a:ext>
                  </a:extLst>
                </p14:cNvPr>
                <p14:cNvContentPartPr/>
                <p14:nvPr/>
              </p14:nvContentPartPr>
              <p14:xfrm>
                <a:off x="10021570" y="997649"/>
                <a:ext cx="271080" cy="5662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A6FA858-555A-7E60-0EA6-AAC4F8925C6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012930" y="988649"/>
                  <a:ext cx="288720" cy="58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A28E34D-89CD-E139-0DDB-F83173EA08A9}"/>
                    </a:ext>
                  </a:extLst>
                </p14:cNvPr>
                <p14:cNvContentPartPr/>
                <p14:nvPr/>
              </p14:nvContentPartPr>
              <p14:xfrm>
                <a:off x="10483090" y="890729"/>
                <a:ext cx="588960" cy="4413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A28E34D-89CD-E139-0DDB-F83173EA08A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474450" y="881729"/>
                  <a:ext cx="606600" cy="45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6821D88C-DDBE-84AD-12AD-707821AD56DC}"/>
                    </a:ext>
                  </a:extLst>
                </p14:cNvPr>
                <p14:cNvContentPartPr/>
                <p14:nvPr/>
              </p14:nvContentPartPr>
              <p14:xfrm>
                <a:off x="10570570" y="1128329"/>
                <a:ext cx="166680" cy="14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6821D88C-DDBE-84AD-12AD-707821AD56D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561930" y="1119329"/>
                  <a:ext cx="18432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003349F-A4F1-3AE9-8CD9-6515BC32194B}"/>
                    </a:ext>
                  </a:extLst>
                </p14:cNvPr>
                <p14:cNvContentPartPr/>
                <p14:nvPr/>
              </p14:nvContentPartPr>
              <p14:xfrm>
                <a:off x="4784650" y="1794329"/>
                <a:ext cx="1308240" cy="6343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003349F-A4F1-3AE9-8CD9-6515BC32194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776010" y="1785689"/>
                  <a:ext cx="1325880" cy="65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A8FB492A-C165-DAB1-FC70-FDCC4A036168}"/>
                    </a:ext>
                  </a:extLst>
                </p14:cNvPr>
                <p14:cNvContentPartPr/>
                <p14:nvPr/>
              </p14:nvContentPartPr>
              <p14:xfrm>
                <a:off x="5383330" y="1833209"/>
                <a:ext cx="420840" cy="345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A8FB492A-C165-DAB1-FC70-FDCC4A03616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374690" y="1824569"/>
                  <a:ext cx="4384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7CACDB0-C042-8193-3177-A834F9E6C61B}"/>
                    </a:ext>
                  </a:extLst>
                </p14:cNvPr>
                <p14:cNvContentPartPr/>
                <p14:nvPr/>
              </p14:nvContentPartPr>
              <p14:xfrm>
                <a:off x="6280450" y="1927889"/>
                <a:ext cx="463680" cy="2134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7CACDB0-C042-8193-3177-A834F9E6C61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271810" y="1919249"/>
                  <a:ext cx="48132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26F7087-7A90-9B38-EFD0-80EA55D57E90}"/>
                    </a:ext>
                  </a:extLst>
                </p14:cNvPr>
                <p14:cNvContentPartPr/>
                <p14:nvPr/>
              </p14:nvContentPartPr>
              <p14:xfrm>
                <a:off x="6498250" y="1734209"/>
                <a:ext cx="25920" cy="129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26F7087-7A90-9B38-EFD0-80EA55D57E9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489250" y="1725209"/>
                  <a:ext cx="435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43DC8BA-4D0D-220A-F0D8-6E3B4CD0BDE0}"/>
                    </a:ext>
                  </a:extLst>
                </p14:cNvPr>
                <p14:cNvContentPartPr/>
                <p14:nvPr/>
              </p14:nvContentPartPr>
              <p14:xfrm>
                <a:off x="7292410" y="1800809"/>
                <a:ext cx="255960" cy="2566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43DC8BA-4D0D-220A-F0D8-6E3B4CD0BDE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283770" y="1792169"/>
                  <a:ext cx="27360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B94B999-826D-086C-E5DA-EA4485267061}"/>
                    </a:ext>
                  </a:extLst>
                </p14:cNvPr>
                <p14:cNvContentPartPr/>
                <p14:nvPr/>
              </p14:nvContentPartPr>
              <p14:xfrm>
                <a:off x="7305730" y="1774169"/>
                <a:ext cx="277200" cy="118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B94B999-826D-086C-E5DA-EA448526706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297090" y="1765169"/>
                  <a:ext cx="2948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08B4DF0-A4E4-4541-60F1-18232DD077CB}"/>
                    </a:ext>
                  </a:extLst>
                </p14:cNvPr>
                <p14:cNvContentPartPr/>
                <p14:nvPr/>
              </p14:nvContentPartPr>
              <p14:xfrm>
                <a:off x="7558810" y="2009969"/>
                <a:ext cx="194040" cy="2206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B08B4DF0-A4E4-4541-60F1-18232DD077C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550170" y="2000969"/>
                  <a:ext cx="21168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AE6AA4B-7884-F707-0F39-8395CDB3C1E5}"/>
                    </a:ext>
                  </a:extLst>
                </p14:cNvPr>
                <p14:cNvContentPartPr/>
                <p14:nvPr/>
              </p14:nvContentPartPr>
              <p14:xfrm>
                <a:off x="7598410" y="2087729"/>
                <a:ext cx="102960" cy="108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AE6AA4B-7884-F707-0F39-8395CDB3C1E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589410" y="2078729"/>
                  <a:ext cx="1206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E6038E7-FAAE-9681-53FA-E146898495E2}"/>
                    </a:ext>
                  </a:extLst>
                </p14:cNvPr>
                <p14:cNvContentPartPr/>
                <p14:nvPr/>
              </p14:nvContentPartPr>
              <p14:xfrm>
                <a:off x="8063530" y="1781369"/>
                <a:ext cx="23040" cy="2487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E6038E7-FAAE-9681-53FA-E146898495E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054530" y="1772369"/>
                  <a:ext cx="4068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FCA0D142-CB92-62DE-99C8-3CE2294E62EF}"/>
                    </a:ext>
                  </a:extLst>
                </p14:cNvPr>
                <p14:cNvContentPartPr/>
                <p14:nvPr/>
              </p14:nvContentPartPr>
              <p14:xfrm>
                <a:off x="7973170" y="1872449"/>
                <a:ext cx="156960" cy="129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FCA0D142-CB92-62DE-99C8-3CE2294E62E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964170" y="1863449"/>
                  <a:ext cx="1746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C017459F-683D-CC5B-22CD-6B4A81E63AF2}"/>
                    </a:ext>
                  </a:extLst>
                </p14:cNvPr>
                <p14:cNvContentPartPr/>
                <p14:nvPr/>
              </p14:nvContentPartPr>
              <p14:xfrm>
                <a:off x="8357650" y="1656809"/>
                <a:ext cx="13320" cy="1965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C017459F-683D-CC5B-22CD-6B4A81E63AF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349010" y="1648169"/>
                  <a:ext cx="309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A1C3BDF-E26D-0CE9-3445-49A768E532FE}"/>
                    </a:ext>
                  </a:extLst>
                </p14:cNvPr>
                <p14:cNvContentPartPr/>
                <p14:nvPr/>
              </p14:nvContentPartPr>
              <p14:xfrm>
                <a:off x="8281690" y="1877849"/>
                <a:ext cx="230760" cy="691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A1C3BDF-E26D-0CE9-3445-49A768E532F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273050" y="1868849"/>
                  <a:ext cx="2484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C17A5340-8212-D3B8-D7C8-80B3BCBF8F30}"/>
                    </a:ext>
                  </a:extLst>
                </p14:cNvPr>
                <p14:cNvContentPartPr/>
                <p14:nvPr/>
              </p14:nvContentPartPr>
              <p14:xfrm>
                <a:off x="8293930" y="2024009"/>
                <a:ext cx="96480" cy="1738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C17A5340-8212-D3B8-D7C8-80B3BCBF8F3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284930" y="2015369"/>
                  <a:ext cx="114120" cy="19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FAEF864F-6B35-EFA9-1EA8-21A6E4F4DEFE}"/>
              </a:ext>
            </a:extLst>
          </p:cNvPr>
          <p:cNvGrpSpPr/>
          <p:nvPr/>
        </p:nvGrpSpPr>
        <p:grpSpPr>
          <a:xfrm>
            <a:off x="611890" y="2345489"/>
            <a:ext cx="1888920" cy="684000"/>
            <a:chOff x="611890" y="2345489"/>
            <a:chExt cx="1888920" cy="68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BE067EA2-8165-CDE4-2C93-314030BFF2DF}"/>
                    </a:ext>
                  </a:extLst>
                </p14:cNvPr>
                <p14:cNvContentPartPr/>
                <p14:nvPr/>
              </p14:nvContentPartPr>
              <p14:xfrm>
                <a:off x="611890" y="2345489"/>
                <a:ext cx="1402200" cy="4406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BE067EA2-8165-CDE4-2C93-314030BFF2D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03250" y="2336849"/>
                  <a:ext cx="1419840" cy="45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D807D47-19EF-1FE6-1692-213EBD4E069A}"/>
                    </a:ext>
                  </a:extLst>
                </p14:cNvPr>
                <p14:cNvContentPartPr/>
                <p14:nvPr/>
              </p14:nvContentPartPr>
              <p14:xfrm>
                <a:off x="2183290" y="2390489"/>
                <a:ext cx="317520" cy="6390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D807D47-19EF-1FE6-1692-213EBD4E069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174650" y="2381489"/>
                  <a:ext cx="335160" cy="65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BB24E86-7C05-B24C-3FA4-B58207CE2CFB}"/>
              </a:ext>
            </a:extLst>
          </p:cNvPr>
          <p:cNvGrpSpPr/>
          <p:nvPr/>
        </p:nvGrpSpPr>
        <p:grpSpPr>
          <a:xfrm>
            <a:off x="2661010" y="2317769"/>
            <a:ext cx="7006680" cy="661680"/>
            <a:chOff x="2661010" y="2317769"/>
            <a:chExt cx="7006680" cy="66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42E3530-3AF0-E3B4-6C87-96D3C140ABBE}"/>
                    </a:ext>
                  </a:extLst>
                </p14:cNvPr>
                <p14:cNvContentPartPr/>
                <p14:nvPr/>
              </p14:nvContentPartPr>
              <p14:xfrm>
                <a:off x="2661010" y="2342969"/>
                <a:ext cx="1006920" cy="4482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42E3530-3AF0-E3B4-6C87-96D3C140ABB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652010" y="2334329"/>
                  <a:ext cx="1024560" cy="46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2B1C38D-9B3E-5607-CB9D-66DE3E6A9841}"/>
                    </a:ext>
                  </a:extLst>
                </p14:cNvPr>
                <p14:cNvContentPartPr/>
                <p14:nvPr/>
              </p14:nvContentPartPr>
              <p14:xfrm>
                <a:off x="3235570" y="2492009"/>
                <a:ext cx="304200" cy="410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2B1C38D-9B3E-5607-CB9D-66DE3E6A984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226930" y="2483009"/>
                  <a:ext cx="3218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60FF3605-5E20-446B-3FC2-A6E8E0D2CF38}"/>
                    </a:ext>
                  </a:extLst>
                </p14:cNvPr>
                <p14:cNvContentPartPr/>
                <p14:nvPr/>
              </p14:nvContentPartPr>
              <p14:xfrm>
                <a:off x="2890330" y="2487689"/>
                <a:ext cx="261000" cy="320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60FF3605-5E20-446B-3FC2-A6E8E0D2CF3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881690" y="2478689"/>
                  <a:ext cx="2786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827458BA-D84D-5CFE-BA20-859FB622796C}"/>
                    </a:ext>
                  </a:extLst>
                </p14:cNvPr>
                <p14:cNvContentPartPr/>
                <p14:nvPr/>
              </p14:nvContentPartPr>
              <p14:xfrm>
                <a:off x="3896890" y="2382569"/>
                <a:ext cx="1671840" cy="5968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827458BA-D84D-5CFE-BA20-859FB622796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888250" y="2373929"/>
                  <a:ext cx="1689480" cy="61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4DBE7EA5-68E4-9FBF-4930-52CD325E1574}"/>
                    </a:ext>
                  </a:extLst>
                </p14:cNvPr>
                <p14:cNvContentPartPr/>
                <p14:nvPr/>
              </p14:nvContentPartPr>
              <p14:xfrm>
                <a:off x="5213050" y="2507849"/>
                <a:ext cx="26640" cy="417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4DBE7EA5-68E4-9FBF-4930-52CD325E157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204050" y="2499209"/>
                  <a:ext cx="442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E382719E-AA9A-DEFD-4295-D553AE75E550}"/>
                    </a:ext>
                  </a:extLst>
                </p14:cNvPr>
                <p14:cNvContentPartPr/>
                <p14:nvPr/>
              </p14:nvContentPartPr>
              <p14:xfrm>
                <a:off x="5765290" y="2450969"/>
                <a:ext cx="457920" cy="2876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E382719E-AA9A-DEFD-4295-D553AE75E55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756650" y="2442329"/>
                  <a:ext cx="47556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7610B104-AFA4-AB3C-F599-57EA318BD883}"/>
                    </a:ext>
                  </a:extLst>
                </p14:cNvPr>
                <p14:cNvContentPartPr/>
                <p14:nvPr/>
              </p14:nvContentPartPr>
              <p14:xfrm>
                <a:off x="5847370" y="2503169"/>
                <a:ext cx="295200" cy="295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7610B104-AFA4-AB3C-F599-57EA318BD88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838730" y="2494529"/>
                  <a:ext cx="3128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F63B03A3-8B27-522F-4BD3-746F00D719CF}"/>
                    </a:ext>
                  </a:extLst>
                </p14:cNvPr>
                <p14:cNvContentPartPr/>
                <p14:nvPr/>
              </p14:nvContentPartPr>
              <p14:xfrm>
                <a:off x="6458290" y="2317769"/>
                <a:ext cx="636120" cy="4363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F63B03A3-8B27-522F-4BD3-746F00D719C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449290" y="2309129"/>
                  <a:ext cx="653760" cy="45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E7CF96C1-C365-E0C4-BEF0-18075932C75B}"/>
                    </a:ext>
                  </a:extLst>
                </p14:cNvPr>
                <p14:cNvContentPartPr/>
                <p14:nvPr/>
              </p14:nvContentPartPr>
              <p14:xfrm>
                <a:off x="6998290" y="2522249"/>
                <a:ext cx="23040" cy="104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E7CF96C1-C365-E0C4-BEF0-18075932C75B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989290" y="2513609"/>
                  <a:ext cx="406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D60AA91D-C0C2-E1D2-A2C9-33B61DC6133C}"/>
                    </a:ext>
                  </a:extLst>
                </p14:cNvPr>
                <p14:cNvContentPartPr/>
                <p14:nvPr/>
              </p14:nvContentPartPr>
              <p14:xfrm>
                <a:off x="6467650" y="2481569"/>
                <a:ext cx="422640" cy="554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D60AA91D-C0C2-E1D2-A2C9-33B61DC6133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459010" y="2472929"/>
                  <a:ext cx="44028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CF8B0951-944B-A8DB-9436-E63166F54583}"/>
                    </a:ext>
                  </a:extLst>
                </p14:cNvPr>
                <p14:cNvContentPartPr/>
                <p14:nvPr/>
              </p14:nvContentPartPr>
              <p14:xfrm>
                <a:off x="7310410" y="2363849"/>
                <a:ext cx="868680" cy="3801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CF8B0951-944B-A8DB-9436-E63166F5458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301410" y="2354849"/>
                  <a:ext cx="88632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6AAE1956-CAF3-D174-28E8-AAA047124585}"/>
                    </a:ext>
                  </a:extLst>
                </p14:cNvPr>
                <p14:cNvContentPartPr/>
                <p14:nvPr/>
              </p14:nvContentPartPr>
              <p14:xfrm>
                <a:off x="7404370" y="2470409"/>
                <a:ext cx="270720" cy="421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6AAE1956-CAF3-D174-28E8-AAA04712458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395370" y="2461409"/>
                  <a:ext cx="2883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E534095D-B083-D308-2C97-5201DBBA4023}"/>
                    </a:ext>
                  </a:extLst>
                </p14:cNvPr>
                <p14:cNvContentPartPr/>
                <p14:nvPr/>
              </p14:nvContentPartPr>
              <p14:xfrm>
                <a:off x="8598850" y="2408489"/>
                <a:ext cx="270360" cy="2379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E534095D-B083-D308-2C97-5201DBBA402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590210" y="2399849"/>
                  <a:ext cx="28800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C98978E7-DCD7-71B7-3D8A-84DB87455A3A}"/>
                    </a:ext>
                  </a:extLst>
                </p14:cNvPr>
                <p14:cNvContentPartPr/>
                <p14:nvPr/>
              </p14:nvContentPartPr>
              <p14:xfrm>
                <a:off x="8590930" y="2377169"/>
                <a:ext cx="280440" cy="662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C98978E7-DCD7-71B7-3D8A-84DB87455A3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582290" y="2368169"/>
                  <a:ext cx="2980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2324789F-1C12-A047-0754-F2B2386DD8B9}"/>
                    </a:ext>
                  </a:extLst>
                </p14:cNvPr>
                <p14:cNvContentPartPr/>
                <p14:nvPr/>
              </p14:nvContentPartPr>
              <p14:xfrm>
                <a:off x="9275290" y="2506769"/>
                <a:ext cx="392400" cy="1234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2324789F-1C12-A047-0754-F2B2386DD8B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266650" y="2497769"/>
                  <a:ext cx="4100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4A1E9AAB-F467-F022-97B2-6F1DF473A893}"/>
                    </a:ext>
                  </a:extLst>
                </p14:cNvPr>
                <p14:cNvContentPartPr/>
                <p14:nvPr/>
              </p14:nvContentPartPr>
              <p14:xfrm>
                <a:off x="9516850" y="2394449"/>
                <a:ext cx="14760" cy="291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4A1E9AAB-F467-F022-97B2-6F1DF473A89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507850" y="2385449"/>
                  <a:ext cx="32400" cy="4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1C58CF10-D488-28CF-EF8C-883717FD1FBD}"/>
              </a:ext>
            </a:extLst>
          </p:cNvPr>
          <p:cNvGrpSpPr/>
          <p:nvPr/>
        </p:nvGrpSpPr>
        <p:grpSpPr>
          <a:xfrm>
            <a:off x="5286130" y="3011849"/>
            <a:ext cx="2954160" cy="737640"/>
            <a:chOff x="5286130" y="3011849"/>
            <a:chExt cx="2954160" cy="73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F46A4957-A4DC-0C12-BE16-B6BF8381A3EE}"/>
                    </a:ext>
                  </a:extLst>
                </p14:cNvPr>
                <p14:cNvContentPartPr/>
                <p14:nvPr/>
              </p14:nvContentPartPr>
              <p14:xfrm>
                <a:off x="5286130" y="3176729"/>
                <a:ext cx="263880" cy="2732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F46A4957-A4DC-0C12-BE16-B6BF8381A3E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277130" y="3168089"/>
                  <a:ext cx="28152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408229E0-65E3-8985-CAEF-D888F41958EF}"/>
                    </a:ext>
                  </a:extLst>
                </p14:cNvPr>
                <p14:cNvContentPartPr/>
                <p14:nvPr/>
              </p14:nvContentPartPr>
              <p14:xfrm>
                <a:off x="5681410" y="3044609"/>
                <a:ext cx="159840" cy="4654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408229E0-65E3-8985-CAEF-D888F41958E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672770" y="3035609"/>
                  <a:ext cx="177480" cy="48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874E6001-37CD-7581-E3FE-6FEE12AA3478}"/>
                    </a:ext>
                  </a:extLst>
                </p14:cNvPr>
                <p14:cNvContentPartPr/>
                <p14:nvPr/>
              </p14:nvContentPartPr>
              <p14:xfrm>
                <a:off x="5963650" y="3126329"/>
                <a:ext cx="277560" cy="3283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874E6001-37CD-7581-E3FE-6FEE12AA347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955010" y="3117329"/>
                  <a:ext cx="29520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8C01F235-0AD1-AA8B-CD4F-D1D798D8306B}"/>
                    </a:ext>
                  </a:extLst>
                </p14:cNvPr>
                <p14:cNvContentPartPr/>
                <p14:nvPr/>
              </p14:nvContentPartPr>
              <p14:xfrm>
                <a:off x="5933770" y="3109049"/>
                <a:ext cx="322200" cy="219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8C01F235-0AD1-AA8B-CD4F-D1D798D8306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924770" y="3100409"/>
                  <a:ext cx="3398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ABF3196A-4BCE-1AAD-8DE8-C37D6B7D92D1}"/>
                    </a:ext>
                  </a:extLst>
                </p14:cNvPr>
                <p14:cNvContentPartPr/>
                <p14:nvPr/>
              </p14:nvContentPartPr>
              <p14:xfrm>
                <a:off x="6314650" y="3348809"/>
                <a:ext cx="104040" cy="1994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ABF3196A-4BCE-1AAD-8DE8-C37D6B7D92D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306010" y="3340169"/>
                  <a:ext cx="12168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207DF91B-8D49-C886-5B52-3FC55998E4F7}"/>
                    </a:ext>
                  </a:extLst>
                </p14:cNvPr>
                <p14:cNvContentPartPr/>
                <p14:nvPr/>
              </p14:nvContentPartPr>
              <p14:xfrm>
                <a:off x="6346330" y="3470489"/>
                <a:ext cx="72720" cy="129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207DF91B-8D49-C886-5B52-3FC55998E4F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337330" y="3461489"/>
                  <a:ext cx="903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2C9A6BA6-31CF-92C2-2644-F0225E76AEE3}"/>
                    </a:ext>
                  </a:extLst>
                </p14:cNvPr>
                <p14:cNvContentPartPr/>
                <p14:nvPr/>
              </p14:nvContentPartPr>
              <p14:xfrm>
                <a:off x="6692290" y="3171329"/>
                <a:ext cx="8280" cy="1738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2C9A6BA6-31CF-92C2-2644-F0225E76AEE3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683290" y="3162689"/>
                  <a:ext cx="259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3DA1B86B-4783-A16C-708A-961CF3956CFD}"/>
                    </a:ext>
                  </a:extLst>
                </p14:cNvPr>
                <p14:cNvContentPartPr/>
                <p14:nvPr/>
              </p14:nvContentPartPr>
              <p14:xfrm>
                <a:off x="6604450" y="3266369"/>
                <a:ext cx="187200" cy="140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3DA1B86B-4783-A16C-708A-961CF3956CF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595450" y="3257729"/>
                  <a:ext cx="2048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26DE1ED5-1C32-C65E-AD2A-81A5F8113DB9}"/>
                    </a:ext>
                  </a:extLst>
                </p14:cNvPr>
                <p14:cNvContentPartPr/>
                <p14:nvPr/>
              </p14:nvContentPartPr>
              <p14:xfrm>
                <a:off x="6972370" y="3066929"/>
                <a:ext cx="24840" cy="2052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26DE1ED5-1C32-C65E-AD2A-81A5F8113DB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963730" y="3057929"/>
                  <a:ext cx="4248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1604F9A3-6B5F-2EC9-F232-F71EDA870C3D}"/>
                    </a:ext>
                  </a:extLst>
                </p14:cNvPr>
                <p14:cNvContentPartPr/>
                <p14:nvPr/>
              </p14:nvContentPartPr>
              <p14:xfrm>
                <a:off x="6826930" y="3303449"/>
                <a:ext cx="247680" cy="219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1604F9A3-6B5F-2EC9-F232-F71EDA870C3D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818290" y="3294449"/>
                  <a:ext cx="2653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CD6DA6D0-E37E-3D1E-51FC-34D6A6BC046C}"/>
                    </a:ext>
                  </a:extLst>
                </p14:cNvPr>
                <p14:cNvContentPartPr/>
                <p14:nvPr/>
              </p14:nvContentPartPr>
              <p14:xfrm>
                <a:off x="6884530" y="3451409"/>
                <a:ext cx="187200" cy="1443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CD6DA6D0-E37E-3D1E-51FC-34D6A6BC046C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875530" y="3442409"/>
                  <a:ext cx="2048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FE70B888-0E23-E3B2-A9EF-4EE501C3C66B}"/>
                    </a:ext>
                  </a:extLst>
                </p14:cNvPr>
                <p14:cNvContentPartPr/>
                <p14:nvPr/>
              </p14:nvContentPartPr>
              <p14:xfrm>
                <a:off x="7090450" y="3011849"/>
                <a:ext cx="215640" cy="7376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FE70B888-0E23-E3B2-A9EF-4EE501C3C66B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081810" y="3003209"/>
                  <a:ext cx="233280" cy="75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CE2F1C3F-E6B7-1240-A5BD-A8C1C9A42C84}"/>
                    </a:ext>
                  </a:extLst>
                </p14:cNvPr>
                <p14:cNvContentPartPr/>
                <p14:nvPr/>
              </p14:nvContentPartPr>
              <p14:xfrm>
                <a:off x="7513090" y="3328289"/>
                <a:ext cx="351720" cy="446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CE2F1C3F-E6B7-1240-A5BD-A8C1C9A42C84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504090" y="3319289"/>
                  <a:ext cx="3693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0CB91459-87D9-7242-CE5A-7BBEC79591F7}"/>
                    </a:ext>
                  </a:extLst>
                </p14:cNvPr>
                <p14:cNvContentPartPr/>
                <p14:nvPr/>
              </p14:nvContentPartPr>
              <p14:xfrm>
                <a:off x="7630810" y="3220649"/>
                <a:ext cx="55440" cy="2635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0CB91459-87D9-7242-CE5A-7BBEC79591F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621810" y="3212009"/>
                  <a:ext cx="7308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E3644434-1033-0226-A80E-69B3DB9A90E6}"/>
                    </a:ext>
                  </a:extLst>
                </p14:cNvPr>
                <p14:cNvContentPartPr/>
                <p14:nvPr/>
              </p14:nvContentPartPr>
              <p14:xfrm>
                <a:off x="8081530" y="3043169"/>
                <a:ext cx="158760" cy="4327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E3644434-1033-0226-A80E-69B3DB9A90E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072530" y="3034169"/>
                  <a:ext cx="176400" cy="450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2E7B7E93-3F47-23F2-F6BA-5F0946D9E099}"/>
                  </a:ext>
                </a:extLst>
              </p14:cNvPr>
              <p14:cNvContentPartPr/>
              <p14:nvPr/>
            </p14:nvContentPartPr>
            <p14:xfrm>
              <a:off x="1920850" y="4464809"/>
              <a:ext cx="68040" cy="10800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2E7B7E93-3F47-23F2-F6BA-5F0946D9E099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1912210" y="4456169"/>
                <a:ext cx="85680" cy="12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3" name="Group 102">
            <a:extLst>
              <a:ext uri="{FF2B5EF4-FFF2-40B4-BE49-F238E27FC236}">
                <a16:creationId xmlns:a16="http://schemas.microsoft.com/office/drawing/2014/main" id="{9D36FCE0-A3D4-967F-700C-D0FA69917C6D}"/>
              </a:ext>
            </a:extLst>
          </p:cNvPr>
          <p:cNvGrpSpPr/>
          <p:nvPr/>
        </p:nvGrpSpPr>
        <p:grpSpPr>
          <a:xfrm>
            <a:off x="3341410" y="4289129"/>
            <a:ext cx="493200" cy="435600"/>
            <a:chOff x="3341410" y="4289129"/>
            <a:chExt cx="493200" cy="43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6D9A126B-3085-BE8F-C5D0-4D53721E2117}"/>
                    </a:ext>
                  </a:extLst>
                </p14:cNvPr>
                <p14:cNvContentPartPr/>
                <p14:nvPr/>
              </p14:nvContentPartPr>
              <p14:xfrm>
                <a:off x="3341410" y="4289129"/>
                <a:ext cx="493200" cy="4356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6D9A126B-3085-BE8F-C5D0-4D53721E2117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332770" y="4280489"/>
                  <a:ext cx="510840" cy="45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765BB3E7-0366-6C5E-2C9B-1375B024608C}"/>
                    </a:ext>
                  </a:extLst>
                </p14:cNvPr>
                <p14:cNvContentPartPr/>
                <p14:nvPr/>
              </p14:nvContentPartPr>
              <p14:xfrm>
                <a:off x="3483250" y="4451129"/>
                <a:ext cx="162000" cy="2102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765BB3E7-0366-6C5E-2C9B-1375B024608C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474250" y="4442489"/>
                  <a:ext cx="17964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9E705BC5-B810-FCEE-359C-2E95A02CA8D1}"/>
                    </a:ext>
                  </a:extLst>
                </p14:cNvPr>
                <p14:cNvContentPartPr/>
                <p14:nvPr/>
              </p14:nvContentPartPr>
              <p14:xfrm>
                <a:off x="3541210" y="4526009"/>
                <a:ext cx="91440" cy="381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9E705BC5-B810-FCEE-359C-2E95A02CA8D1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532570" y="4517009"/>
                  <a:ext cx="109080" cy="5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F1FA7A07-EA34-871E-AD4E-B5BCA6893073}"/>
              </a:ext>
            </a:extLst>
          </p:cNvPr>
          <p:cNvGrpSpPr/>
          <p:nvPr/>
        </p:nvGrpSpPr>
        <p:grpSpPr>
          <a:xfrm>
            <a:off x="1910410" y="4235849"/>
            <a:ext cx="600120" cy="858600"/>
            <a:chOff x="1910410" y="4235849"/>
            <a:chExt cx="600120" cy="85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C3B206F7-56DC-1598-7433-6C075E434759}"/>
                    </a:ext>
                  </a:extLst>
                </p14:cNvPr>
                <p14:cNvContentPartPr/>
                <p14:nvPr/>
              </p14:nvContentPartPr>
              <p14:xfrm>
                <a:off x="1910410" y="4235849"/>
                <a:ext cx="139680" cy="6105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C3B206F7-56DC-1598-7433-6C075E434759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901410" y="4226849"/>
                  <a:ext cx="157320" cy="62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60CF7A00-E52D-CC4A-A480-79B3581338CE}"/>
                    </a:ext>
                  </a:extLst>
                </p14:cNvPr>
                <p14:cNvContentPartPr/>
                <p14:nvPr/>
              </p14:nvContentPartPr>
              <p14:xfrm>
                <a:off x="2171770" y="4766489"/>
                <a:ext cx="157320" cy="75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60CF7A00-E52D-CC4A-A480-79B3581338CE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163130" y="4757849"/>
                  <a:ext cx="1749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30E4EDFC-BA99-001C-6984-A546806FEC01}"/>
                    </a:ext>
                  </a:extLst>
                </p14:cNvPr>
                <p14:cNvContentPartPr/>
                <p14:nvPr/>
              </p14:nvContentPartPr>
              <p14:xfrm>
                <a:off x="2393530" y="4648409"/>
                <a:ext cx="23040" cy="964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30E4EDFC-BA99-001C-6984-A546806FEC0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384530" y="4639769"/>
                  <a:ext cx="406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F293D669-6FAC-B828-208C-782BDE87CE08}"/>
                    </a:ext>
                  </a:extLst>
                </p14:cNvPr>
                <p14:cNvContentPartPr/>
                <p14:nvPr/>
              </p14:nvContentPartPr>
              <p14:xfrm>
                <a:off x="2362930" y="4852889"/>
                <a:ext cx="111240" cy="61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F293D669-6FAC-B828-208C-782BDE87CE0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354290" y="4843889"/>
                  <a:ext cx="1288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88F06A17-D7B4-149F-A1FD-E90E2379EA9A}"/>
                    </a:ext>
                  </a:extLst>
                </p14:cNvPr>
                <p14:cNvContentPartPr/>
                <p14:nvPr/>
              </p14:nvContentPartPr>
              <p14:xfrm>
                <a:off x="2377330" y="4949009"/>
                <a:ext cx="133200" cy="1454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88F06A17-D7B4-149F-A1FD-E90E2379EA9A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368690" y="4940369"/>
                  <a:ext cx="150840" cy="163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7B69A8D3-2002-38A5-CA98-6CCAB3B23007}"/>
                  </a:ext>
                </a:extLst>
              </p14:cNvPr>
              <p14:cNvContentPartPr/>
              <p14:nvPr/>
            </p14:nvContentPartPr>
            <p14:xfrm>
              <a:off x="3628330" y="4711049"/>
              <a:ext cx="5400" cy="25056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7B69A8D3-2002-38A5-CA98-6CCAB3B23007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3619330" y="4702049"/>
                <a:ext cx="23040" cy="268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7" name="Group 116">
            <a:extLst>
              <a:ext uri="{FF2B5EF4-FFF2-40B4-BE49-F238E27FC236}">
                <a16:creationId xmlns:a16="http://schemas.microsoft.com/office/drawing/2014/main" id="{6E908FA1-D579-A13E-C1BA-FAEE3970F56A}"/>
              </a:ext>
            </a:extLst>
          </p:cNvPr>
          <p:cNvGrpSpPr/>
          <p:nvPr/>
        </p:nvGrpSpPr>
        <p:grpSpPr>
          <a:xfrm>
            <a:off x="3499450" y="3792689"/>
            <a:ext cx="555480" cy="486360"/>
            <a:chOff x="3499450" y="3792689"/>
            <a:chExt cx="555480" cy="48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E9E26AD8-FA32-D6C6-F532-5A823114E507}"/>
                    </a:ext>
                  </a:extLst>
                </p14:cNvPr>
                <p14:cNvContentPartPr/>
                <p14:nvPr/>
              </p14:nvContentPartPr>
              <p14:xfrm>
                <a:off x="3499450" y="3971249"/>
                <a:ext cx="133200" cy="3078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E9E26AD8-FA32-D6C6-F532-5A823114E507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490450" y="3962609"/>
                  <a:ext cx="15084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76C2D5F1-214A-1502-CC0D-7966999D92CA}"/>
                    </a:ext>
                  </a:extLst>
                </p14:cNvPr>
                <p14:cNvContentPartPr/>
                <p14:nvPr/>
              </p14:nvContentPartPr>
              <p14:xfrm>
                <a:off x="3713290" y="3792689"/>
                <a:ext cx="153360" cy="2908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76C2D5F1-214A-1502-CC0D-7966999D92CA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704290" y="3784049"/>
                  <a:ext cx="17100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16E97CCA-0B95-E668-7CD8-9B217F887A9D}"/>
                    </a:ext>
                  </a:extLst>
                </p14:cNvPr>
                <p14:cNvContentPartPr/>
                <p14:nvPr/>
              </p14:nvContentPartPr>
              <p14:xfrm>
                <a:off x="3694570" y="3808169"/>
                <a:ext cx="201600" cy="154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16E97CCA-0B95-E668-7CD8-9B217F887A9D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685930" y="3799529"/>
                  <a:ext cx="2192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B5F3D752-8F77-20EB-B266-BA3D2B96118C}"/>
                    </a:ext>
                  </a:extLst>
                </p14:cNvPr>
                <p14:cNvContentPartPr/>
                <p14:nvPr/>
              </p14:nvContentPartPr>
              <p14:xfrm>
                <a:off x="3914890" y="3959729"/>
                <a:ext cx="140040" cy="2221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B5F3D752-8F77-20EB-B266-BA3D2B96118C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905890" y="3950729"/>
                  <a:ext cx="15768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873A6FBB-A3BB-993B-A7D5-92527A8DBBF3}"/>
                    </a:ext>
                  </a:extLst>
                </p14:cNvPr>
                <p14:cNvContentPartPr/>
                <p14:nvPr/>
              </p14:nvContentPartPr>
              <p14:xfrm>
                <a:off x="3928210" y="4065929"/>
                <a:ext cx="112320" cy="630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873A6FBB-A3BB-993B-A7D5-92527A8DBBF3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919210" y="4057289"/>
                  <a:ext cx="129960" cy="8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19894237-F199-7349-F136-BE836E7C679C}"/>
              </a:ext>
            </a:extLst>
          </p:cNvPr>
          <p:cNvGrpSpPr/>
          <p:nvPr/>
        </p:nvGrpSpPr>
        <p:grpSpPr>
          <a:xfrm>
            <a:off x="5409250" y="4165289"/>
            <a:ext cx="3058920" cy="600480"/>
            <a:chOff x="5409250" y="4165289"/>
            <a:chExt cx="3058920" cy="60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4B3BC54F-EE2F-A12A-4E54-0F90731B6B30}"/>
                    </a:ext>
                  </a:extLst>
                </p14:cNvPr>
                <p14:cNvContentPartPr/>
                <p14:nvPr/>
              </p14:nvContentPartPr>
              <p14:xfrm>
                <a:off x="5409250" y="4196249"/>
                <a:ext cx="1196280" cy="5695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4B3BC54F-EE2F-A12A-4E54-0F90731B6B30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400250" y="4187249"/>
                  <a:ext cx="1213920" cy="58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7B5C3CD4-0AB0-6A72-C4E3-30FC4E8BA5C4}"/>
                    </a:ext>
                  </a:extLst>
                </p14:cNvPr>
                <p14:cNvContentPartPr/>
                <p14:nvPr/>
              </p14:nvContentPartPr>
              <p14:xfrm>
                <a:off x="6347410" y="4221089"/>
                <a:ext cx="31320" cy="3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7B5C3CD4-0AB0-6A72-C4E3-30FC4E8BA5C4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338770" y="4212089"/>
                  <a:ext cx="489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F1A245DE-6469-B60E-12AB-6BF0814503C6}"/>
                    </a:ext>
                  </a:extLst>
                </p14:cNvPr>
                <p14:cNvContentPartPr/>
                <p14:nvPr/>
              </p14:nvContentPartPr>
              <p14:xfrm>
                <a:off x="6627850" y="4424129"/>
                <a:ext cx="225360" cy="903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F1A245DE-6469-B60E-12AB-6BF0814503C6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619210" y="4415489"/>
                  <a:ext cx="2430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4B86C453-5793-0456-B10B-0ABF66EFE34A}"/>
                    </a:ext>
                  </a:extLst>
                </p14:cNvPr>
                <p14:cNvContentPartPr/>
                <p14:nvPr/>
              </p14:nvContentPartPr>
              <p14:xfrm>
                <a:off x="7088650" y="4284449"/>
                <a:ext cx="1217880" cy="4694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4B86C453-5793-0456-B10B-0ABF66EFE34A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080010" y="4275449"/>
                  <a:ext cx="1235520" cy="48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0C4E539E-609F-C04E-868C-81E816E30699}"/>
                    </a:ext>
                  </a:extLst>
                </p14:cNvPr>
                <p14:cNvContentPartPr/>
                <p14:nvPr/>
              </p14:nvContentPartPr>
              <p14:xfrm>
                <a:off x="7768690" y="4165289"/>
                <a:ext cx="55440" cy="100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0C4E539E-609F-C04E-868C-81E816E30699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759690" y="4156649"/>
                  <a:ext cx="730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34D760C0-0BBF-2EC5-A906-D954A48F12F3}"/>
                    </a:ext>
                  </a:extLst>
                </p14:cNvPr>
                <p14:cNvContentPartPr/>
                <p14:nvPr/>
              </p14:nvContentPartPr>
              <p14:xfrm>
                <a:off x="8419930" y="4489649"/>
                <a:ext cx="48240" cy="241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34D760C0-0BBF-2EC5-A906-D954A48F12F3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410930" y="4481009"/>
                  <a:ext cx="65880" cy="4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AB4D1D57-CD07-C56F-0F36-5EB923FF46EB}"/>
              </a:ext>
            </a:extLst>
          </p:cNvPr>
          <p:cNvGrpSpPr/>
          <p:nvPr/>
        </p:nvGrpSpPr>
        <p:grpSpPr>
          <a:xfrm>
            <a:off x="8968210" y="4150889"/>
            <a:ext cx="596880" cy="325080"/>
            <a:chOff x="8968210" y="4150889"/>
            <a:chExt cx="596880" cy="32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F4E4469D-69F3-F468-1D33-D8BDD8EF5FA7}"/>
                    </a:ext>
                  </a:extLst>
                </p14:cNvPr>
                <p14:cNvContentPartPr/>
                <p14:nvPr/>
              </p14:nvContentPartPr>
              <p14:xfrm>
                <a:off x="9017890" y="4190849"/>
                <a:ext cx="222480" cy="2851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F4E4469D-69F3-F468-1D33-D8BDD8EF5FA7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008890" y="4182209"/>
                  <a:ext cx="24012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696BDB21-43E5-BB6B-3C90-84977FFB2F4A}"/>
                    </a:ext>
                  </a:extLst>
                </p14:cNvPr>
                <p14:cNvContentPartPr/>
                <p14:nvPr/>
              </p14:nvContentPartPr>
              <p14:xfrm>
                <a:off x="8968210" y="4150889"/>
                <a:ext cx="304200" cy="507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696BDB21-43E5-BB6B-3C90-84977FFB2F4A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959210" y="4142249"/>
                  <a:ext cx="3218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6DA5011F-445E-4177-7FBD-ED4C43C7D745}"/>
                    </a:ext>
                  </a:extLst>
                </p14:cNvPr>
                <p14:cNvContentPartPr/>
                <p14:nvPr/>
              </p14:nvContentPartPr>
              <p14:xfrm>
                <a:off x="9384010" y="4234409"/>
                <a:ext cx="181080" cy="201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6DA5011F-445E-4177-7FBD-ED4C43C7D745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9375370" y="4225769"/>
                  <a:ext cx="1987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07F7AC0C-3355-01E8-30FF-7483528F2FD8}"/>
                    </a:ext>
                  </a:extLst>
                </p14:cNvPr>
                <p14:cNvContentPartPr/>
                <p14:nvPr/>
              </p14:nvContentPartPr>
              <p14:xfrm>
                <a:off x="9345130" y="4305689"/>
                <a:ext cx="206280" cy="320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07F7AC0C-3355-01E8-30FF-7483528F2FD8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336490" y="4297049"/>
                  <a:ext cx="223920" cy="4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7CAF9EC8-561D-6CE0-CE96-4535C57F9EEE}"/>
              </a:ext>
            </a:extLst>
          </p:cNvPr>
          <p:cNvGrpSpPr/>
          <p:nvPr/>
        </p:nvGrpSpPr>
        <p:grpSpPr>
          <a:xfrm>
            <a:off x="9884050" y="4025969"/>
            <a:ext cx="1170720" cy="566640"/>
            <a:chOff x="9884050" y="4025969"/>
            <a:chExt cx="1170720" cy="56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78CD6AA0-3643-4BE2-D1A2-48DE911CE83A}"/>
                    </a:ext>
                  </a:extLst>
                </p14:cNvPr>
                <p14:cNvContentPartPr/>
                <p14:nvPr/>
              </p14:nvContentPartPr>
              <p14:xfrm>
                <a:off x="9884050" y="4178969"/>
                <a:ext cx="262440" cy="2656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78CD6AA0-3643-4BE2-D1A2-48DE911CE83A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875050" y="4169969"/>
                  <a:ext cx="28008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6C4752C9-EFEC-7224-EA2C-F61BACBE0EF5}"/>
                    </a:ext>
                  </a:extLst>
                </p14:cNvPr>
                <p14:cNvContentPartPr/>
                <p14:nvPr/>
              </p14:nvContentPartPr>
              <p14:xfrm>
                <a:off x="9903490" y="4100849"/>
                <a:ext cx="333720" cy="745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6C4752C9-EFEC-7224-EA2C-F61BACBE0EF5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894490" y="4091849"/>
                  <a:ext cx="3513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F28B6DF2-8EC2-FEA0-4A68-89A236FD8B1F}"/>
                    </a:ext>
                  </a:extLst>
                </p14:cNvPr>
                <p14:cNvContentPartPr/>
                <p14:nvPr/>
              </p14:nvContentPartPr>
              <p14:xfrm>
                <a:off x="10209850" y="4350689"/>
                <a:ext cx="185400" cy="2419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F28B6DF2-8EC2-FEA0-4A68-89A236FD8B1F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200850" y="4341689"/>
                  <a:ext cx="20304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A9B12836-2DD9-EEB3-4E12-2F0D2522D3DF}"/>
                    </a:ext>
                  </a:extLst>
                </p14:cNvPr>
                <p14:cNvContentPartPr/>
                <p14:nvPr/>
              </p14:nvContentPartPr>
              <p14:xfrm>
                <a:off x="10278610" y="4463009"/>
                <a:ext cx="44640" cy="86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A9B12836-2DD9-EEB3-4E12-2F0D2522D3DF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269970" y="4454369"/>
                  <a:ext cx="622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046A3741-4956-875A-CC6D-30A47F664C16}"/>
                    </a:ext>
                  </a:extLst>
                </p14:cNvPr>
                <p14:cNvContentPartPr/>
                <p14:nvPr/>
              </p14:nvContentPartPr>
              <p14:xfrm>
                <a:off x="10578490" y="4211369"/>
                <a:ext cx="191160" cy="259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046A3741-4956-875A-CC6D-30A47F664C16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569490" y="4202369"/>
                  <a:ext cx="2088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1883A52E-370B-46A3-E5E0-D7678821F5DF}"/>
                    </a:ext>
                  </a:extLst>
                </p14:cNvPr>
                <p14:cNvContentPartPr/>
                <p14:nvPr/>
              </p14:nvContentPartPr>
              <p14:xfrm>
                <a:off x="11018770" y="4025969"/>
                <a:ext cx="16560" cy="2070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1883A52E-370B-46A3-E5E0-D7678821F5DF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1009770" y="4017329"/>
                  <a:ext cx="3420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D1E78573-103D-A2A7-949F-081493FD6D4D}"/>
                    </a:ext>
                  </a:extLst>
                </p14:cNvPr>
                <p14:cNvContentPartPr/>
                <p14:nvPr/>
              </p14:nvContentPartPr>
              <p14:xfrm>
                <a:off x="10857850" y="4248449"/>
                <a:ext cx="196920" cy="309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D1E78573-103D-A2A7-949F-081493FD6D4D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849210" y="4239449"/>
                  <a:ext cx="2145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F29EED6B-C01D-3F05-B0D8-89E7DEF49495}"/>
                    </a:ext>
                  </a:extLst>
                </p14:cNvPr>
                <p14:cNvContentPartPr/>
                <p14:nvPr/>
              </p14:nvContentPartPr>
              <p14:xfrm>
                <a:off x="10855330" y="4363649"/>
                <a:ext cx="198360" cy="2066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F29EED6B-C01D-3F05-B0D8-89E7DEF49495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846690" y="4354649"/>
                  <a:ext cx="216000" cy="22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CCCA8330-CD26-6339-8624-6175A2E0547E}"/>
              </a:ext>
            </a:extLst>
          </p:cNvPr>
          <p:cNvGrpSpPr/>
          <p:nvPr/>
        </p:nvGrpSpPr>
        <p:grpSpPr>
          <a:xfrm>
            <a:off x="5502850" y="5107049"/>
            <a:ext cx="2604240" cy="540000"/>
            <a:chOff x="5502850" y="5107049"/>
            <a:chExt cx="2604240" cy="54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46626AE4-9DF9-8F22-E30A-E10FE519F8DA}"/>
                    </a:ext>
                  </a:extLst>
                </p14:cNvPr>
                <p14:cNvContentPartPr/>
                <p14:nvPr/>
              </p14:nvContentPartPr>
              <p14:xfrm>
                <a:off x="5502850" y="5270849"/>
                <a:ext cx="202680" cy="2851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46626AE4-9DF9-8F22-E30A-E10FE519F8DA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493850" y="5261849"/>
                  <a:ext cx="22032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EEF02430-536E-A90C-C5B1-61794476C510}"/>
                    </a:ext>
                  </a:extLst>
                </p14:cNvPr>
                <p14:cNvContentPartPr/>
                <p14:nvPr/>
              </p14:nvContentPartPr>
              <p14:xfrm>
                <a:off x="5939170" y="5107049"/>
                <a:ext cx="148680" cy="5047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EEF02430-536E-A90C-C5B1-61794476C510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930170" y="5098409"/>
                  <a:ext cx="166320" cy="52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1C699323-1CC5-908D-FA9F-6DA4B9716F8A}"/>
                    </a:ext>
                  </a:extLst>
                </p14:cNvPr>
                <p14:cNvContentPartPr/>
                <p14:nvPr/>
              </p14:nvContentPartPr>
              <p14:xfrm>
                <a:off x="6181450" y="5224049"/>
                <a:ext cx="181440" cy="2624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1C699323-1CC5-908D-FA9F-6DA4B9716F8A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172450" y="5215049"/>
                  <a:ext cx="19908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4D493395-6142-7127-6AB6-3446C9F00BB7}"/>
                    </a:ext>
                  </a:extLst>
                </p14:cNvPr>
                <p14:cNvContentPartPr/>
                <p14:nvPr/>
              </p14:nvContentPartPr>
              <p14:xfrm>
                <a:off x="6132130" y="5207849"/>
                <a:ext cx="302040" cy="727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4D493395-6142-7127-6AB6-3446C9F00BB7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123130" y="5198849"/>
                  <a:ext cx="3196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135FDB7A-ADD9-39C8-7893-D6A3BC43FD61}"/>
                    </a:ext>
                  </a:extLst>
                </p14:cNvPr>
                <p14:cNvContentPartPr/>
                <p14:nvPr/>
              </p14:nvContentPartPr>
              <p14:xfrm>
                <a:off x="6419050" y="5416649"/>
                <a:ext cx="160200" cy="2304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135FDB7A-ADD9-39C8-7893-D6A3BC43FD61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410050" y="5407649"/>
                  <a:ext cx="17784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8B6D2C12-7FB1-8FB6-4860-2F9E2137239C}"/>
                    </a:ext>
                  </a:extLst>
                </p14:cNvPr>
                <p14:cNvContentPartPr/>
                <p14:nvPr/>
              </p14:nvContentPartPr>
              <p14:xfrm>
                <a:off x="6449650" y="5540129"/>
                <a:ext cx="136080" cy="536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8B6D2C12-7FB1-8FB6-4860-2F9E2137239C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441010" y="5531489"/>
                  <a:ext cx="1537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30D07756-B9D8-2829-2662-C73A5E686875}"/>
                    </a:ext>
                  </a:extLst>
                </p14:cNvPr>
                <p14:cNvContentPartPr/>
                <p14:nvPr/>
              </p14:nvContentPartPr>
              <p14:xfrm>
                <a:off x="6745570" y="5365529"/>
                <a:ext cx="158040" cy="111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30D07756-B9D8-2829-2662-C73A5E686875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736570" y="5356529"/>
                  <a:ext cx="1756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C1336CBC-9D9D-ED21-B9D1-0A1AEEC93A4F}"/>
                    </a:ext>
                  </a:extLst>
                </p14:cNvPr>
                <p14:cNvContentPartPr/>
                <p14:nvPr/>
              </p14:nvContentPartPr>
              <p14:xfrm>
                <a:off x="7114210" y="5168249"/>
                <a:ext cx="6480" cy="1911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C1336CBC-9D9D-ED21-B9D1-0A1AEEC93A4F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105210" y="5159609"/>
                  <a:ext cx="241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B5A9A5F7-39D6-2F0A-2AA5-AA75C49894C0}"/>
                    </a:ext>
                  </a:extLst>
                </p14:cNvPr>
                <p14:cNvContentPartPr/>
                <p14:nvPr/>
              </p14:nvContentPartPr>
              <p14:xfrm>
                <a:off x="7069570" y="5375249"/>
                <a:ext cx="125280" cy="331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B5A9A5F7-39D6-2F0A-2AA5-AA75C49894C0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060570" y="5366249"/>
                  <a:ext cx="1429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1EE453C8-35D7-B530-B817-CE5E92AC75AC}"/>
                    </a:ext>
                  </a:extLst>
                </p14:cNvPr>
                <p14:cNvContentPartPr/>
                <p14:nvPr/>
              </p14:nvContentPartPr>
              <p14:xfrm>
                <a:off x="7025290" y="5470289"/>
                <a:ext cx="199800" cy="1472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1EE453C8-35D7-B530-B817-CE5E92AC75AC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016650" y="5461289"/>
                  <a:ext cx="2174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12BDBE01-C13E-D9EB-CABB-088F844977FE}"/>
                    </a:ext>
                  </a:extLst>
                </p14:cNvPr>
                <p14:cNvContentPartPr/>
                <p14:nvPr/>
              </p14:nvContentPartPr>
              <p14:xfrm>
                <a:off x="7288090" y="5112089"/>
                <a:ext cx="154080" cy="5295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12BDBE01-C13E-D9EB-CABB-088F844977FE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279450" y="5103449"/>
                  <a:ext cx="171720" cy="54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9ADEFAD0-7EDC-383E-B3C2-5292C9873D2F}"/>
                    </a:ext>
                  </a:extLst>
                </p14:cNvPr>
                <p14:cNvContentPartPr/>
                <p14:nvPr/>
              </p14:nvContentPartPr>
              <p14:xfrm>
                <a:off x="7768690" y="5218289"/>
                <a:ext cx="44280" cy="2505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9ADEFAD0-7EDC-383E-B3C2-5292C9873D2F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759690" y="5209289"/>
                  <a:ext cx="6192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63E65D83-D1DC-F2FA-AA5F-612747E12B50}"/>
                    </a:ext>
                  </a:extLst>
                </p14:cNvPr>
                <p14:cNvContentPartPr/>
                <p14:nvPr/>
              </p14:nvContentPartPr>
              <p14:xfrm>
                <a:off x="7685890" y="5357969"/>
                <a:ext cx="240120" cy="374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63E65D83-D1DC-F2FA-AA5F-612747E12B50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677250" y="5348969"/>
                  <a:ext cx="2577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F1F54075-037E-77C1-61EF-91467FFFD7A9}"/>
                    </a:ext>
                  </a:extLst>
                </p14:cNvPr>
                <p14:cNvContentPartPr/>
                <p14:nvPr/>
              </p14:nvContentPartPr>
              <p14:xfrm>
                <a:off x="8077930" y="5185169"/>
                <a:ext cx="29160" cy="3902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F1F54075-037E-77C1-61EF-91467FFFD7A9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068930" y="5176169"/>
                  <a:ext cx="46800" cy="40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1B33F792-27B7-2A28-4FE4-3709EFC143F2}"/>
              </a:ext>
            </a:extLst>
          </p:cNvPr>
          <p:cNvGrpSpPr/>
          <p:nvPr/>
        </p:nvGrpSpPr>
        <p:grpSpPr>
          <a:xfrm>
            <a:off x="8608570" y="5107769"/>
            <a:ext cx="1355400" cy="477360"/>
            <a:chOff x="8608570" y="5107769"/>
            <a:chExt cx="1355400" cy="47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90D9BB9D-AF0B-298F-25AF-C4C181B92151}"/>
                    </a:ext>
                  </a:extLst>
                </p14:cNvPr>
                <p14:cNvContentPartPr/>
                <p14:nvPr/>
              </p14:nvContentPartPr>
              <p14:xfrm>
                <a:off x="8608570" y="5107769"/>
                <a:ext cx="1355400" cy="4773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90D9BB9D-AF0B-298F-25AF-C4C181B92151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8599570" y="5098769"/>
                  <a:ext cx="1373040" cy="49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C200176A-471D-2865-D763-FEA229463A31}"/>
                    </a:ext>
                  </a:extLst>
                </p14:cNvPr>
                <p14:cNvContentPartPr/>
                <p14:nvPr/>
              </p14:nvContentPartPr>
              <p14:xfrm>
                <a:off x="8849770" y="5213609"/>
                <a:ext cx="336960" cy="248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C200176A-471D-2865-D763-FEA229463A31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8841130" y="5204969"/>
                  <a:ext cx="354600" cy="42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46A0A706-877B-716B-55E3-F0664C6C64ED}"/>
                  </a:ext>
                </a:extLst>
              </p14:cNvPr>
              <p14:cNvContentPartPr/>
              <p14:nvPr/>
            </p14:nvContentPartPr>
            <p14:xfrm>
              <a:off x="434410" y="6012449"/>
              <a:ext cx="122400" cy="35244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46A0A706-877B-716B-55E3-F0664C6C64ED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425770" y="6003449"/>
                <a:ext cx="140040" cy="37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6F636106-3B30-EE98-E191-1418DFE9C7C6}"/>
                  </a:ext>
                </a:extLst>
              </p14:cNvPr>
              <p14:cNvContentPartPr/>
              <p14:nvPr/>
            </p14:nvContentPartPr>
            <p14:xfrm>
              <a:off x="389770" y="5916689"/>
              <a:ext cx="301320" cy="10584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6F636106-3B30-EE98-E191-1418DFE9C7C6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380770" y="5908049"/>
                <a:ext cx="31896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87582D75-DF7F-6EB4-6F27-8C022CB7E1CD}"/>
                  </a:ext>
                </a:extLst>
              </p14:cNvPr>
              <p14:cNvContentPartPr/>
              <p14:nvPr/>
            </p14:nvContentPartPr>
            <p14:xfrm>
              <a:off x="624490" y="5941889"/>
              <a:ext cx="329400" cy="39672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87582D75-DF7F-6EB4-6F27-8C022CB7E1CD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615490" y="5932889"/>
                <a:ext cx="347040" cy="41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79868D94-9398-F603-3CE6-587A309AA4DF}"/>
                  </a:ext>
                </a:extLst>
              </p14:cNvPr>
              <p14:cNvContentPartPr/>
              <p14:nvPr/>
            </p14:nvContentPartPr>
            <p14:xfrm>
              <a:off x="938770" y="5923529"/>
              <a:ext cx="392040" cy="37764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79868D94-9398-F603-3CE6-587A309AA4DF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930130" y="5914889"/>
                <a:ext cx="409680" cy="39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8D61521E-9E77-07D6-92B0-7C2BC167DE20}"/>
                  </a:ext>
                </a:extLst>
              </p14:cNvPr>
              <p14:cNvContentPartPr/>
              <p14:nvPr/>
            </p14:nvContentPartPr>
            <p14:xfrm>
              <a:off x="1572010" y="5932529"/>
              <a:ext cx="95400" cy="37908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8D61521E-9E77-07D6-92B0-7C2BC167DE20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1563010" y="5923889"/>
                <a:ext cx="113040" cy="39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3AE1DC6A-7A3E-5CAF-9E48-48887524CB0A}"/>
                  </a:ext>
                </a:extLst>
              </p14:cNvPr>
              <p14:cNvContentPartPr/>
              <p14:nvPr/>
            </p14:nvContentPartPr>
            <p14:xfrm>
              <a:off x="1687930" y="5930729"/>
              <a:ext cx="141120" cy="29268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3AE1DC6A-7A3E-5CAF-9E48-48887524CB0A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1679290" y="5921729"/>
                <a:ext cx="158760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B5D6DC3D-681E-1E1D-993C-5066F214B1E9}"/>
                  </a:ext>
                </a:extLst>
              </p14:cNvPr>
              <p14:cNvContentPartPr/>
              <p14:nvPr/>
            </p14:nvContentPartPr>
            <p14:xfrm>
              <a:off x="1542130" y="6026489"/>
              <a:ext cx="309600" cy="8100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B5D6DC3D-681E-1E1D-993C-5066F214B1E9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1533490" y="6017849"/>
                <a:ext cx="32724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FEE1397D-BC07-2802-67A6-DD879B6E93D8}"/>
                  </a:ext>
                </a:extLst>
              </p14:cNvPr>
              <p14:cNvContentPartPr/>
              <p14:nvPr/>
            </p14:nvContentPartPr>
            <p14:xfrm>
              <a:off x="1511890" y="6128729"/>
              <a:ext cx="278640" cy="4752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FEE1397D-BC07-2802-67A6-DD879B6E93D8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1503250" y="6120089"/>
                <a:ext cx="29628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B93A4A16-918C-ADC6-E0B4-D9A727CBCF0E}"/>
                  </a:ext>
                </a:extLst>
              </p14:cNvPr>
              <p14:cNvContentPartPr/>
              <p14:nvPr/>
            </p14:nvContentPartPr>
            <p14:xfrm>
              <a:off x="1858210" y="5938649"/>
              <a:ext cx="1245240" cy="40212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B93A4A16-918C-ADC6-E0B4-D9A727CBCF0E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1849210" y="5930009"/>
                <a:ext cx="1262880" cy="41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4597FD3C-5261-B41A-E49E-B710E8A9F54C}"/>
                  </a:ext>
                </a:extLst>
              </p14:cNvPr>
              <p14:cNvContentPartPr/>
              <p14:nvPr/>
            </p14:nvContentPartPr>
            <p14:xfrm>
              <a:off x="2740210" y="6140249"/>
              <a:ext cx="40320" cy="756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4597FD3C-5261-B41A-E49E-B710E8A9F54C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2731570" y="6131249"/>
                <a:ext cx="5796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B38934A2-19D6-25A9-BB99-4D9D27E0AEB8}"/>
                  </a:ext>
                </a:extLst>
              </p14:cNvPr>
              <p14:cNvContentPartPr/>
              <p14:nvPr/>
            </p14:nvContentPartPr>
            <p14:xfrm>
              <a:off x="2383810" y="6065369"/>
              <a:ext cx="282240" cy="7380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B38934A2-19D6-25A9-BB99-4D9D27E0AEB8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2375170" y="6056729"/>
                <a:ext cx="29988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47BC93DA-8414-98FD-4715-9D660B7317AA}"/>
                  </a:ext>
                </a:extLst>
              </p14:cNvPr>
              <p14:cNvContentPartPr/>
              <p14:nvPr/>
            </p14:nvContentPartPr>
            <p14:xfrm>
              <a:off x="2029930" y="5973209"/>
              <a:ext cx="47160" cy="1656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47BC93DA-8414-98FD-4715-9D660B7317AA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2020930" y="5964569"/>
                <a:ext cx="6480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8A600EB5-E9D0-C148-AD7F-B85667F0604A}"/>
                  </a:ext>
                </a:extLst>
              </p14:cNvPr>
              <p14:cNvContentPartPr/>
              <p14:nvPr/>
            </p14:nvContentPartPr>
            <p14:xfrm>
              <a:off x="3258250" y="5925689"/>
              <a:ext cx="1001520" cy="44964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8A600EB5-E9D0-C148-AD7F-B85667F0604A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3249250" y="5916689"/>
                <a:ext cx="1019160" cy="46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EAF3EC46-45FC-EA93-DBE3-B52C94FAFEF7}"/>
                  </a:ext>
                </a:extLst>
              </p14:cNvPr>
              <p14:cNvContentPartPr/>
              <p14:nvPr/>
            </p14:nvContentPartPr>
            <p14:xfrm>
              <a:off x="3801130" y="6104249"/>
              <a:ext cx="198720" cy="2376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EAF3EC46-45FC-EA93-DBE3-B52C94FAFEF7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3792130" y="6095609"/>
                <a:ext cx="21636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3FDFEDE6-2C33-D64D-77EF-417D6C8C245E}"/>
                  </a:ext>
                </a:extLst>
              </p14:cNvPr>
              <p14:cNvContentPartPr/>
              <p14:nvPr/>
            </p14:nvContentPartPr>
            <p14:xfrm>
              <a:off x="3429250" y="6079769"/>
              <a:ext cx="325800" cy="3924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3FDFEDE6-2C33-D64D-77EF-417D6C8C245E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3420610" y="6071129"/>
                <a:ext cx="3434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E9F0F760-79AE-1CE8-BD9C-1421D703011D}"/>
                  </a:ext>
                </a:extLst>
              </p14:cNvPr>
              <p14:cNvContentPartPr/>
              <p14:nvPr/>
            </p14:nvContentPartPr>
            <p14:xfrm>
              <a:off x="4437970" y="6186329"/>
              <a:ext cx="180000" cy="756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E9F0F760-79AE-1CE8-BD9C-1421D703011D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4428970" y="6177329"/>
                <a:ext cx="19764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B45E96F1-BD7B-C339-6A08-C1DF42BC7089}"/>
                  </a:ext>
                </a:extLst>
              </p14:cNvPr>
              <p14:cNvContentPartPr/>
              <p14:nvPr/>
            </p14:nvContentPartPr>
            <p14:xfrm>
              <a:off x="4458850" y="6275609"/>
              <a:ext cx="159840" cy="1764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B45E96F1-BD7B-C339-6A08-C1DF42BC7089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4449850" y="6266609"/>
                <a:ext cx="17748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9D25FE13-0103-8A60-7D6D-C84E4193799B}"/>
                  </a:ext>
                </a:extLst>
              </p14:cNvPr>
              <p14:cNvContentPartPr/>
              <p14:nvPr/>
            </p14:nvContentPartPr>
            <p14:xfrm>
              <a:off x="4839370" y="6133049"/>
              <a:ext cx="155520" cy="22284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9D25FE13-0103-8A60-7D6D-C84E4193799B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4830730" y="6124049"/>
                <a:ext cx="17316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42CF5FDA-CF56-3793-9868-62ADD8783224}"/>
                  </a:ext>
                </a:extLst>
              </p14:cNvPr>
              <p14:cNvContentPartPr/>
              <p14:nvPr/>
            </p14:nvContentPartPr>
            <p14:xfrm>
              <a:off x="5097490" y="6017129"/>
              <a:ext cx="127080" cy="34128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42CF5FDA-CF56-3793-9868-62ADD8783224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5088490" y="6008489"/>
                <a:ext cx="144720" cy="35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B1B686B0-3F68-1525-3B51-E322DC174B4A}"/>
                  </a:ext>
                </a:extLst>
              </p14:cNvPr>
              <p14:cNvContentPartPr/>
              <p14:nvPr/>
            </p14:nvContentPartPr>
            <p14:xfrm>
              <a:off x="5267770" y="6126569"/>
              <a:ext cx="117000" cy="206280"/>
            </p14:xfrm>
          </p:contentPart>
        </mc:Choice>
        <mc:Fallback xmlns=""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B1B686B0-3F68-1525-3B51-E322DC174B4A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5259130" y="6117929"/>
                <a:ext cx="13464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BCA67B63-6B8C-E1F4-9AF8-793425C0138B}"/>
                  </a:ext>
                </a:extLst>
              </p14:cNvPr>
              <p14:cNvContentPartPr/>
              <p14:nvPr/>
            </p14:nvContentPartPr>
            <p14:xfrm>
              <a:off x="5214490" y="6103169"/>
              <a:ext cx="267840" cy="23040"/>
            </p14:xfrm>
          </p:contentPart>
        </mc:Choice>
        <mc:Fallback xmlns=""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BCA67B63-6B8C-E1F4-9AF8-793425C0138B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5205850" y="6094169"/>
                <a:ext cx="28548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B1F2D044-FC68-CC6B-F8E3-6D61819C571C}"/>
                  </a:ext>
                </a:extLst>
              </p14:cNvPr>
              <p14:cNvContentPartPr/>
              <p14:nvPr/>
            </p14:nvContentPartPr>
            <p14:xfrm>
              <a:off x="5485210" y="6225209"/>
              <a:ext cx="127800" cy="177120"/>
            </p14:xfrm>
          </p:contentPart>
        </mc:Choice>
        <mc:Fallback xmlns=""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B1F2D044-FC68-CC6B-F8E3-6D61819C571C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5476570" y="6216209"/>
                <a:ext cx="14544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CB319DA3-3077-CF25-D392-19D519C81948}"/>
                  </a:ext>
                </a:extLst>
              </p14:cNvPr>
              <p14:cNvContentPartPr/>
              <p14:nvPr/>
            </p14:nvContentPartPr>
            <p14:xfrm>
              <a:off x="5512570" y="6331409"/>
              <a:ext cx="103680" cy="33120"/>
            </p14:xfrm>
          </p:contentPart>
        </mc:Choice>
        <mc:Fallback xmlns=""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CB319DA3-3077-CF25-D392-19D519C81948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5503570" y="6322769"/>
                <a:ext cx="12132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8DE730C8-1F57-77F1-F322-3DB84D67DC18}"/>
                  </a:ext>
                </a:extLst>
              </p14:cNvPr>
              <p14:cNvContentPartPr/>
              <p14:nvPr/>
            </p14:nvContentPartPr>
            <p14:xfrm>
              <a:off x="5742250" y="6108569"/>
              <a:ext cx="27720" cy="95040"/>
            </p14:xfrm>
          </p:contentPart>
        </mc:Choice>
        <mc:Fallback xmlns=""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8DE730C8-1F57-77F1-F322-3DB84D67DC18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5733250" y="6099569"/>
                <a:ext cx="4536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1BFC211F-CD12-3223-3F24-F19EFCC22574}"/>
                  </a:ext>
                </a:extLst>
              </p14:cNvPr>
              <p14:cNvContentPartPr/>
              <p14:nvPr/>
            </p14:nvContentPartPr>
            <p14:xfrm>
              <a:off x="5640370" y="6168689"/>
              <a:ext cx="189360" cy="12600"/>
            </p14:xfrm>
          </p:contentPart>
        </mc:Choice>
        <mc:Fallback xmlns=""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1BFC211F-CD12-3223-3F24-F19EFCC22574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5631730" y="6159689"/>
                <a:ext cx="20700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3CFD64B5-16E1-B80D-5428-724120914AB9}"/>
                  </a:ext>
                </a:extLst>
              </p14:cNvPr>
              <p14:cNvContentPartPr/>
              <p14:nvPr/>
            </p14:nvContentPartPr>
            <p14:xfrm>
              <a:off x="5926930" y="6005969"/>
              <a:ext cx="34920" cy="1836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3CFD64B5-16E1-B80D-5428-724120914AB9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5917930" y="5996969"/>
                <a:ext cx="5256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875BEDE3-6B66-7BA5-E97A-FFB837689D73}"/>
                  </a:ext>
                </a:extLst>
              </p14:cNvPr>
              <p14:cNvContentPartPr/>
              <p14:nvPr/>
            </p14:nvContentPartPr>
            <p14:xfrm>
              <a:off x="5879050" y="6195329"/>
              <a:ext cx="183600" cy="4644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875BEDE3-6B66-7BA5-E97A-FFB837689D73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5870050" y="6186329"/>
                <a:ext cx="20124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C8674ED2-C9B3-1852-8245-7A219AA61E94}"/>
                  </a:ext>
                </a:extLst>
              </p14:cNvPr>
              <p14:cNvContentPartPr/>
              <p14:nvPr/>
            </p14:nvContentPartPr>
            <p14:xfrm>
              <a:off x="5848450" y="6341849"/>
              <a:ext cx="227160" cy="78120"/>
            </p14:xfrm>
          </p:contentPart>
        </mc:Choice>
        <mc:Fallback xmlns=""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C8674ED2-C9B3-1852-8245-7A219AA61E94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5839450" y="6332849"/>
                <a:ext cx="24480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EF9A75A1-8E31-0E68-16BA-38B6BFB7033F}"/>
                  </a:ext>
                </a:extLst>
              </p14:cNvPr>
              <p14:cNvContentPartPr/>
              <p14:nvPr/>
            </p14:nvContentPartPr>
            <p14:xfrm>
              <a:off x="6027370" y="5936489"/>
              <a:ext cx="241920" cy="595800"/>
            </p14:xfrm>
          </p:contentPart>
        </mc:Choice>
        <mc:Fallback xmlns=""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EF9A75A1-8E31-0E68-16BA-38B6BFB7033F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6018730" y="5927489"/>
                <a:ext cx="259560" cy="61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47EA05B5-10E8-62DF-7C84-16FFE053348C}"/>
                  </a:ext>
                </a:extLst>
              </p14:cNvPr>
              <p14:cNvContentPartPr/>
              <p14:nvPr/>
            </p14:nvContentPartPr>
            <p14:xfrm>
              <a:off x="6384490" y="6246809"/>
              <a:ext cx="224280" cy="25200"/>
            </p14:xfrm>
          </p:contentPart>
        </mc:Choice>
        <mc:Fallback xmlns=""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47EA05B5-10E8-62DF-7C84-16FFE053348C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6375490" y="6237809"/>
                <a:ext cx="24192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0DC0DE25-0839-1628-228E-36B15CFCABDB}"/>
                  </a:ext>
                </a:extLst>
              </p14:cNvPr>
              <p14:cNvContentPartPr/>
              <p14:nvPr/>
            </p14:nvContentPartPr>
            <p14:xfrm>
              <a:off x="6534610" y="6156089"/>
              <a:ext cx="25560" cy="221760"/>
            </p14:xfrm>
          </p:contentPart>
        </mc:Choice>
        <mc:Fallback xmlns=""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0DC0DE25-0839-1628-228E-36B15CFCABDB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6525970" y="6147089"/>
                <a:ext cx="4320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0401CCE2-CD63-31E2-7436-198045164997}"/>
                  </a:ext>
                </a:extLst>
              </p14:cNvPr>
              <p14:cNvContentPartPr/>
              <p14:nvPr/>
            </p14:nvContentPartPr>
            <p14:xfrm>
              <a:off x="6736210" y="6071129"/>
              <a:ext cx="66600" cy="291240"/>
            </p14:xfrm>
          </p:contentPart>
        </mc:Choice>
        <mc:Fallback xmlns=""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0401CCE2-CD63-31E2-7436-198045164997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6727570" y="6062489"/>
                <a:ext cx="84240" cy="308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16" name="Group 215">
            <a:extLst>
              <a:ext uri="{FF2B5EF4-FFF2-40B4-BE49-F238E27FC236}">
                <a16:creationId xmlns:a16="http://schemas.microsoft.com/office/drawing/2014/main" id="{B7F877DF-5C0D-AB5C-10D0-7EDF5A07A18D}"/>
              </a:ext>
            </a:extLst>
          </p:cNvPr>
          <p:cNvGrpSpPr/>
          <p:nvPr/>
        </p:nvGrpSpPr>
        <p:grpSpPr>
          <a:xfrm>
            <a:off x="7032490" y="5919929"/>
            <a:ext cx="2138400" cy="560160"/>
            <a:chOff x="7032490" y="5919929"/>
            <a:chExt cx="2138400" cy="56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44F54318-8B02-8F33-B2D3-1A8DB4829312}"/>
                    </a:ext>
                  </a:extLst>
                </p14:cNvPr>
                <p14:cNvContentPartPr/>
                <p14:nvPr/>
              </p14:nvContentPartPr>
              <p14:xfrm>
                <a:off x="7084330" y="6161849"/>
                <a:ext cx="19440" cy="15120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44F54318-8B02-8F33-B2D3-1A8DB4829312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7075690" y="6152849"/>
                  <a:ext cx="370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0FB06F7E-F4F3-CAA7-23A6-561AF51B8F98}"/>
                    </a:ext>
                  </a:extLst>
                </p14:cNvPr>
                <p14:cNvContentPartPr/>
                <p14:nvPr/>
              </p14:nvContentPartPr>
              <p14:xfrm>
                <a:off x="7032490" y="6219089"/>
                <a:ext cx="123480" cy="136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0FB06F7E-F4F3-CAA7-23A6-561AF51B8F98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7023490" y="6210449"/>
                  <a:ext cx="1411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8EB153F7-A39F-5128-E506-6ED3964339B5}"/>
                    </a:ext>
                  </a:extLst>
                </p14:cNvPr>
                <p14:cNvContentPartPr/>
                <p14:nvPr/>
              </p14:nvContentPartPr>
              <p14:xfrm>
                <a:off x="7278730" y="6140249"/>
                <a:ext cx="144000" cy="2379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8EB153F7-A39F-5128-E506-6ED3964339B5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7270090" y="6131249"/>
                  <a:ext cx="16164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A6BDB314-CC70-B1B6-0B0C-2FCE9A9A1517}"/>
                    </a:ext>
                  </a:extLst>
                </p14:cNvPr>
                <p14:cNvContentPartPr/>
                <p14:nvPr/>
              </p14:nvContentPartPr>
              <p14:xfrm>
                <a:off x="7543330" y="5996969"/>
                <a:ext cx="99360" cy="4042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A6BDB314-CC70-B1B6-0B0C-2FCE9A9A1517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7534330" y="5988329"/>
                  <a:ext cx="117000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A511E5B9-2033-E94E-6D7E-38BBE73A3C12}"/>
                    </a:ext>
                  </a:extLst>
                </p14:cNvPr>
                <p14:cNvContentPartPr/>
                <p14:nvPr/>
              </p14:nvContentPartPr>
              <p14:xfrm>
                <a:off x="7725850" y="6115769"/>
                <a:ext cx="143280" cy="2379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A511E5B9-2033-E94E-6D7E-38BBE73A3C12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7717210" y="6106769"/>
                  <a:ext cx="16092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1CDBFB54-1269-5B62-5D3A-1EB825F19D4F}"/>
                    </a:ext>
                  </a:extLst>
                </p14:cNvPr>
                <p14:cNvContentPartPr/>
                <p14:nvPr/>
              </p14:nvContentPartPr>
              <p14:xfrm>
                <a:off x="7674730" y="6118649"/>
                <a:ext cx="261000" cy="2052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1CDBFB54-1269-5B62-5D3A-1EB825F19D4F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7665730" y="6110009"/>
                  <a:ext cx="2786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FD7DD702-7408-28C5-792A-35B5A8AA10B8}"/>
                    </a:ext>
                  </a:extLst>
                </p14:cNvPr>
                <p14:cNvContentPartPr/>
                <p14:nvPr/>
              </p14:nvContentPartPr>
              <p14:xfrm>
                <a:off x="7952290" y="6314129"/>
                <a:ext cx="133920" cy="1346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FD7DD702-7408-28C5-792A-35B5A8AA10B8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7943650" y="6305489"/>
                  <a:ext cx="1515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FAFDAAF4-5BD7-A3D1-DD04-906E75C69E67}"/>
                    </a:ext>
                  </a:extLst>
                </p14:cNvPr>
                <p14:cNvContentPartPr/>
                <p14:nvPr/>
              </p14:nvContentPartPr>
              <p14:xfrm>
                <a:off x="7965970" y="6380729"/>
                <a:ext cx="100800" cy="2916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FAFDAAF4-5BD7-A3D1-DD04-906E75C69E67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7956970" y="6371729"/>
                  <a:ext cx="1184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FD2F87B5-6643-A51F-7026-FC14D5734038}"/>
                    </a:ext>
                  </a:extLst>
                </p14:cNvPr>
                <p14:cNvContentPartPr/>
                <p14:nvPr/>
              </p14:nvContentPartPr>
              <p14:xfrm>
                <a:off x="8112490" y="6180929"/>
                <a:ext cx="157680" cy="57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FD2F87B5-6643-A51F-7026-FC14D5734038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8103490" y="6171929"/>
                  <a:ext cx="1753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67E65BB7-FF86-78D9-861F-393E9B759EDF}"/>
                    </a:ext>
                  </a:extLst>
                </p14:cNvPr>
                <p14:cNvContentPartPr/>
                <p14:nvPr/>
              </p14:nvContentPartPr>
              <p14:xfrm>
                <a:off x="8349370" y="6018569"/>
                <a:ext cx="36360" cy="1843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67E65BB7-FF86-78D9-861F-393E9B759EDF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8340370" y="6009569"/>
                  <a:ext cx="5400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A0552AC7-F51C-EB60-CD7A-E723AF771028}"/>
                    </a:ext>
                  </a:extLst>
                </p14:cNvPr>
                <p14:cNvContentPartPr/>
                <p14:nvPr/>
              </p14:nvContentPartPr>
              <p14:xfrm>
                <a:off x="8297890" y="6229169"/>
                <a:ext cx="155880" cy="4644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A0552AC7-F51C-EB60-CD7A-E723AF771028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8288890" y="6220529"/>
                  <a:ext cx="1735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529F0866-1879-181C-F024-75FB088A7B07}"/>
                    </a:ext>
                  </a:extLst>
                </p14:cNvPr>
                <p14:cNvContentPartPr/>
                <p14:nvPr/>
              </p14:nvContentPartPr>
              <p14:xfrm>
                <a:off x="8311930" y="6353009"/>
                <a:ext cx="143280" cy="8100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529F0866-1879-181C-F024-75FB088A7B07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8303290" y="6344009"/>
                  <a:ext cx="1609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9DB927E0-04DD-E20E-7B93-E093EEF933F1}"/>
                    </a:ext>
                  </a:extLst>
                </p14:cNvPr>
                <p14:cNvContentPartPr/>
                <p14:nvPr/>
              </p14:nvContentPartPr>
              <p14:xfrm>
                <a:off x="8450530" y="5919929"/>
                <a:ext cx="182160" cy="5601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9DB927E0-04DD-E20E-7B93-E093EEF933F1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8441530" y="5911289"/>
                  <a:ext cx="199800" cy="57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D466ADD7-AEEE-0475-2322-86604C7722F8}"/>
                    </a:ext>
                  </a:extLst>
                </p14:cNvPr>
                <p14:cNvContentPartPr/>
                <p14:nvPr/>
              </p14:nvContentPartPr>
              <p14:xfrm>
                <a:off x="8789290" y="6214409"/>
                <a:ext cx="164160" cy="972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D466ADD7-AEEE-0475-2322-86604C7722F8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8780290" y="6205769"/>
                  <a:ext cx="1818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CE78ABEB-4F4F-73CC-0A0D-73F977C7D4EB}"/>
                    </a:ext>
                  </a:extLst>
                </p14:cNvPr>
                <p14:cNvContentPartPr/>
                <p14:nvPr/>
              </p14:nvContentPartPr>
              <p14:xfrm>
                <a:off x="8844370" y="6156449"/>
                <a:ext cx="47880" cy="13788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CE78ABEB-4F4F-73CC-0A0D-73F977C7D4EB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8835730" y="6147449"/>
                  <a:ext cx="655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88A43FF2-2F23-C0D8-851C-7FB487AE200F}"/>
                    </a:ext>
                  </a:extLst>
                </p14:cNvPr>
                <p14:cNvContentPartPr/>
                <p14:nvPr/>
              </p14:nvContentPartPr>
              <p14:xfrm>
                <a:off x="9134530" y="6052409"/>
                <a:ext cx="36360" cy="26820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88A43FF2-2F23-C0D8-851C-7FB487AE200F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9125890" y="6043409"/>
                  <a:ext cx="54000" cy="28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A436AE52-4E0E-90C1-FB74-EC64A1CBDE47}"/>
              </a:ext>
            </a:extLst>
          </p:cNvPr>
          <p:cNvGrpSpPr/>
          <p:nvPr/>
        </p:nvGrpSpPr>
        <p:grpSpPr>
          <a:xfrm>
            <a:off x="9461410" y="6170129"/>
            <a:ext cx="293760" cy="98640"/>
            <a:chOff x="9461410" y="6170129"/>
            <a:chExt cx="293760" cy="9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1C5A0B6A-388F-3125-BFA5-758E3A061555}"/>
                    </a:ext>
                  </a:extLst>
                </p14:cNvPr>
                <p14:cNvContentPartPr/>
                <p14:nvPr/>
              </p14:nvContentPartPr>
              <p14:xfrm>
                <a:off x="9461410" y="6170129"/>
                <a:ext cx="248040" cy="1188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1C5A0B6A-388F-3125-BFA5-758E3A061555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9452410" y="6161489"/>
                  <a:ext cx="2656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5788CE0E-6A24-7739-9D33-2E5E9C0B8A0B}"/>
                    </a:ext>
                  </a:extLst>
                </p14:cNvPr>
                <p14:cNvContentPartPr/>
                <p14:nvPr/>
              </p14:nvContentPartPr>
              <p14:xfrm>
                <a:off x="9502090" y="6257969"/>
                <a:ext cx="253080" cy="1080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5788CE0E-6A24-7739-9D33-2E5E9C0B8A0B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9493450" y="6248969"/>
                  <a:ext cx="270720" cy="2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5BBA9768-9978-B07E-C540-723A87E5C264}"/>
              </a:ext>
            </a:extLst>
          </p:cNvPr>
          <p:cNvGrpSpPr/>
          <p:nvPr/>
        </p:nvGrpSpPr>
        <p:grpSpPr>
          <a:xfrm>
            <a:off x="9980170" y="5972129"/>
            <a:ext cx="1384920" cy="493200"/>
            <a:chOff x="9980170" y="5972129"/>
            <a:chExt cx="1384920" cy="49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4D858FF9-69DA-A023-5332-2830EDDB54FB}"/>
                    </a:ext>
                  </a:extLst>
                </p14:cNvPr>
                <p14:cNvContentPartPr/>
                <p14:nvPr/>
              </p14:nvContentPartPr>
              <p14:xfrm>
                <a:off x="10113010" y="6041609"/>
                <a:ext cx="13680" cy="30348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4D858FF9-69DA-A023-5332-2830EDDB54FB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0104370" y="6032969"/>
                  <a:ext cx="3132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CB166802-9BCB-5BAA-6491-7F8BFE0FA990}"/>
                    </a:ext>
                  </a:extLst>
                </p14:cNvPr>
                <p14:cNvContentPartPr/>
                <p14:nvPr/>
              </p14:nvContentPartPr>
              <p14:xfrm>
                <a:off x="9980170" y="5972129"/>
                <a:ext cx="287640" cy="20124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CB166802-9BCB-5BAA-6491-7F8BFE0FA990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9971170" y="5963129"/>
                  <a:ext cx="30528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0A917EE2-87E3-2F85-8ECC-BDFE73CB4BE7}"/>
                    </a:ext>
                  </a:extLst>
                </p14:cNvPr>
                <p14:cNvContentPartPr/>
                <p14:nvPr/>
              </p14:nvContentPartPr>
              <p14:xfrm>
                <a:off x="10367170" y="6086969"/>
                <a:ext cx="195120" cy="24624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0A917EE2-87E3-2F85-8ECC-BDFE73CB4BE7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0358170" y="6077969"/>
                  <a:ext cx="21276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33D3E4B7-56A2-4312-41F8-B39BC50A9ABF}"/>
                    </a:ext>
                  </a:extLst>
                </p14:cNvPr>
                <p14:cNvContentPartPr/>
                <p14:nvPr/>
              </p14:nvContentPartPr>
              <p14:xfrm>
                <a:off x="10370050" y="6072569"/>
                <a:ext cx="335880" cy="2772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33D3E4B7-56A2-4312-41F8-B39BC50A9ABF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0361410" y="6063929"/>
                  <a:ext cx="3535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E75F6CD2-78D5-211B-E20D-786A052780D2}"/>
                    </a:ext>
                  </a:extLst>
                </p14:cNvPr>
                <p14:cNvContentPartPr/>
                <p14:nvPr/>
              </p14:nvContentPartPr>
              <p14:xfrm>
                <a:off x="10604410" y="6320969"/>
                <a:ext cx="180000" cy="14436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E75F6CD2-78D5-211B-E20D-786A052780D2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0595770" y="6312329"/>
                  <a:ext cx="1976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C317513C-5794-B702-3C45-82B550D394A9}"/>
                    </a:ext>
                  </a:extLst>
                </p14:cNvPr>
                <p14:cNvContentPartPr/>
                <p14:nvPr/>
              </p14:nvContentPartPr>
              <p14:xfrm>
                <a:off x="10631770" y="6396209"/>
                <a:ext cx="155880" cy="648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C317513C-5794-B702-3C45-82B550D394A9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0622770" y="6387209"/>
                  <a:ext cx="1735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6F79C6CF-8099-FAA6-AC78-8C2D16FAC106}"/>
                    </a:ext>
                  </a:extLst>
                </p14:cNvPr>
                <p14:cNvContentPartPr/>
                <p14:nvPr/>
              </p14:nvContentPartPr>
              <p14:xfrm>
                <a:off x="11043250" y="6133049"/>
                <a:ext cx="12240" cy="17712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6F79C6CF-8099-FAA6-AC78-8C2D16FAC106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1034250" y="6124049"/>
                  <a:ext cx="298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EE6C33FC-B4F5-7187-7B18-3873A987BA9A}"/>
                    </a:ext>
                  </a:extLst>
                </p14:cNvPr>
                <p14:cNvContentPartPr/>
                <p14:nvPr/>
              </p14:nvContentPartPr>
              <p14:xfrm>
                <a:off x="10944250" y="6170489"/>
                <a:ext cx="168840" cy="900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EE6C33FC-B4F5-7187-7B18-3873A987BA9A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0935250" y="6161849"/>
                  <a:ext cx="1864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344536A4-60F9-AC84-D566-C57248B58DA9}"/>
                    </a:ext>
                  </a:extLst>
                </p14:cNvPr>
                <p14:cNvContentPartPr/>
                <p14:nvPr/>
              </p14:nvContentPartPr>
              <p14:xfrm>
                <a:off x="11243770" y="6105689"/>
                <a:ext cx="121320" cy="24192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344536A4-60F9-AC84-D566-C57248B58DA9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1235130" y="6096689"/>
                  <a:ext cx="13896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DA2D7FF1-26D8-3966-5DD9-D025BB60541F}"/>
                    </a:ext>
                  </a:extLst>
                </p14:cNvPr>
                <p14:cNvContentPartPr/>
                <p14:nvPr/>
              </p14:nvContentPartPr>
              <p14:xfrm>
                <a:off x="11021650" y="6104249"/>
                <a:ext cx="11520" cy="6804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DA2D7FF1-26D8-3966-5DD9-D025BB60541F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1013010" y="6095609"/>
                  <a:ext cx="29160" cy="85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22159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2B69353-CC7D-EBE5-9C77-6C3330AB5790}"/>
                  </a:ext>
                </a:extLst>
              </p14:cNvPr>
              <p14:cNvContentPartPr/>
              <p14:nvPr/>
            </p14:nvContentPartPr>
            <p14:xfrm>
              <a:off x="631330" y="164609"/>
              <a:ext cx="255960" cy="4442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2B69353-CC7D-EBE5-9C77-6C3330AB579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2690" y="155969"/>
                <a:ext cx="273600" cy="461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C449A4A5-254B-9D07-6B64-46D37411E328}"/>
              </a:ext>
            </a:extLst>
          </p:cNvPr>
          <p:cNvGrpSpPr/>
          <p:nvPr/>
        </p:nvGrpSpPr>
        <p:grpSpPr>
          <a:xfrm>
            <a:off x="837250" y="122129"/>
            <a:ext cx="4788720" cy="711000"/>
            <a:chOff x="837250" y="122129"/>
            <a:chExt cx="4788720" cy="71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241A451-3697-9E6E-2FAE-E24F0C94663B}"/>
                    </a:ext>
                  </a:extLst>
                </p14:cNvPr>
                <p14:cNvContentPartPr/>
                <p14:nvPr/>
              </p14:nvContentPartPr>
              <p14:xfrm>
                <a:off x="837250" y="122129"/>
                <a:ext cx="1491840" cy="5302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241A451-3697-9E6E-2FAE-E24F0C94663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28610" y="113489"/>
                  <a:ext cx="1509480" cy="54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4A62EF1-05FA-BA3F-889E-360ED772D3F5}"/>
                    </a:ext>
                  </a:extLst>
                </p14:cNvPr>
                <p14:cNvContentPartPr/>
                <p14:nvPr/>
              </p14:nvContentPartPr>
              <p14:xfrm>
                <a:off x="2041090" y="339929"/>
                <a:ext cx="43920" cy="57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4A62EF1-05FA-BA3F-889E-360ED772D3F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032450" y="331289"/>
                  <a:ext cx="615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E925460-DB1B-8F80-B611-EEFA89B70FE2}"/>
                    </a:ext>
                  </a:extLst>
                </p14:cNvPr>
                <p14:cNvContentPartPr/>
                <p14:nvPr/>
              </p14:nvContentPartPr>
              <p14:xfrm>
                <a:off x="1790170" y="243809"/>
                <a:ext cx="307800" cy="806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E925460-DB1B-8F80-B611-EEFA89B70FE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781170" y="234809"/>
                  <a:ext cx="3254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5F11722-E397-36FD-2E50-4198D14632C2}"/>
                    </a:ext>
                  </a:extLst>
                </p14:cNvPr>
                <p14:cNvContentPartPr/>
                <p14:nvPr/>
              </p14:nvContentPartPr>
              <p14:xfrm>
                <a:off x="2704210" y="234089"/>
                <a:ext cx="229320" cy="5619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5F11722-E397-36FD-2E50-4198D14632C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695210" y="225449"/>
                  <a:ext cx="246960" cy="57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A538BF3-4800-E57C-73EB-86684A3D4E0E}"/>
                    </a:ext>
                  </a:extLst>
                </p14:cNvPr>
                <p14:cNvContentPartPr/>
                <p14:nvPr/>
              </p14:nvContentPartPr>
              <p14:xfrm>
                <a:off x="3208930" y="137969"/>
                <a:ext cx="1206000" cy="4104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A538BF3-4800-E57C-73EB-86684A3D4E0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199930" y="129329"/>
                  <a:ext cx="1223640" cy="42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CB242B5-D8AE-261C-263E-A3A973FB9FB9}"/>
                    </a:ext>
                  </a:extLst>
                </p14:cNvPr>
                <p14:cNvContentPartPr/>
                <p14:nvPr/>
              </p14:nvContentPartPr>
              <p14:xfrm>
                <a:off x="4073650" y="294929"/>
                <a:ext cx="13680" cy="9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CB242B5-D8AE-261C-263E-A3A973FB9FB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064650" y="286289"/>
                  <a:ext cx="313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104B324-5F4D-49C4-5900-A06531311C93}"/>
                    </a:ext>
                  </a:extLst>
                </p14:cNvPr>
                <p14:cNvContentPartPr/>
                <p14:nvPr/>
              </p14:nvContentPartPr>
              <p14:xfrm>
                <a:off x="3664330" y="262169"/>
                <a:ext cx="425520" cy="435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104B324-5F4D-49C4-5900-A06531311C9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655690" y="253529"/>
                  <a:ext cx="4431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60192D4-EFBE-950D-2FE6-4DEADDF59333}"/>
                    </a:ext>
                  </a:extLst>
                </p14:cNvPr>
                <p14:cNvContentPartPr/>
                <p14:nvPr/>
              </p14:nvContentPartPr>
              <p14:xfrm>
                <a:off x="3374530" y="188729"/>
                <a:ext cx="41040" cy="46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60192D4-EFBE-950D-2FE6-4DEADDF5933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365530" y="179729"/>
                  <a:ext cx="586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072DA93-E8C6-841C-D85C-691993F538E1}"/>
                    </a:ext>
                  </a:extLst>
                </p14:cNvPr>
                <p14:cNvContentPartPr/>
                <p14:nvPr/>
              </p14:nvContentPartPr>
              <p14:xfrm>
                <a:off x="4619410" y="321569"/>
                <a:ext cx="1006560" cy="5115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072DA93-E8C6-841C-D85C-691993F538E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610410" y="312929"/>
                  <a:ext cx="1024200" cy="52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9A3ADAF-3A7E-76F4-5356-33C709E3D1FF}"/>
                    </a:ext>
                  </a:extLst>
                </p14:cNvPr>
                <p14:cNvContentPartPr/>
                <p14:nvPr/>
              </p14:nvContentPartPr>
              <p14:xfrm>
                <a:off x="5269570" y="132569"/>
                <a:ext cx="15480" cy="104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9A3ADAF-3A7E-76F4-5356-33C709E3D1F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260930" y="123569"/>
                  <a:ext cx="33120" cy="2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689A71A-B6CE-F6C8-55EF-F19C1B279529}"/>
                  </a:ext>
                </a:extLst>
              </p14:cNvPr>
              <p14:cNvContentPartPr/>
              <p14:nvPr/>
            </p14:nvContentPartPr>
            <p14:xfrm>
              <a:off x="5938810" y="97289"/>
              <a:ext cx="1733040" cy="6566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689A71A-B6CE-F6C8-55EF-F19C1B27952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930170" y="88649"/>
                <a:ext cx="1750680" cy="674280"/>
              </a:xfrm>
              <a:prstGeom prst="rect">
                <a:avLst/>
              </a:prstGeom>
            </p:spPr>
          </p:pic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2FAFCEC3-8009-080F-452B-39A0763CDD9A}"/>
              </a:ext>
            </a:extLst>
          </p:cNvPr>
          <p:cNvGrpSpPr/>
          <p:nvPr/>
        </p:nvGrpSpPr>
        <p:grpSpPr>
          <a:xfrm>
            <a:off x="2548330" y="853289"/>
            <a:ext cx="2318760" cy="1180800"/>
            <a:chOff x="2548330" y="853289"/>
            <a:chExt cx="2318760" cy="118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1790199-399D-1C75-56B5-FC96801BBB6D}"/>
                    </a:ext>
                  </a:extLst>
                </p14:cNvPr>
                <p14:cNvContentPartPr/>
                <p14:nvPr/>
              </p14:nvContentPartPr>
              <p14:xfrm>
                <a:off x="2589730" y="1042289"/>
                <a:ext cx="191160" cy="2779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1790199-399D-1C75-56B5-FC96801BBB6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580730" y="1033649"/>
                  <a:ext cx="20880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52BB61B-C8EA-44E4-E422-610D8194E9E4}"/>
                    </a:ext>
                  </a:extLst>
                </p14:cNvPr>
                <p14:cNvContentPartPr/>
                <p14:nvPr/>
              </p14:nvContentPartPr>
              <p14:xfrm>
                <a:off x="2925970" y="884609"/>
                <a:ext cx="113760" cy="4312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52BB61B-C8EA-44E4-E422-610D8194E9E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917330" y="875969"/>
                  <a:ext cx="131400" cy="44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A8A1DC8-4D08-7B1C-00D2-7B102550AA4E}"/>
                    </a:ext>
                  </a:extLst>
                </p14:cNvPr>
                <p14:cNvContentPartPr/>
                <p14:nvPr/>
              </p14:nvContentPartPr>
              <p14:xfrm>
                <a:off x="3120730" y="987209"/>
                <a:ext cx="141480" cy="2754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A8A1DC8-4D08-7B1C-00D2-7B102550AA4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111730" y="978209"/>
                  <a:ext cx="15912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750AECF-1E6E-3FC0-0FAF-AF9C9EB079D7}"/>
                    </a:ext>
                  </a:extLst>
                </p14:cNvPr>
                <p14:cNvContentPartPr/>
                <p14:nvPr/>
              </p14:nvContentPartPr>
              <p14:xfrm>
                <a:off x="3083650" y="1004129"/>
                <a:ext cx="139320" cy="223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750AECF-1E6E-3FC0-0FAF-AF9C9EB079D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074650" y="995129"/>
                  <a:ext cx="1569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6E52E78-01A5-73E5-61C5-796365B7A521}"/>
                    </a:ext>
                  </a:extLst>
                </p14:cNvPr>
                <p14:cNvContentPartPr/>
                <p14:nvPr/>
              </p14:nvContentPartPr>
              <p14:xfrm>
                <a:off x="3345370" y="1139489"/>
                <a:ext cx="88920" cy="1674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6E52E78-01A5-73E5-61C5-796365B7A52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336730" y="1130849"/>
                  <a:ext cx="1065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C19865E-826C-03D1-364E-3B5928A28555}"/>
                    </a:ext>
                  </a:extLst>
                </p14:cNvPr>
                <p14:cNvContentPartPr/>
                <p14:nvPr/>
              </p14:nvContentPartPr>
              <p14:xfrm>
                <a:off x="3373090" y="1230569"/>
                <a:ext cx="50760" cy="86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C19865E-826C-03D1-364E-3B5928A2855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364450" y="1221569"/>
                  <a:ext cx="684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5CB0D00-45E3-5577-2B91-FD3473F10824}"/>
                    </a:ext>
                  </a:extLst>
                </p14:cNvPr>
                <p14:cNvContentPartPr/>
                <p14:nvPr/>
              </p14:nvContentPartPr>
              <p14:xfrm>
                <a:off x="3641650" y="1017449"/>
                <a:ext cx="14760" cy="1008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5CB0D00-45E3-5577-2B91-FD3473F1082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633010" y="1008809"/>
                  <a:ext cx="324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1820803-2638-B68B-98FE-C12E2150AFF6}"/>
                    </a:ext>
                  </a:extLst>
                </p14:cNvPr>
                <p14:cNvContentPartPr/>
                <p14:nvPr/>
              </p14:nvContentPartPr>
              <p14:xfrm>
                <a:off x="3595930" y="1078289"/>
                <a:ext cx="113760" cy="198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1820803-2638-B68B-98FE-C12E2150AFF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587290" y="1069289"/>
                  <a:ext cx="1314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9327D0F-1B3B-AD6C-C321-32736C5DD849}"/>
                    </a:ext>
                  </a:extLst>
                </p14:cNvPr>
                <p14:cNvContentPartPr/>
                <p14:nvPr/>
              </p14:nvContentPartPr>
              <p14:xfrm>
                <a:off x="3863770" y="890729"/>
                <a:ext cx="16560" cy="1846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9327D0F-1B3B-AD6C-C321-32736C5DD84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854770" y="882089"/>
                  <a:ext cx="3420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8C827EA-6D68-C339-E66E-3D01A5230F5F}"/>
                    </a:ext>
                  </a:extLst>
                </p14:cNvPr>
                <p14:cNvContentPartPr/>
                <p14:nvPr/>
              </p14:nvContentPartPr>
              <p14:xfrm>
                <a:off x="3818770" y="1083329"/>
                <a:ext cx="126000" cy="381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8C827EA-6D68-C339-E66E-3D01A5230F5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809770" y="1074689"/>
                  <a:ext cx="1436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87C9F98-0006-548D-2BB9-0F5F653F8A7A}"/>
                    </a:ext>
                  </a:extLst>
                </p14:cNvPr>
                <p14:cNvContentPartPr/>
                <p14:nvPr/>
              </p14:nvContentPartPr>
              <p14:xfrm>
                <a:off x="3834250" y="1231289"/>
                <a:ext cx="122040" cy="655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87C9F98-0006-548D-2BB9-0F5F653F8A7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825250" y="1222289"/>
                  <a:ext cx="1396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E438E4C-7D7C-80EB-906A-6AA39D4EB817}"/>
                    </a:ext>
                  </a:extLst>
                </p14:cNvPr>
                <p14:cNvContentPartPr/>
                <p14:nvPr/>
              </p14:nvContentPartPr>
              <p14:xfrm>
                <a:off x="3979690" y="853289"/>
                <a:ext cx="150120" cy="5212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E438E4C-7D7C-80EB-906A-6AA39D4EB81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970690" y="844289"/>
                  <a:ext cx="167760" cy="53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5669D49-4343-2966-23F4-4FDB919E6E45}"/>
                    </a:ext>
                  </a:extLst>
                </p14:cNvPr>
                <p14:cNvContentPartPr/>
                <p14:nvPr/>
              </p14:nvContentPartPr>
              <p14:xfrm>
                <a:off x="4328530" y="1107449"/>
                <a:ext cx="230760" cy="223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5669D49-4343-2966-23F4-4FDB919E6E4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319890" y="1098809"/>
                  <a:ext cx="2484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D17BE20-31C7-B647-7371-15FB5AB39218}"/>
                    </a:ext>
                  </a:extLst>
                </p14:cNvPr>
                <p14:cNvContentPartPr/>
                <p14:nvPr/>
              </p14:nvContentPartPr>
              <p14:xfrm>
                <a:off x="4425370" y="1024649"/>
                <a:ext cx="32760" cy="2163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D17BE20-31C7-B647-7371-15FB5AB3921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416370" y="1016009"/>
                  <a:ext cx="5040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449A8E7-57C5-EECF-9582-1A95E06C7E34}"/>
                    </a:ext>
                  </a:extLst>
                </p14:cNvPr>
                <p14:cNvContentPartPr/>
                <p14:nvPr/>
              </p14:nvContentPartPr>
              <p14:xfrm>
                <a:off x="4685290" y="932489"/>
                <a:ext cx="23760" cy="3268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449A8E7-57C5-EECF-9582-1A95E06C7E3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676650" y="923849"/>
                  <a:ext cx="4140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8F0418F-3F4B-6E42-B8B9-CE5672C7CFCA}"/>
                    </a:ext>
                  </a:extLst>
                </p14:cNvPr>
                <p14:cNvContentPartPr/>
                <p14:nvPr/>
              </p14:nvContentPartPr>
              <p14:xfrm>
                <a:off x="2548330" y="1382129"/>
                <a:ext cx="2318760" cy="1735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8F0418F-3F4B-6E42-B8B9-CE5672C7CFC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539690" y="1373129"/>
                  <a:ext cx="23364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8D049D4-1A8C-410B-3D96-CEB51871102D}"/>
                    </a:ext>
                  </a:extLst>
                </p14:cNvPr>
                <p14:cNvContentPartPr/>
                <p14:nvPr/>
              </p14:nvContentPartPr>
              <p14:xfrm>
                <a:off x="3099130" y="1611809"/>
                <a:ext cx="11880" cy="3819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8D049D4-1A8C-410B-3D96-CEB51871102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090490" y="1603169"/>
                  <a:ext cx="2952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3C33CCC-78E2-C808-8798-52DE21DEB062}"/>
                    </a:ext>
                  </a:extLst>
                </p14:cNvPr>
                <p14:cNvContentPartPr/>
                <p14:nvPr/>
              </p14:nvContentPartPr>
              <p14:xfrm>
                <a:off x="2921650" y="1541969"/>
                <a:ext cx="262440" cy="2610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3C33CCC-78E2-C808-8798-52DE21DEB06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912650" y="1532969"/>
                  <a:ext cx="28008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4FFA11C3-4FBC-405C-DFD9-DDE4204A13D7}"/>
                    </a:ext>
                  </a:extLst>
                </p14:cNvPr>
                <p14:cNvContentPartPr/>
                <p14:nvPr/>
              </p14:nvContentPartPr>
              <p14:xfrm>
                <a:off x="3373450" y="1597049"/>
                <a:ext cx="198720" cy="3139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4FFA11C3-4FBC-405C-DFD9-DDE4204A13D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364450" y="1588049"/>
                  <a:ext cx="21636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1D55313-8F9E-F2F3-295B-C3656F949C5A}"/>
                    </a:ext>
                  </a:extLst>
                </p14:cNvPr>
                <p14:cNvContentPartPr/>
                <p14:nvPr/>
              </p14:nvContentPartPr>
              <p14:xfrm>
                <a:off x="3371290" y="1600289"/>
                <a:ext cx="212040" cy="158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1D55313-8F9E-F2F3-295B-C3656F949C5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362650" y="1591289"/>
                  <a:ext cx="2296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F1ADEBC-EDE8-5532-7A77-CFA6CE33BAA5}"/>
                    </a:ext>
                  </a:extLst>
                </p14:cNvPr>
                <p14:cNvContentPartPr/>
                <p14:nvPr/>
              </p14:nvContentPartPr>
              <p14:xfrm>
                <a:off x="3628690" y="1805849"/>
                <a:ext cx="141480" cy="2282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F1ADEBC-EDE8-5532-7A77-CFA6CE33BAA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619690" y="1796849"/>
                  <a:ext cx="15912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08F3F2E-83B4-3E1B-0EE9-FEF20FEF7162}"/>
                    </a:ext>
                  </a:extLst>
                </p14:cNvPr>
                <p14:cNvContentPartPr/>
                <p14:nvPr/>
              </p14:nvContentPartPr>
              <p14:xfrm>
                <a:off x="3665770" y="1951289"/>
                <a:ext cx="59040" cy="57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08F3F2E-83B4-3E1B-0EE9-FEF20FEF716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656770" y="1942289"/>
                  <a:ext cx="766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AC676F5-2AAD-40FC-AC60-F9F7C635B2BB}"/>
                    </a:ext>
                  </a:extLst>
                </p14:cNvPr>
                <p14:cNvContentPartPr/>
                <p14:nvPr/>
              </p14:nvContentPartPr>
              <p14:xfrm>
                <a:off x="4061770" y="1611089"/>
                <a:ext cx="6840" cy="2192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AC676F5-2AAD-40FC-AC60-F9F7C635B2B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052770" y="1602449"/>
                  <a:ext cx="244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134C6A2-F13F-0ED8-EE62-8246CB781635}"/>
                    </a:ext>
                  </a:extLst>
                </p14:cNvPr>
                <p14:cNvContentPartPr/>
                <p14:nvPr/>
              </p14:nvContentPartPr>
              <p14:xfrm>
                <a:off x="3946930" y="1725209"/>
                <a:ext cx="211320" cy="309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134C6A2-F13F-0ED8-EE62-8246CB78163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937930" y="1716209"/>
                  <a:ext cx="2289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4A903BF-D52B-EF53-AAB4-BC27993200F4}"/>
                    </a:ext>
                  </a:extLst>
                </p14:cNvPr>
                <p14:cNvContentPartPr/>
                <p14:nvPr/>
              </p14:nvContentPartPr>
              <p14:xfrm>
                <a:off x="4266970" y="1571849"/>
                <a:ext cx="147240" cy="2383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4A903BF-D52B-EF53-AAB4-BC27993200F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258330" y="1563209"/>
                  <a:ext cx="164880" cy="25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9A297AC-9927-4030-091F-1989309B8AC3}"/>
              </a:ext>
            </a:extLst>
          </p:cNvPr>
          <p:cNvGrpSpPr/>
          <p:nvPr/>
        </p:nvGrpSpPr>
        <p:grpSpPr>
          <a:xfrm>
            <a:off x="5333290" y="1317689"/>
            <a:ext cx="232920" cy="154800"/>
            <a:chOff x="5333290" y="1317689"/>
            <a:chExt cx="232920" cy="15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F4344F2-6DB9-C6CA-A100-11F079FBD342}"/>
                    </a:ext>
                  </a:extLst>
                </p14:cNvPr>
                <p14:cNvContentPartPr/>
                <p14:nvPr/>
              </p14:nvContentPartPr>
              <p14:xfrm>
                <a:off x="5339770" y="1317689"/>
                <a:ext cx="223200" cy="180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F4344F2-6DB9-C6CA-A100-11F079FBD34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330770" y="1308689"/>
                  <a:ext cx="2408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EA7C41C-CD91-1F20-71F6-80CDAA452FA7}"/>
                    </a:ext>
                  </a:extLst>
                </p14:cNvPr>
                <p14:cNvContentPartPr/>
                <p14:nvPr/>
              </p14:nvContentPartPr>
              <p14:xfrm>
                <a:off x="5333290" y="1411649"/>
                <a:ext cx="232920" cy="608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EA7C41C-CD91-1F20-71F6-80CDAA452FA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324290" y="1403009"/>
                  <a:ext cx="250560" cy="7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4AB4AB9-457B-5239-1B39-A2B9238BBEE9}"/>
              </a:ext>
            </a:extLst>
          </p:cNvPr>
          <p:cNvGrpSpPr/>
          <p:nvPr/>
        </p:nvGrpSpPr>
        <p:grpSpPr>
          <a:xfrm>
            <a:off x="6111250" y="853289"/>
            <a:ext cx="1463760" cy="523080"/>
            <a:chOff x="6111250" y="853289"/>
            <a:chExt cx="1463760" cy="52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21208CE-CAAA-619B-2420-F2C331FD609F}"/>
                    </a:ext>
                  </a:extLst>
                </p14:cNvPr>
                <p14:cNvContentPartPr/>
                <p14:nvPr/>
              </p14:nvContentPartPr>
              <p14:xfrm>
                <a:off x="6325090" y="971009"/>
                <a:ext cx="217080" cy="2080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21208CE-CAAA-619B-2420-F2C331FD609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316090" y="962009"/>
                  <a:ext cx="23472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073843D-4BEA-A25E-E48F-C47706A7D30B}"/>
                    </a:ext>
                  </a:extLst>
                </p14:cNvPr>
                <p14:cNvContentPartPr/>
                <p14:nvPr/>
              </p14:nvContentPartPr>
              <p14:xfrm>
                <a:off x="6324010" y="906209"/>
                <a:ext cx="237960" cy="597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073843D-4BEA-A25E-E48F-C47706A7D30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315370" y="897569"/>
                  <a:ext cx="2556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29013F7-FC66-4ACC-C044-83CB6C2AE8FB}"/>
                    </a:ext>
                  </a:extLst>
                </p14:cNvPr>
                <p14:cNvContentPartPr/>
                <p14:nvPr/>
              </p14:nvContentPartPr>
              <p14:xfrm>
                <a:off x="6630010" y="1093769"/>
                <a:ext cx="145440" cy="2131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29013F7-FC66-4ACC-C044-83CB6C2AE8F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621010" y="1084769"/>
                  <a:ext cx="16308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78BF641-2871-0F5D-C44D-0DEB814D2B26}"/>
                    </a:ext>
                  </a:extLst>
                </p14:cNvPr>
                <p14:cNvContentPartPr/>
                <p14:nvPr/>
              </p14:nvContentPartPr>
              <p14:xfrm>
                <a:off x="6651970" y="1202849"/>
                <a:ext cx="121680" cy="118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78BF641-2871-0F5D-C44D-0DEB814D2B26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642970" y="1194209"/>
                  <a:ext cx="1393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CCE9D81-2500-C9BB-6721-B938AFBBABD2}"/>
                    </a:ext>
                  </a:extLst>
                </p14:cNvPr>
                <p14:cNvContentPartPr/>
                <p14:nvPr/>
              </p14:nvContentPartPr>
              <p14:xfrm>
                <a:off x="7068490" y="874889"/>
                <a:ext cx="10440" cy="2354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CCE9D81-2500-C9BB-6721-B938AFBBABD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059490" y="865889"/>
                  <a:ext cx="2808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027AAA9-1124-2568-CC31-B986ADEB6C43}"/>
                    </a:ext>
                  </a:extLst>
                </p14:cNvPr>
                <p14:cNvContentPartPr/>
                <p14:nvPr/>
              </p14:nvContentPartPr>
              <p14:xfrm>
                <a:off x="6991810" y="1038329"/>
                <a:ext cx="125280" cy="136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027AAA9-1124-2568-CC31-B986ADEB6C4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982810" y="1029329"/>
                  <a:ext cx="1429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DED9F6C-DDDE-25BA-023A-57EDCECF67D3}"/>
                    </a:ext>
                  </a:extLst>
                </p14:cNvPr>
                <p14:cNvContentPartPr/>
                <p14:nvPr/>
              </p14:nvContentPartPr>
              <p14:xfrm>
                <a:off x="7315450" y="853289"/>
                <a:ext cx="7920" cy="2520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DDED9F6C-DDDE-25BA-023A-57EDCECF67D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306810" y="844289"/>
                  <a:ext cx="2556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3092CEA-E416-B432-DB31-81D5D3530ED8}"/>
                    </a:ext>
                  </a:extLst>
                </p14:cNvPr>
                <p14:cNvContentPartPr/>
                <p14:nvPr/>
              </p14:nvContentPartPr>
              <p14:xfrm>
                <a:off x="6111250" y="1291049"/>
                <a:ext cx="1463760" cy="853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3092CEA-E416-B432-DB31-81D5D3530ED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102250" y="1282049"/>
                  <a:ext cx="1481400" cy="10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95545441-9977-8021-3EC4-EB43332FDD54}"/>
              </a:ext>
            </a:extLst>
          </p:cNvPr>
          <p:cNvGrpSpPr/>
          <p:nvPr/>
        </p:nvGrpSpPr>
        <p:grpSpPr>
          <a:xfrm>
            <a:off x="6174250" y="1483649"/>
            <a:ext cx="1187280" cy="454680"/>
            <a:chOff x="6174250" y="1483649"/>
            <a:chExt cx="1187280" cy="45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B556C36-447E-EBE8-C50F-8BB40FE2AD87}"/>
                    </a:ext>
                  </a:extLst>
                </p14:cNvPr>
                <p14:cNvContentPartPr/>
                <p14:nvPr/>
              </p14:nvContentPartPr>
              <p14:xfrm>
                <a:off x="6174250" y="1578329"/>
                <a:ext cx="159120" cy="2394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B556C36-447E-EBE8-C50F-8BB40FE2AD8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165250" y="1569329"/>
                  <a:ext cx="17676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2347038B-666C-F610-EC90-9967C191BAF3}"/>
                    </a:ext>
                  </a:extLst>
                </p14:cNvPr>
                <p14:cNvContentPartPr/>
                <p14:nvPr/>
              </p14:nvContentPartPr>
              <p14:xfrm>
                <a:off x="6560170" y="1540889"/>
                <a:ext cx="90720" cy="2746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2347038B-666C-F610-EC90-9967C191BAF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551170" y="1531889"/>
                  <a:ext cx="10836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942F8416-6086-6ED8-CB66-856532F2C0AF}"/>
                    </a:ext>
                  </a:extLst>
                </p14:cNvPr>
                <p14:cNvContentPartPr/>
                <p14:nvPr/>
              </p14:nvContentPartPr>
              <p14:xfrm>
                <a:off x="6496450" y="1561409"/>
                <a:ext cx="157680" cy="176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942F8416-6086-6ED8-CB66-856532F2C0A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487450" y="1552409"/>
                  <a:ext cx="1753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84291A63-E606-FC2E-59AE-7F36DD7627D5}"/>
                    </a:ext>
                  </a:extLst>
                </p14:cNvPr>
                <p14:cNvContentPartPr/>
                <p14:nvPr/>
              </p14:nvContentPartPr>
              <p14:xfrm>
                <a:off x="6710290" y="1758689"/>
                <a:ext cx="132840" cy="1796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84291A63-E606-FC2E-59AE-7F36DD7627D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701290" y="1749689"/>
                  <a:ext cx="15048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53DC57F-ACC4-0BF2-5042-1BD197C01BC5}"/>
                    </a:ext>
                  </a:extLst>
                </p14:cNvPr>
                <p14:cNvContentPartPr/>
                <p14:nvPr/>
              </p14:nvContentPartPr>
              <p14:xfrm>
                <a:off x="6723250" y="1841849"/>
                <a:ext cx="96120" cy="136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53DC57F-ACC4-0BF2-5042-1BD197C01BC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714250" y="1832849"/>
                  <a:ext cx="1137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153344E-D1B3-E716-6FCD-52ADD57B7F3A}"/>
                    </a:ext>
                  </a:extLst>
                </p14:cNvPr>
                <p14:cNvContentPartPr/>
                <p14:nvPr/>
              </p14:nvContentPartPr>
              <p14:xfrm>
                <a:off x="7006210" y="1656089"/>
                <a:ext cx="178200" cy="266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153344E-D1B3-E716-6FCD-52ADD57B7F3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997570" y="1647089"/>
                  <a:ext cx="1958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0BB3E63-DE07-CFDF-9069-EAA4C3D7C998}"/>
                    </a:ext>
                  </a:extLst>
                </p14:cNvPr>
                <p14:cNvContentPartPr/>
                <p14:nvPr/>
              </p14:nvContentPartPr>
              <p14:xfrm>
                <a:off x="7103050" y="1554209"/>
                <a:ext cx="29880" cy="2332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0BB3E63-DE07-CFDF-9069-EAA4C3D7C99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094410" y="1545569"/>
                  <a:ext cx="4752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B0DFE4D8-9C76-9451-CDCF-AC99D7131A10}"/>
                    </a:ext>
                  </a:extLst>
                </p14:cNvPr>
                <p14:cNvContentPartPr/>
                <p14:nvPr/>
              </p14:nvContentPartPr>
              <p14:xfrm>
                <a:off x="7354690" y="1483649"/>
                <a:ext cx="6840" cy="2635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B0DFE4D8-9C76-9451-CDCF-AC99D7131A10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345690" y="1474649"/>
                  <a:ext cx="24480" cy="281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1F05A93E-FFEE-C42A-7985-623F99429B32}"/>
                  </a:ext>
                </a:extLst>
              </p14:cNvPr>
              <p14:cNvContentPartPr/>
              <p14:nvPr/>
            </p14:nvContentPartPr>
            <p14:xfrm>
              <a:off x="647890" y="2569769"/>
              <a:ext cx="275760" cy="6231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1F05A93E-FFEE-C42A-7985-623F99429B32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639250" y="2560769"/>
                <a:ext cx="293400" cy="640800"/>
              </a:xfrm>
              <a:prstGeom prst="rect">
                <a:avLst/>
              </a:prstGeom>
            </p:spPr>
          </p:pic>
        </mc:Fallback>
      </mc:AlternateContent>
      <p:grpSp>
        <p:nvGrpSpPr>
          <p:cNvPr id="70" name="Group 69">
            <a:extLst>
              <a:ext uri="{FF2B5EF4-FFF2-40B4-BE49-F238E27FC236}">
                <a16:creationId xmlns:a16="http://schemas.microsoft.com/office/drawing/2014/main" id="{87D75442-6A67-D261-4819-0B3D42EDC846}"/>
              </a:ext>
            </a:extLst>
          </p:cNvPr>
          <p:cNvGrpSpPr/>
          <p:nvPr/>
        </p:nvGrpSpPr>
        <p:grpSpPr>
          <a:xfrm>
            <a:off x="814210" y="2567249"/>
            <a:ext cx="1805400" cy="624240"/>
            <a:chOff x="814210" y="2567249"/>
            <a:chExt cx="1805400" cy="62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96B19AEC-EE17-4F37-D812-70B729816185}"/>
                    </a:ext>
                  </a:extLst>
                </p14:cNvPr>
                <p14:cNvContentPartPr/>
                <p14:nvPr/>
              </p14:nvContentPartPr>
              <p14:xfrm>
                <a:off x="814210" y="2567249"/>
                <a:ext cx="1805400" cy="6242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96B19AEC-EE17-4F37-D812-70B72981618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05570" y="2558249"/>
                  <a:ext cx="1823040" cy="64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918A3C60-A1BB-E177-174C-A7DA70D166AD}"/>
                    </a:ext>
                  </a:extLst>
                </p14:cNvPr>
                <p14:cNvContentPartPr/>
                <p14:nvPr/>
              </p14:nvContentPartPr>
              <p14:xfrm>
                <a:off x="2385610" y="2781449"/>
                <a:ext cx="96120" cy="46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918A3C60-A1BB-E177-174C-A7DA70D166A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376970" y="2772449"/>
                  <a:ext cx="1137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267C1320-C9B2-2B74-749A-856B40542444}"/>
                    </a:ext>
                  </a:extLst>
                </p14:cNvPr>
                <p14:cNvContentPartPr/>
                <p14:nvPr/>
              </p14:nvContentPartPr>
              <p14:xfrm>
                <a:off x="1869730" y="2745449"/>
                <a:ext cx="246240" cy="219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267C1320-C9B2-2B74-749A-856B40542444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860730" y="2736809"/>
                  <a:ext cx="263880" cy="3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2573E82C-E84B-BF69-951C-A4213064E3B5}"/>
              </a:ext>
            </a:extLst>
          </p:cNvPr>
          <p:cNvGrpSpPr/>
          <p:nvPr/>
        </p:nvGrpSpPr>
        <p:grpSpPr>
          <a:xfrm>
            <a:off x="2969530" y="2546729"/>
            <a:ext cx="2807280" cy="714240"/>
            <a:chOff x="2969530" y="2546729"/>
            <a:chExt cx="2807280" cy="71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FD67A97-E9D1-E818-912E-B6116B2E4551}"/>
                    </a:ext>
                  </a:extLst>
                </p14:cNvPr>
                <p14:cNvContentPartPr/>
                <p14:nvPr/>
              </p14:nvContentPartPr>
              <p14:xfrm>
                <a:off x="2969530" y="2691089"/>
                <a:ext cx="279000" cy="5698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FD67A97-E9D1-E818-912E-B6116B2E455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960530" y="2682449"/>
                  <a:ext cx="296640" cy="58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1CB8E58B-2324-8164-3718-22FE1D01D56F}"/>
                    </a:ext>
                  </a:extLst>
                </p14:cNvPr>
                <p14:cNvContentPartPr/>
                <p14:nvPr/>
              </p14:nvContentPartPr>
              <p14:xfrm>
                <a:off x="3453010" y="2568329"/>
                <a:ext cx="1155600" cy="4201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1CB8E58B-2324-8164-3718-22FE1D01D56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444010" y="2559689"/>
                  <a:ext cx="1173240" cy="43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FF67EFB1-6FC1-9FA7-EEFF-3C012B565383}"/>
                    </a:ext>
                  </a:extLst>
                </p14:cNvPr>
                <p14:cNvContentPartPr/>
                <p14:nvPr/>
              </p14:nvContentPartPr>
              <p14:xfrm>
                <a:off x="4292530" y="2701889"/>
                <a:ext cx="19440" cy="122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FF67EFB1-6FC1-9FA7-EEFF-3C012B56538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283530" y="2692889"/>
                  <a:ext cx="370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FAAF552B-5C13-FDF0-17D6-F627C50C48E4}"/>
                    </a:ext>
                  </a:extLst>
                </p14:cNvPr>
                <p14:cNvContentPartPr/>
                <p14:nvPr/>
              </p14:nvContentPartPr>
              <p14:xfrm>
                <a:off x="3891130" y="2711969"/>
                <a:ext cx="399960" cy="435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FAAF552B-5C13-FDF0-17D6-F627C50C48E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882130" y="2702969"/>
                  <a:ext cx="4176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E78E6775-2328-E11A-F3A4-AEC9FE15B758}"/>
                    </a:ext>
                  </a:extLst>
                </p14:cNvPr>
                <p14:cNvContentPartPr/>
                <p14:nvPr/>
              </p14:nvContentPartPr>
              <p14:xfrm>
                <a:off x="3609250" y="2644289"/>
                <a:ext cx="14760" cy="32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E78E6775-2328-E11A-F3A4-AEC9FE15B75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600610" y="2635649"/>
                  <a:ext cx="324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6B474EA-065F-3B30-81BF-44BCC477DE2E}"/>
                    </a:ext>
                  </a:extLst>
                </p14:cNvPr>
                <p14:cNvContentPartPr/>
                <p14:nvPr/>
              </p14:nvContentPartPr>
              <p14:xfrm>
                <a:off x="4817770" y="2753369"/>
                <a:ext cx="959040" cy="4701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6B474EA-065F-3B30-81BF-44BCC477DE2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808770" y="2744729"/>
                  <a:ext cx="976680" cy="48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6EEBF74A-EFF8-466C-ED53-7421C71E41CB}"/>
                    </a:ext>
                  </a:extLst>
                </p14:cNvPr>
                <p14:cNvContentPartPr/>
                <p14:nvPr/>
              </p14:nvContentPartPr>
              <p14:xfrm>
                <a:off x="5454610" y="2546729"/>
                <a:ext cx="32760" cy="129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6EEBF74A-EFF8-466C-ED53-7421C71E41C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445610" y="2538089"/>
                  <a:ext cx="50400" cy="3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61AFF534-1F90-1AE6-3747-98D172954279}"/>
              </a:ext>
            </a:extLst>
          </p:cNvPr>
          <p:cNvGrpSpPr/>
          <p:nvPr/>
        </p:nvGrpSpPr>
        <p:grpSpPr>
          <a:xfrm>
            <a:off x="6291250" y="2349809"/>
            <a:ext cx="2406960" cy="768960"/>
            <a:chOff x="6291250" y="2349809"/>
            <a:chExt cx="2406960" cy="76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7A0199E4-5D88-315A-AE0E-5D1F50E21C1E}"/>
                    </a:ext>
                  </a:extLst>
                </p14:cNvPr>
                <p14:cNvContentPartPr/>
                <p14:nvPr/>
              </p14:nvContentPartPr>
              <p14:xfrm>
                <a:off x="6291250" y="2475089"/>
                <a:ext cx="757800" cy="3870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7A0199E4-5D88-315A-AE0E-5D1F50E21C1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282250" y="2466449"/>
                  <a:ext cx="77544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98308EA5-8766-8C78-75FA-BB7737051C9C}"/>
                    </a:ext>
                  </a:extLst>
                </p14:cNvPr>
                <p14:cNvContentPartPr/>
                <p14:nvPr/>
              </p14:nvContentPartPr>
              <p14:xfrm>
                <a:off x="7113850" y="2349809"/>
                <a:ext cx="1584360" cy="7689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98308EA5-8766-8C78-75FA-BB7737051C9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105210" y="2341169"/>
                  <a:ext cx="1602000" cy="78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F28FAA5C-4030-6FF5-0B54-74AE347D2073}"/>
                    </a:ext>
                  </a:extLst>
                </p14:cNvPr>
                <p14:cNvContentPartPr/>
                <p14:nvPr/>
              </p14:nvContentPartPr>
              <p14:xfrm>
                <a:off x="6626050" y="2576969"/>
                <a:ext cx="403560" cy="291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F28FAA5C-4030-6FF5-0B54-74AE347D207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617410" y="2567969"/>
                  <a:ext cx="421200" cy="4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E6F36C93-6065-C337-FFF6-7D5077AC0E5F}"/>
              </a:ext>
            </a:extLst>
          </p:cNvPr>
          <p:cNvGrpSpPr/>
          <p:nvPr/>
        </p:nvGrpSpPr>
        <p:grpSpPr>
          <a:xfrm>
            <a:off x="2793490" y="3512249"/>
            <a:ext cx="2135160" cy="522000"/>
            <a:chOff x="2793490" y="3512249"/>
            <a:chExt cx="2135160" cy="52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09C3AAF2-F7E2-FDA1-E9DE-DE2EE986EA20}"/>
                    </a:ext>
                  </a:extLst>
                </p14:cNvPr>
                <p14:cNvContentPartPr/>
                <p14:nvPr/>
              </p14:nvContentPartPr>
              <p14:xfrm>
                <a:off x="2793490" y="3746969"/>
                <a:ext cx="248040" cy="2714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09C3AAF2-F7E2-FDA1-E9DE-DE2EE986EA20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784850" y="3737969"/>
                  <a:ext cx="26568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EB5A9868-684D-5BA5-EE3A-36BED4C447D3}"/>
                    </a:ext>
                  </a:extLst>
                </p14:cNvPr>
                <p14:cNvContentPartPr/>
                <p14:nvPr/>
              </p14:nvContentPartPr>
              <p14:xfrm>
                <a:off x="3242410" y="3551849"/>
                <a:ext cx="119520" cy="4384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B5A9868-684D-5BA5-EE3A-36BED4C447D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233770" y="3543209"/>
                  <a:ext cx="137160" cy="45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C400BD4A-2E28-2074-576A-372E5B025210}"/>
                    </a:ext>
                  </a:extLst>
                </p14:cNvPr>
                <p14:cNvContentPartPr/>
                <p14:nvPr/>
              </p14:nvContentPartPr>
              <p14:xfrm>
                <a:off x="3468490" y="3680369"/>
                <a:ext cx="178200" cy="2779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C400BD4A-2E28-2074-576A-372E5B02521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459850" y="3671369"/>
                  <a:ext cx="19584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03E517A9-BED8-0430-988E-27B4C48B6757}"/>
                    </a:ext>
                  </a:extLst>
                </p14:cNvPr>
                <p14:cNvContentPartPr/>
                <p14:nvPr/>
              </p14:nvContentPartPr>
              <p14:xfrm>
                <a:off x="3468130" y="3671729"/>
                <a:ext cx="180360" cy="464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03E517A9-BED8-0430-988E-27B4C48B675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459490" y="3663089"/>
                  <a:ext cx="1980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78150024-51A3-F133-AED2-C02237ECEEBB}"/>
                    </a:ext>
                  </a:extLst>
                </p14:cNvPr>
                <p14:cNvContentPartPr/>
                <p14:nvPr/>
              </p14:nvContentPartPr>
              <p14:xfrm>
                <a:off x="3690610" y="3836969"/>
                <a:ext cx="176400" cy="1972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78150024-51A3-F133-AED2-C02237ECEEBB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681970" y="3827969"/>
                  <a:ext cx="1940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71C92BFA-2682-DFD0-29D5-D85ABEC1F384}"/>
                    </a:ext>
                  </a:extLst>
                </p14:cNvPr>
                <p14:cNvContentPartPr/>
                <p14:nvPr/>
              </p14:nvContentPartPr>
              <p14:xfrm>
                <a:off x="3768010" y="3963689"/>
                <a:ext cx="79920" cy="158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71C92BFA-2682-DFD0-29D5-D85ABEC1F384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759010" y="3955049"/>
                  <a:ext cx="975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F3DCD94-EA01-33E2-A35E-E52148CBC1C3}"/>
                    </a:ext>
                  </a:extLst>
                </p14:cNvPr>
                <p14:cNvContentPartPr/>
                <p14:nvPr/>
              </p14:nvContentPartPr>
              <p14:xfrm>
                <a:off x="3939730" y="3763889"/>
                <a:ext cx="181440" cy="129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F3DCD94-EA01-33E2-A35E-E52148CBC1C3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930730" y="3755249"/>
                  <a:ext cx="1990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41528B2E-CBDE-499A-45C7-65AE6B8D832F}"/>
                    </a:ext>
                  </a:extLst>
                </p14:cNvPr>
                <p14:cNvContentPartPr/>
                <p14:nvPr/>
              </p14:nvContentPartPr>
              <p14:xfrm>
                <a:off x="4192090" y="3680369"/>
                <a:ext cx="27720" cy="2275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41528B2E-CBDE-499A-45C7-65AE6B8D832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183090" y="3671369"/>
                  <a:ext cx="4536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447BE0A-ED52-BAE6-AB6C-37814CD8988D}"/>
                    </a:ext>
                  </a:extLst>
                </p14:cNvPr>
                <p14:cNvContentPartPr/>
                <p14:nvPr/>
              </p14:nvContentPartPr>
              <p14:xfrm>
                <a:off x="4285690" y="3512249"/>
                <a:ext cx="115560" cy="5022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447BE0A-ED52-BAE6-AB6C-37814CD8988D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277050" y="3503249"/>
                  <a:ext cx="133200" cy="51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575C60DE-07FD-989C-15E0-5DC293476A54}"/>
                    </a:ext>
                  </a:extLst>
                </p14:cNvPr>
                <p14:cNvContentPartPr/>
                <p14:nvPr/>
              </p14:nvContentPartPr>
              <p14:xfrm>
                <a:off x="4552810" y="3763169"/>
                <a:ext cx="201240" cy="136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575C60DE-07FD-989C-15E0-5DC293476A5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543810" y="3754529"/>
                  <a:ext cx="2188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1838FFFA-7C69-8DAA-D0A4-B8DFDD4CC8A2}"/>
                    </a:ext>
                  </a:extLst>
                </p14:cNvPr>
                <p14:cNvContentPartPr/>
                <p14:nvPr/>
              </p14:nvContentPartPr>
              <p14:xfrm>
                <a:off x="4633450" y="3680729"/>
                <a:ext cx="20160" cy="2451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1838FFFA-7C69-8DAA-D0A4-B8DFDD4CC8A2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624450" y="3672089"/>
                  <a:ext cx="3780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A6947FE4-23D2-0E77-ACD2-060E16F9F13D}"/>
                    </a:ext>
                  </a:extLst>
                </p14:cNvPr>
                <p14:cNvContentPartPr/>
                <p14:nvPr/>
              </p14:nvContentPartPr>
              <p14:xfrm>
                <a:off x="4913530" y="3563729"/>
                <a:ext cx="15120" cy="3837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A6947FE4-23D2-0E77-ACD2-060E16F9F13D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904890" y="3555089"/>
                  <a:ext cx="32760" cy="401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DB163A77-F3CD-942A-92CD-DD2B1015EC46}"/>
                  </a:ext>
                </a:extLst>
              </p14:cNvPr>
              <p14:cNvContentPartPr/>
              <p14:nvPr/>
            </p14:nvContentPartPr>
            <p14:xfrm>
              <a:off x="2450410" y="4216769"/>
              <a:ext cx="2457360" cy="4824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DB163A77-F3CD-942A-92CD-DD2B1015EC46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2441410" y="4207769"/>
                <a:ext cx="2475000" cy="65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8" name="Group 107">
            <a:extLst>
              <a:ext uri="{FF2B5EF4-FFF2-40B4-BE49-F238E27FC236}">
                <a16:creationId xmlns:a16="http://schemas.microsoft.com/office/drawing/2014/main" id="{9E800568-92DF-E712-758D-D37E86EB64F5}"/>
              </a:ext>
            </a:extLst>
          </p:cNvPr>
          <p:cNvGrpSpPr/>
          <p:nvPr/>
        </p:nvGrpSpPr>
        <p:grpSpPr>
          <a:xfrm>
            <a:off x="2938570" y="4411169"/>
            <a:ext cx="1658160" cy="464400"/>
            <a:chOff x="2938570" y="4411169"/>
            <a:chExt cx="1658160" cy="46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F7C0C8D9-208B-8FDE-5ECA-CF9917739E68}"/>
                    </a:ext>
                  </a:extLst>
                </p14:cNvPr>
                <p14:cNvContentPartPr/>
                <p14:nvPr/>
              </p14:nvContentPartPr>
              <p14:xfrm>
                <a:off x="3060610" y="4471649"/>
                <a:ext cx="36720" cy="2840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F7C0C8D9-208B-8FDE-5ECA-CF9917739E68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051970" y="4462649"/>
                  <a:ext cx="5436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7A64EE91-EE34-F3E6-0026-0ECF4D969460}"/>
                    </a:ext>
                  </a:extLst>
                </p14:cNvPr>
                <p14:cNvContentPartPr/>
                <p14:nvPr/>
              </p14:nvContentPartPr>
              <p14:xfrm>
                <a:off x="2938570" y="4411169"/>
                <a:ext cx="347400" cy="2131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7A64EE91-EE34-F3E6-0026-0ECF4D969460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929930" y="4402529"/>
                  <a:ext cx="36504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62663102-1CC0-D11B-D7AC-E44ED93C07E3}"/>
                    </a:ext>
                  </a:extLst>
                </p14:cNvPr>
                <p14:cNvContentPartPr/>
                <p14:nvPr/>
              </p14:nvContentPartPr>
              <p14:xfrm>
                <a:off x="3441490" y="4449689"/>
                <a:ext cx="228240" cy="2883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62663102-1CC0-D11B-D7AC-E44ED93C07E3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432490" y="4440689"/>
                  <a:ext cx="24588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7534C1DD-9B30-43C6-2B3A-A6B71ACAEA28}"/>
                    </a:ext>
                  </a:extLst>
                </p14:cNvPr>
                <p14:cNvContentPartPr/>
                <p14:nvPr/>
              </p14:nvContentPartPr>
              <p14:xfrm>
                <a:off x="3499810" y="4414049"/>
                <a:ext cx="227880" cy="435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7534C1DD-9B30-43C6-2B3A-A6B71ACAEA28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490810" y="4405409"/>
                  <a:ext cx="2455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663E7E01-9725-2831-2B64-7838C5194EF3}"/>
                    </a:ext>
                  </a:extLst>
                </p14:cNvPr>
                <p14:cNvContentPartPr/>
                <p14:nvPr/>
              </p14:nvContentPartPr>
              <p14:xfrm>
                <a:off x="3814810" y="4650569"/>
                <a:ext cx="131760" cy="2250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663E7E01-9725-2831-2B64-7838C5194EF3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805810" y="4641929"/>
                  <a:ext cx="14940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D94CADE0-701D-4437-DA34-38F39A9914FD}"/>
                    </a:ext>
                  </a:extLst>
                </p14:cNvPr>
                <p14:cNvContentPartPr/>
                <p14:nvPr/>
              </p14:nvContentPartPr>
              <p14:xfrm>
                <a:off x="3863770" y="4749209"/>
                <a:ext cx="33840" cy="64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D94CADE0-701D-4437-DA34-38F39A9914FD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854770" y="4740209"/>
                  <a:ext cx="514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4791500D-590E-9E19-8087-B6B0A003105A}"/>
                    </a:ext>
                  </a:extLst>
                </p14:cNvPr>
                <p14:cNvContentPartPr/>
                <p14:nvPr/>
              </p14:nvContentPartPr>
              <p14:xfrm>
                <a:off x="4179850" y="4474529"/>
                <a:ext cx="12600" cy="2350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4791500D-590E-9E19-8087-B6B0A003105A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171210" y="4465529"/>
                  <a:ext cx="3024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7005B551-7408-421D-FDE5-45194E3C76BF}"/>
                    </a:ext>
                  </a:extLst>
                </p14:cNvPr>
                <p14:cNvContentPartPr/>
                <p14:nvPr/>
              </p14:nvContentPartPr>
              <p14:xfrm>
                <a:off x="4120090" y="4614929"/>
                <a:ext cx="131760" cy="172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7005B551-7408-421D-FDE5-45194E3C76BF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111450" y="4606289"/>
                  <a:ext cx="1494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F8F7D0A7-958E-0757-860B-C636B412D3A8}"/>
                    </a:ext>
                  </a:extLst>
                </p14:cNvPr>
                <p14:cNvContentPartPr/>
                <p14:nvPr/>
              </p14:nvContentPartPr>
              <p14:xfrm>
                <a:off x="4438330" y="4460489"/>
                <a:ext cx="158400" cy="2491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F8F7D0A7-958E-0757-860B-C636B412D3A8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429330" y="4451489"/>
                  <a:ext cx="176040" cy="26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45406486-9946-C7E2-672C-9E1C64F5620B}"/>
              </a:ext>
            </a:extLst>
          </p:cNvPr>
          <p:cNvGrpSpPr/>
          <p:nvPr/>
        </p:nvGrpSpPr>
        <p:grpSpPr>
          <a:xfrm>
            <a:off x="5499250" y="4075289"/>
            <a:ext cx="398880" cy="162360"/>
            <a:chOff x="5499250" y="4075289"/>
            <a:chExt cx="398880" cy="16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2D7628EB-28E9-06B4-2699-B3296A116632}"/>
                    </a:ext>
                  </a:extLst>
                </p14:cNvPr>
                <p14:cNvContentPartPr/>
                <p14:nvPr/>
              </p14:nvContentPartPr>
              <p14:xfrm>
                <a:off x="5501770" y="4075289"/>
                <a:ext cx="326520" cy="597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2D7628EB-28E9-06B4-2699-B3296A116632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493130" y="4066649"/>
                  <a:ext cx="3441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99D40A65-037A-4FB3-7383-D10CCBF556ED}"/>
                    </a:ext>
                  </a:extLst>
                </p14:cNvPr>
                <p14:cNvContentPartPr/>
                <p14:nvPr/>
              </p14:nvContentPartPr>
              <p14:xfrm>
                <a:off x="5499250" y="4191929"/>
                <a:ext cx="398880" cy="457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99D40A65-037A-4FB3-7383-D10CCBF556ED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490250" y="4182929"/>
                  <a:ext cx="416520" cy="6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5F7C42FF-7331-19C1-2FA3-7048375036C0}"/>
              </a:ext>
            </a:extLst>
          </p:cNvPr>
          <p:cNvGrpSpPr/>
          <p:nvPr/>
        </p:nvGrpSpPr>
        <p:grpSpPr>
          <a:xfrm>
            <a:off x="6392770" y="3684689"/>
            <a:ext cx="1846080" cy="516240"/>
            <a:chOff x="6392770" y="3684689"/>
            <a:chExt cx="1846080" cy="51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1487365D-CCC5-E7A5-46EF-183139B05EA8}"/>
                    </a:ext>
                  </a:extLst>
                </p14:cNvPr>
                <p14:cNvContentPartPr/>
                <p14:nvPr/>
              </p14:nvContentPartPr>
              <p14:xfrm>
                <a:off x="7083610" y="3684689"/>
                <a:ext cx="246960" cy="2682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1487365D-CCC5-E7A5-46EF-183139B05EA8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074970" y="3676049"/>
                  <a:ext cx="26460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1B48E5B2-382F-3DDB-EBCB-CAD3A92A34E0}"/>
                    </a:ext>
                  </a:extLst>
                </p14:cNvPr>
                <p14:cNvContentPartPr/>
                <p14:nvPr/>
              </p14:nvContentPartPr>
              <p14:xfrm>
                <a:off x="7040410" y="3692249"/>
                <a:ext cx="291960" cy="212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1B48E5B2-382F-3DDB-EBCB-CAD3A92A34E0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031410" y="3683249"/>
                  <a:ext cx="3096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51FD18BF-2A01-8E71-DF74-92E9F32CBC47}"/>
                    </a:ext>
                  </a:extLst>
                </p14:cNvPr>
                <p14:cNvContentPartPr/>
                <p14:nvPr/>
              </p14:nvContentPartPr>
              <p14:xfrm>
                <a:off x="7359010" y="3897449"/>
                <a:ext cx="177120" cy="1929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51FD18BF-2A01-8E71-DF74-92E9F32CBC47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350370" y="3888449"/>
                  <a:ext cx="1947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93888F2B-3DCF-95C5-0662-15A7073C4B3E}"/>
                    </a:ext>
                  </a:extLst>
                </p14:cNvPr>
                <p14:cNvContentPartPr/>
                <p14:nvPr/>
              </p14:nvContentPartPr>
              <p14:xfrm>
                <a:off x="7389970" y="3998609"/>
                <a:ext cx="64800" cy="28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93888F2B-3DCF-95C5-0662-15A7073C4B3E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381330" y="3989609"/>
                  <a:ext cx="824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C94DB4B6-678C-3BDC-EE57-B57BE3DED992}"/>
                    </a:ext>
                  </a:extLst>
                </p14:cNvPr>
                <p14:cNvContentPartPr/>
                <p14:nvPr/>
              </p14:nvContentPartPr>
              <p14:xfrm>
                <a:off x="6392770" y="4010849"/>
                <a:ext cx="1846080" cy="1900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C94DB4B6-678C-3BDC-EE57-B57BE3DED992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383770" y="4002209"/>
                  <a:ext cx="1863720" cy="20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19C7C72D-0837-F384-5DE3-1FB2E82B7DB5}"/>
              </a:ext>
            </a:extLst>
          </p:cNvPr>
          <p:cNvGrpSpPr/>
          <p:nvPr/>
        </p:nvGrpSpPr>
        <p:grpSpPr>
          <a:xfrm>
            <a:off x="6622810" y="4317929"/>
            <a:ext cx="1319760" cy="452520"/>
            <a:chOff x="6622810" y="4317929"/>
            <a:chExt cx="1319760" cy="45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B567C9FC-B735-E5D0-8F1B-364413E8431A}"/>
                    </a:ext>
                  </a:extLst>
                </p14:cNvPr>
                <p14:cNvContentPartPr/>
                <p14:nvPr/>
              </p14:nvContentPartPr>
              <p14:xfrm>
                <a:off x="6622810" y="4386329"/>
                <a:ext cx="214200" cy="2854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B567C9FC-B735-E5D0-8F1B-364413E8431A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613810" y="4377329"/>
                  <a:ext cx="23184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63820C6E-E15F-1CCB-C79C-29912897A9A8}"/>
                    </a:ext>
                  </a:extLst>
                </p14:cNvPr>
                <p14:cNvContentPartPr/>
                <p14:nvPr/>
              </p14:nvContentPartPr>
              <p14:xfrm>
                <a:off x="6991450" y="4382369"/>
                <a:ext cx="162720" cy="2894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63820C6E-E15F-1CCB-C79C-29912897A9A8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982450" y="4373369"/>
                  <a:ext cx="18036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FAF827B6-73BE-BCA9-643F-E3DB2D07A190}"/>
                    </a:ext>
                  </a:extLst>
                </p14:cNvPr>
                <p14:cNvContentPartPr/>
                <p14:nvPr/>
              </p14:nvContentPartPr>
              <p14:xfrm>
                <a:off x="6925210" y="4385249"/>
                <a:ext cx="290520" cy="590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FAF827B6-73BE-BCA9-643F-E3DB2D07A190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916210" y="4376609"/>
                  <a:ext cx="30816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161344BE-DB58-BB15-357F-75284B145674}"/>
                    </a:ext>
                  </a:extLst>
                </p14:cNvPr>
                <p14:cNvContentPartPr/>
                <p14:nvPr/>
              </p14:nvContentPartPr>
              <p14:xfrm>
                <a:off x="7289170" y="4517369"/>
                <a:ext cx="144720" cy="2530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161344BE-DB58-BB15-357F-75284B145674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280530" y="4508729"/>
                  <a:ext cx="16236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C68D2B38-4B22-9D64-4822-D4297E33E571}"/>
                    </a:ext>
                  </a:extLst>
                </p14:cNvPr>
                <p14:cNvContentPartPr/>
                <p14:nvPr/>
              </p14:nvContentPartPr>
              <p14:xfrm>
                <a:off x="7320490" y="4706009"/>
                <a:ext cx="35640" cy="64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C68D2B38-4B22-9D64-4822-D4297E33E571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311850" y="4697009"/>
                  <a:ext cx="532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8601EC5F-EF14-435B-A1C9-4939E89D8E2F}"/>
                    </a:ext>
                  </a:extLst>
                </p14:cNvPr>
                <p14:cNvContentPartPr/>
                <p14:nvPr/>
              </p14:nvContentPartPr>
              <p14:xfrm>
                <a:off x="7626130" y="4430969"/>
                <a:ext cx="10440" cy="2005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8601EC5F-EF14-435B-A1C9-4939E89D8E2F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617490" y="4422329"/>
                  <a:ext cx="2808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C28916A5-F17E-98FC-CF8B-919B4058A4ED}"/>
                    </a:ext>
                  </a:extLst>
                </p14:cNvPr>
                <p14:cNvContentPartPr/>
                <p14:nvPr/>
              </p14:nvContentPartPr>
              <p14:xfrm>
                <a:off x="7577890" y="4492889"/>
                <a:ext cx="185040" cy="158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C28916A5-F17E-98FC-CF8B-919B4058A4ED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568890" y="4484249"/>
                  <a:ext cx="2026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9064A2B4-990C-2E1B-3F34-E2B0F7F83072}"/>
                    </a:ext>
                  </a:extLst>
                </p14:cNvPr>
                <p14:cNvContentPartPr/>
                <p14:nvPr/>
              </p14:nvContentPartPr>
              <p14:xfrm>
                <a:off x="7909810" y="4317929"/>
                <a:ext cx="32760" cy="2995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9064A2B4-990C-2E1B-3F34-E2B0F7F83072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900810" y="4308929"/>
                  <a:ext cx="50400" cy="31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61B1C322-3857-301D-F724-775238BE9552}"/>
              </a:ext>
            </a:extLst>
          </p:cNvPr>
          <p:cNvGrpSpPr/>
          <p:nvPr/>
        </p:nvGrpSpPr>
        <p:grpSpPr>
          <a:xfrm>
            <a:off x="826450" y="5145569"/>
            <a:ext cx="657360" cy="348120"/>
            <a:chOff x="826450" y="5145569"/>
            <a:chExt cx="657360" cy="34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534DE500-A179-51A3-ABC3-EAB75E4B5C36}"/>
                    </a:ext>
                  </a:extLst>
                </p14:cNvPr>
                <p14:cNvContentPartPr/>
                <p14:nvPr/>
              </p14:nvContentPartPr>
              <p14:xfrm>
                <a:off x="826450" y="5145569"/>
                <a:ext cx="657360" cy="3481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534DE500-A179-51A3-ABC3-EAB75E4B5C36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17450" y="5136929"/>
                  <a:ext cx="67500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6956F69F-244A-2F4F-7023-484F60A325C2}"/>
                    </a:ext>
                  </a:extLst>
                </p14:cNvPr>
                <p14:cNvContentPartPr/>
                <p14:nvPr/>
              </p14:nvContentPartPr>
              <p14:xfrm>
                <a:off x="1142890" y="5255729"/>
                <a:ext cx="199440" cy="1008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6956F69F-244A-2F4F-7023-484F60A325C2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133890" y="5246729"/>
                  <a:ext cx="217080" cy="11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75C471C7-5530-A1EE-B8D9-9D40ED23140D}"/>
              </a:ext>
            </a:extLst>
          </p:cNvPr>
          <p:cNvGrpSpPr/>
          <p:nvPr/>
        </p:nvGrpSpPr>
        <p:grpSpPr>
          <a:xfrm>
            <a:off x="1880170" y="5028209"/>
            <a:ext cx="4003560" cy="562680"/>
            <a:chOff x="1880170" y="5028209"/>
            <a:chExt cx="4003560" cy="56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E1CAF11B-6A1F-C3AC-51E6-80DAFD0EB0D3}"/>
                    </a:ext>
                  </a:extLst>
                </p14:cNvPr>
                <p14:cNvContentPartPr/>
                <p14:nvPr/>
              </p14:nvContentPartPr>
              <p14:xfrm>
                <a:off x="1880170" y="5303609"/>
                <a:ext cx="607680" cy="1443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E1CAF11B-6A1F-C3AC-51E6-80DAFD0EB0D3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871170" y="5294969"/>
                  <a:ext cx="6253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EE9DE830-2D93-0B89-7D1B-9388DB2B67C0}"/>
                    </a:ext>
                  </a:extLst>
                </p14:cNvPr>
                <p14:cNvContentPartPr/>
                <p14:nvPr/>
              </p14:nvContentPartPr>
              <p14:xfrm>
                <a:off x="2677210" y="5102369"/>
                <a:ext cx="325440" cy="2926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EE9DE830-2D93-0B89-7D1B-9388DB2B67C0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668570" y="5093369"/>
                  <a:ext cx="34308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48437F10-CACE-9E3C-6DC5-62FAD8E3841A}"/>
                    </a:ext>
                  </a:extLst>
                </p14:cNvPr>
                <p14:cNvContentPartPr/>
                <p14:nvPr/>
              </p14:nvContentPartPr>
              <p14:xfrm>
                <a:off x="3307210" y="5242049"/>
                <a:ext cx="467640" cy="1684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48437F10-CACE-9E3C-6DC5-62FAD8E3841A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298210" y="5233409"/>
                  <a:ext cx="4852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C3D29876-02F8-8D76-F17C-7A42C53EAA3A}"/>
                    </a:ext>
                  </a:extLst>
                </p14:cNvPr>
                <p14:cNvContentPartPr/>
                <p14:nvPr/>
              </p14:nvContentPartPr>
              <p14:xfrm>
                <a:off x="3541930" y="5215409"/>
                <a:ext cx="231120" cy="2185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C3D29876-02F8-8D76-F17C-7A42C53EAA3A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533290" y="5206769"/>
                  <a:ext cx="24876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E87FC2DD-2C23-B615-9DDF-F51268BEB713}"/>
                    </a:ext>
                  </a:extLst>
                </p14:cNvPr>
                <p14:cNvContentPartPr/>
                <p14:nvPr/>
              </p14:nvContentPartPr>
              <p14:xfrm>
                <a:off x="3730930" y="5225129"/>
                <a:ext cx="960480" cy="3657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E87FC2DD-2C23-B615-9DDF-F51268BEB713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722290" y="5216489"/>
                  <a:ext cx="97812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5241E99C-6CAC-5566-0583-95EA017A76E1}"/>
                    </a:ext>
                  </a:extLst>
                </p14:cNvPr>
                <p14:cNvContentPartPr/>
                <p14:nvPr/>
              </p14:nvContentPartPr>
              <p14:xfrm>
                <a:off x="4639210" y="5028209"/>
                <a:ext cx="439920" cy="3672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5241E99C-6CAC-5566-0583-95EA017A76E1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630570" y="5019209"/>
                  <a:ext cx="45756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36AEC16E-FB7B-8612-446D-0C20E4FF7952}"/>
                    </a:ext>
                  </a:extLst>
                </p14:cNvPr>
                <p14:cNvContentPartPr/>
                <p14:nvPr/>
              </p14:nvContentPartPr>
              <p14:xfrm>
                <a:off x="4472890" y="5210009"/>
                <a:ext cx="109440" cy="1872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36AEC16E-FB7B-8612-446D-0C20E4FF7952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464250" y="5201369"/>
                  <a:ext cx="1270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AEDDBB06-3A09-1AA4-D5FA-03659D9D6DBD}"/>
                    </a:ext>
                  </a:extLst>
                </p14:cNvPr>
                <p14:cNvContentPartPr/>
                <p14:nvPr/>
              </p14:nvContentPartPr>
              <p14:xfrm>
                <a:off x="5350570" y="5212169"/>
                <a:ext cx="533160" cy="2145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AEDDBB06-3A09-1AA4-D5FA-03659D9D6DBD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341930" y="5203529"/>
                  <a:ext cx="550800" cy="23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B7134DDC-B5B5-30ED-86F2-E4CF23B1561C}"/>
              </a:ext>
            </a:extLst>
          </p:cNvPr>
          <p:cNvGrpSpPr/>
          <p:nvPr/>
        </p:nvGrpSpPr>
        <p:grpSpPr>
          <a:xfrm>
            <a:off x="1907530" y="5622569"/>
            <a:ext cx="4362120" cy="947160"/>
            <a:chOff x="1907530" y="5622569"/>
            <a:chExt cx="4362120" cy="94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E08B8F9C-96B8-727A-EF63-8DE6906DAB13}"/>
                    </a:ext>
                  </a:extLst>
                </p14:cNvPr>
                <p14:cNvContentPartPr/>
                <p14:nvPr/>
              </p14:nvContentPartPr>
              <p14:xfrm>
                <a:off x="1907530" y="5928209"/>
                <a:ext cx="233280" cy="4572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E08B8F9C-96B8-727A-EF63-8DE6906DAB13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898890" y="5919209"/>
                  <a:ext cx="250920" cy="47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1ABBB032-8379-52F7-9383-71C182C39D18}"/>
                    </a:ext>
                  </a:extLst>
                </p14:cNvPr>
                <p14:cNvContentPartPr/>
                <p14:nvPr/>
              </p14:nvContentPartPr>
              <p14:xfrm>
                <a:off x="2413330" y="5903009"/>
                <a:ext cx="281520" cy="216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1ABBB032-8379-52F7-9383-71C182C39D18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404330" y="5894009"/>
                  <a:ext cx="2991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835D50A2-B50B-7747-A1DD-6A40C3766D41}"/>
                    </a:ext>
                  </a:extLst>
                </p14:cNvPr>
                <p14:cNvContentPartPr/>
                <p14:nvPr/>
              </p14:nvContentPartPr>
              <p14:xfrm>
                <a:off x="2415130" y="5975009"/>
                <a:ext cx="275040" cy="561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835D50A2-B50B-7747-A1DD-6A40C3766D41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406130" y="5966369"/>
                  <a:ext cx="29268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79E35780-B477-C202-D0C8-3C16ECC29B54}"/>
                    </a:ext>
                  </a:extLst>
                </p14:cNvPr>
                <p14:cNvContentPartPr/>
                <p14:nvPr/>
              </p14:nvContentPartPr>
              <p14:xfrm>
                <a:off x="2390650" y="6094169"/>
                <a:ext cx="332280" cy="594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79E35780-B477-C202-D0C8-3C16ECC29B54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381650" y="6085169"/>
                  <a:ext cx="3499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818BB6FB-7A2E-F782-FBFB-32A2FECF23A3}"/>
                    </a:ext>
                  </a:extLst>
                </p14:cNvPr>
                <p14:cNvContentPartPr/>
                <p14:nvPr/>
              </p14:nvContentPartPr>
              <p14:xfrm>
                <a:off x="3114250" y="5862689"/>
                <a:ext cx="1440" cy="32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818BB6FB-7A2E-F782-FBFB-32A2FECF23A3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105250" y="5853689"/>
                  <a:ext cx="190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CED2544A-EA52-F7AF-FF99-C29142EBBC81}"/>
                    </a:ext>
                  </a:extLst>
                </p14:cNvPr>
                <p14:cNvContentPartPr/>
                <p14:nvPr/>
              </p14:nvContentPartPr>
              <p14:xfrm>
                <a:off x="3123610" y="5721569"/>
                <a:ext cx="8280" cy="2548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CED2544A-EA52-F7AF-FF99-C29142EBBC81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114610" y="5712929"/>
                  <a:ext cx="2592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CB8B5ED2-1C22-E3D6-C8E3-4251A223BF10}"/>
                    </a:ext>
                  </a:extLst>
                </p14:cNvPr>
                <p14:cNvContentPartPr/>
                <p14:nvPr/>
              </p14:nvContentPartPr>
              <p14:xfrm>
                <a:off x="2952250" y="6059609"/>
                <a:ext cx="312480" cy="151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CB8B5ED2-1C22-E3D6-C8E3-4251A223BF10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943250" y="6050609"/>
                  <a:ext cx="3301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8E154FED-0638-A40D-C7CC-809DDDEFB00B}"/>
                    </a:ext>
                  </a:extLst>
                </p14:cNvPr>
                <p14:cNvContentPartPr/>
                <p14:nvPr/>
              </p14:nvContentPartPr>
              <p14:xfrm>
                <a:off x="3044050" y="6171209"/>
                <a:ext cx="212760" cy="1724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8E154FED-0638-A40D-C7CC-809DDDEFB00B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035050" y="6162209"/>
                  <a:ext cx="2304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69B957D0-14C6-E5B7-EF9B-7BDC5777C88A}"/>
                    </a:ext>
                  </a:extLst>
                </p14:cNvPr>
                <p14:cNvContentPartPr/>
                <p14:nvPr/>
              </p14:nvContentPartPr>
              <p14:xfrm>
                <a:off x="3506650" y="5710049"/>
                <a:ext cx="164520" cy="6696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69B957D0-14C6-E5B7-EF9B-7BDC5777C88A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498010" y="5701049"/>
                  <a:ext cx="182160" cy="68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E35136F1-F51E-4D14-93EE-32CD95F8C5B8}"/>
                    </a:ext>
                  </a:extLst>
                </p14:cNvPr>
                <p14:cNvContentPartPr/>
                <p14:nvPr/>
              </p14:nvContentPartPr>
              <p14:xfrm>
                <a:off x="3806890" y="5876729"/>
                <a:ext cx="68400" cy="3229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E35136F1-F51E-4D14-93EE-32CD95F8C5B8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797890" y="5867729"/>
                  <a:ext cx="8604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A8ADADF0-D38A-1592-DD2A-A2CE9284D528}"/>
                    </a:ext>
                  </a:extLst>
                </p14:cNvPr>
                <p14:cNvContentPartPr/>
                <p14:nvPr/>
              </p14:nvContentPartPr>
              <p14:xfrm>
                <a:off x="4220890" y="5861609"/>
                <a:ext cx="53640" cy="2210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A8ADADF0-D38A-1592-DD2A-A2CE9284D528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211890" y="5852609"/>
                  <a:ext cx="7128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8A4CA49C-05C0-B13C-AB39-1F0EABF13D25}"/>
                    </a:ext>
                  </a:extLst>
                </p14:cNvPr>
                <p14:cNvContentPartPr/>
                <p14:nvPr/>
              </p14:nvContentPartPr>
              <p14:xfrm>
                <a:off x="4144210" y="5924249"/>
                <a:ext cx="314280" cy="554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8A4CA49C-05C0-B13C-AB39-1F0EABF13D25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135210" y="5915249"/>
                  <a:ext cx="3319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2D06D56C-24AE-7A3E-C3FC-245A63A076B1}"/>
                    </a:ext>
                  </a:extLst>
                </p14:cNvPr>
                <p14:cNvContentPartPr/>
                <p14:nvPr/>
              </p14:nvContentPartPr>
              <p14:xfrm>
                <a:off x="4136290" y="6156089"/>
                <a:ext cx="365400" cy="464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2D06D56C-24AE-7A3E-C3FC-245A63A076B1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127650" y="6147449"/>
                  <a:ext cx="3830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93B766B9-197A-5392-06FA-186FA61DC1E5}"/>
                    </a:ext>
                  </a:extLst>
                </p14:cNvPr>
                <p14:cNvContentPartPr/>
                <p14:nvPr/>
              </p14:nvContentPartPr>
              <p14:xfrm>
                <a:off x="5035210" y="5646329"/>
                <a:ext cx="18360" cy="2689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93B766B9-197A-5392-06FA-186FA61DC1E5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026210" y="5637329"/>
                  <a:ext cx="3600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03E6C38C-F4B6-F4C5-39AB-B89A973774EF}"/>
                    </a:ext>
                  </a:extLst>
                </p14:cNvPr>
                <p14:cNvContentPartPr/>
                <p14:nvPr/>
              </p14:nvContentPartPr>
              <p14:xfrm>
                <a:off x="4612570" y="5987609"/>
                <a:ext cx="1047960" cy="547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03E6C38C-F4B6-F4C5-39AB-B89A973774EF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603930" y="5978969"/>
                  <a:ext cx="10656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105EA78A-79A1-D9A0-8370-788741B4ACF0}"/>
                    </a:ext>
                  </a:extLst>
                </p14:cNvPr>
                <p14:cNvContentPartPr/>
                <p14:nvPr/>
              </p14:nvContentPartPr>
              <p14:xfrm>
                <a:off x="4653250" y="6216929"/>
                <a:ext cx="215640" cy="2318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105EA78A-79A1-D9A0-8370-788741B4ACF0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644250" y="6207929"/>
                  <a:ext cx="23328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9AECCCFF-B953-DB20-AA4F-9AB4D4525BD7}"/>
                    </a:ext>
                  </a:extLst>
                </p14:cNvPr>
                <p14:cNvContentPartPr/>
                <p14:nvPr/>
              </p14:nvContentPartPr>
              <p14:xfrm>
                <a:off x="5037010" y="6167249"/>
                <a:ext cx="163800" cy="2653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9AECCCFF-B953-DB20-AA4F-9AB4D4525BD7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028370" y="6158249"/>
                  <a:ext cx="18144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C294CCFC-022B-1D38-514D-9695A076FCE3}"/>
                    </a:ext>
                  </a:extLst>
                </p14:cNvPr>
                <p14:cNvContentPartPr/>
                <p14:nvPr/>
              </p14:nvContentPartPr>
              <p14:xfrm>
                <a:off x="5031970" y="6171929"/>
                <a:ext cx="200880" cy="306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C294CCFC-022B-1D38-514D-9695A076FCE3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023330" y="6163289"/>
                  <a:ext cx="2185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AAC0714E-EDCF-5A32-6C7E-3678F9AAD28C}"/>
                    </a:ext>
                  </a:extLst>
                </p14:cNvPr>
                <p14:cNvContentPartPr/>
                <p14:nvPr/>
              </p14:nvContentPartPr>
              <p14:xfrm>
                <a:off x="5254810" y="6354809"/>
                <a:ext cx="122040" cy="1810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AAC0714E-EDCF-5A32-6C7E-3678F9AAD28C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246170" y="6346169"/>
                  <a:ext cx="1396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38E40311-9BD6-34B0-B1FB-0D215FE6FED5}"/>
                    </a:ext>
                  </a:extLst>
                </p14:cNvPr>
                <p14:cNvContentPartPr/>
                <p14:nvPr/>
              </p14:nvContentPartPr>
              <p14:xfrm>
                <a:off x="5273170" y="6420689"/>
                <a:ext cx="106920" cy="165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38E40311-9BD6-34B0-B1FB-0D215FE6FED5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264530" y="6411689"/>
                  <a:ext cx="1245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823BEB8C-9816-A407-A3E9-5CC2E79E8D55}"/>
                    </a:ext>
                  </a:extLst>
                </p14:cNvPr>
                <p14:cNvContentPartPr/>
                <p14:nvPr/>
              </p14:nvContentPartPr>
              <p14:xfrm>
                <a:off x="5199370" y="6439049"/>
                <a:ext cx="87120" cy="1306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823BEB8C-9816-A407-A3E9-5CC2E79E8D55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190730" y="6430049"/>
                  <a:ext cx="1047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B25FEE24-0314-12B6-38BE-E1DACBA2BB62}"/>
                    </a:ext>
                  </a:extLst>
                </p14:cNvPr>
                <p14:cNvContentPartPr/>
                <p14:nvPr/>
              </p14:nvContentPartPr>
              <p14:xfrm>
                <a:off x="5599690" y="6179129"/>
                <a:ext cx="13680" cy="1584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B25FEE24-0314-12B6-38BE-E1DACBA2BB62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591050" y="6170129"/>
                  <a:ext cx="313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6BD170D2-7E06-902A-C22C-670C8230CD1D}"/>
                    </a:ext>
                  </a:extLst>
                </p14:cNvPr>
                <p14:cNvContentPartPr/>
                <p14:nvPr/>
              </p14:nvContentPartPr>
              <p14:xfrm>
                <a:off x="5483770" y="6216569"/>
                <a:ext cx="218520" cy="446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6BD170D2-7E06-902A-C22C-670C8230CD1D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475130" y="6207929"/>
                  <a:ext cx="2361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F823437A-4562-B112-BCC4-793E2DA6DCD8}"/>
                    </a:ext>
                  </a:extLst>
                </p14:cNvPr>
                <p14:cNvContentPartPr/>
                <p14:nvPr/>
              </p14:nvContentPartPr>
              <p14:xfrm>
                <a:off x="5852050" y="6084089"/>
                <a:ext cx="11880" cy="2566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F823437A-4562-B112-BCC4-793E2DA6DCD8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843050" y="6075089"/>
                  <a:ext cx="2952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16FEC157-F8F8-B7D9-2EE9-35D8DF860D4B}"/>
                    </a:ext>
                  </a:extLst>
                </p14:cNvPr>
                <p14:cNvContentPartPr/>
                <p14:nvPr/>
              </p14:nvContentPartPr>
              <p14:xfrm>
                <a:off x="5925850" y="5622569"/>
                <a:ext cx="343800" cy="7858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16FEC157-F8F8-B7D9-2EE9-35D8DF860D4B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5916850" y="5613929"/>
                  <a:ext cx="361440" cy="803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480B23E3-2F97-4580-93C4-B460C5852583}"/>
                  </a:ext>
                </a:extLst>
              </p14:cNvPr>
              <p14:cNvContentPartPr/>
              <p14:nvPr/>
            </p14:nvContentPartPr>
            <p14:xfrm>
              <a:off x="5882650" y="283409"/>
              <a:ext cx="1994760" cy="22356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480B23E3-2F97-4580-93C4-B460C5852583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5846650" y="211769"/>
                <a:ext cx="2066400" cy="36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C887FFA5-FDC0-547D-D1C9-A13320284DF6}"/>
                  </a:ext>
                </a:extLst>
              </p14:cNvPr>
              <p14:cNvContentPartPr/>
              <p14:nvPr/>
            </p14:nvContentPartPr>
            <p14:xfrm>
              <a:off x="4119370" y="5857289"/>
              <a:ext cx="280080" cy="18936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C887FFA5-FDC0-547D-D1C9-A13320284DF6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4083370" y="5785289"/>
                <a:ext cx="351720" cy="3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CB1EE97D-3947-126A-218C-E652C5D8355E}"/>
                  </a:ext>
                </a:extLst>
              </p14:cNvPr>
              <p14:cNvContentPartPr/>
              <p14:nvPr/>
            </p14:nvContentPartPr>
            <p14:xfrm>
              <a:off x="6333370" y="2460329"/>
              <a:ext cx="2391120" cy="35316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CB1EE97D-3947-126A-218C-E652C5D8355E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6297730" y="2388689"/>
                <a:ext cx="2462760" cy="49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2A8C3EA5-312A-1481-C9AE-7E0B9077C432}"/>
                  </a:ext>
                </a:extLst>
              </p14:cNvPr>
              <p14:cNvContentPartPr/>
              <p14:nvPr/>
            </p14:nvContentPartPr>
            <p14:xfrm>
              <a:off x="4099930" y="6154649"/>
              <a:ext cx="339120" cy="11088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2A8C3EA5-312A-1481-C9AE-7E0B9077C432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4063930" y="6082649"/>
                <a:ext cx="410760" cy="254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71206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037F641-2FB6-C087-FDC8-0DBC0696D05E}"/>
              </a:ext>
            </a:extLst>
          </p:cNvPr>
          <p:cNvGrpSpPr/>
          <p:nvPr/>
        </p:nvGrpSpPr>
        <p:grpSpPr>
          <a:xfrm>
            <a:off x="678850" y="152729"/>
            <a:ext cx="741600" cy="416160"/>
            <a:chOff x="678850" y="152729"/>
            <a:chExt cx="741600" cy="41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DBD45140-F905-5C38-475C-43A3F6CE8E45}"/>
                    </a:ext>
                  </a:extLst>
                </p14:cNvPr>
                <p14:cNvContentPartPr/>
                <p14:nvPr/>
              </p14:nvContentPartPr>
              <p14:xfrm>
                <a:off x="715930" y="216449"/>
                <a:ext cx="81000" cy="3135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DBD45140-F905-5C38-475C-43A3F6CE8E4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07290" y="207449"/>
                  <a:ext cx="9864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A8696A6-B1AF-1718-CC75-1FB97F22539D}"/>
                    </a:ext>
                  </a:extLst>
                </p14:cNvPr>
                <p14:cNvContentPartPr/>
                <p14:nvPr/>
              </p14:nvContentPartPr>
              <p14:xfrm>
                <a:off x="678850" y="166769"/>
                <a:ext cx="260280" cy="1072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A8696A6-B1AF-1718-CC75-1FB97F22539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70210" y="158129"/>
                  <a:ext cx="2779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7185264-3FA9-B6FF-D9D2-BA5D9144601E}"/>
                    </a:ext>
                  </a:extLst>
                </p14:cNvPr>
                <p14:cNvContentPartPr/>
                <p14:nvPr/>
              </p14:nvContentPartPr>
              <p14:xfrm>
                <a:off x="930850" y="152729"/>
                <a:ext cx="141120" cy="4010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7185264-3FA9-B6FF-D9D2-BA5D9144601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21850" y="144089"/>
                  <a:ext cx="158760" cy="41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B95B279-2F3B-5960-0116-DDBC1E2BDF9D}"/>
                    </a:ext>
                  </a:extLst>
                </p14:cNvPr>
                <p14:cNvContentPartPr/>
                <p14:nvPr/>
              </p14:nvContentPartPr>
              <p14:xfrm>
                <a:off x="1142890" y="377729"/>
                <a:ext cx="277560" cy="1911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B95B279-2F3B-5960-0116-DDBC1E2BDF9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34250" y="368729"/>
                  <a:ext cx="295200" cy="20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4C45303-D91C-E83B-0B6C-E9D23AE258C3}"/>
              </a:ext>
            </a:extLst>
          </p:cNvPr>
          <p:cNvGrpSpPr/>
          <p:nvPr/>
        </p:nvGrpSpPr>
        <p:grpSpPr>
          <a:xfrm>
            <a:off x="1963690" y="778049"/>
            <a:ext cx="949320" cy="579240"/>
            <a:chOff x="1963690" y="778049"/>
            <a:chExt cx="949320" cy="57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69766EF-9372-71BD-2D22-549F711B9B38}"/>
                    </a:ext>
                  </a:extLst>
                </p14:cNvPr>
                <p14:cNvContentPartPr/>
                <p14:nvPr/>
              </p14:nvContentPartPr>
              <p14:xfrm>
                <a:off x="1963690" y="778049"/>
                <a:ext cx="343440" cy="2538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69766EF-9372-71BD-2D22-549F711B9B3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954690" y="769049"/>
                  <a:ext cx="36108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80D0C8B-9F1B-62F4-E557-9F1071537C2F}"/>
                    </a:ext>
                  </a:extLst>
                </p14:cNvPr>
                <p14:cNvContentPartPr/>
                <p14:nvPr/>
              </p14:nvContentPartPr>
              <p14:xfrm>
                <a:off x="2208130" y="1015649"/>
                <a:ext cx="97560" cy="2912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80D0C8B-9F1B-62F4-E557-9F1071537C2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199490" y="1007009"/>
                  <a:ext cx="11520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4978D90-9945-171B-07A3-40B47EF964D3}"/>
                    </a:ext>
                  </a:extLst>
                </p14:cNvPr>
                <p14:cNvContentPartPr/>
                <p14:nvPr/>
              </p14:nvContentPartPr>
              <p14:xfrm>
                <a:off x="2339530" y="1125089"/>
                <a:ext cx="131760" cy="1602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4978D90-9945-171B-07A3-40B47EF964D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330890" y="1116449"/>
                  <a:ext cx="1494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3BE5538-A386-2C87-23DC-2FB0EF5A9BC3}"/>
                    </a:ext>
                  </a:extLst>
                </p14:cNvPr>
                <p14:cNvContentPartPr/>
                <p14:nvPr/>
              </p14:nvContentPartPr>
              <p14:xfrm>
                <a:off x="2502610" y="1231649"/>
                <a:ext cx="93240" cy="1256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3BE5538-A386-2C87-23DC-2FB0EF5A9BC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493970" y="1223009"/>
                  <a:ext cx="1108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504F1B8-287A-465A-CD50-FE88375056A5}"/>
                    </a:ext>
                  </a:extLst>
                </p14:cNvPr>
                <p14:cNvContentPartPr/>
                <p14:nvPr/>
              </p14:nvContentPartPr>
              <p14:xfrm>
                <a:off x="2686570" y="1088009"/>
                <a:ext cx="152640" cy="1918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504F1B8-287A-465A-CD50-FE88375056A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677930" y="1079009"/>
                  <a:ext cx="17028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7D2E13F-41DB-FF3C-049C-76A1F08E18B8}"/>
                    </a:ext>
                  </a:extLst>
                </p14:cNvPr>
                <p14:cNvContentPartPr/>
                <p14:nvPr/>
              </p14:nvContentPartPr>
              <p14:xfrm>
                <a:off x="2865850" y="1049489"/>
                <a:ext cx="47160" cy="2962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7D2E13F-41DB-FF3C-049C-76A1F08E18B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857210" y="1040489"/>
                  <a:ext cx="64800" cy="31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7DEE97C-154C-8C5B-F479-783C588019D5}"/>
              </a:ext>
            </a:extLst>
          </p:cNvPr>
          <p:cNvGrpSpPr/>
          <p:nvPr/>
        </p:nvGrpSpPr>
        <p:grpSpPr>
          <a:xfrm>
            <a:off x="3420970" y="596969"/>
            <a:ext cx="2139840" cy="577800"/>
            <a:chOff x="3420970" y="596969"/>
            <a:chExt cx="2139840" cy="57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616D29B-0712-8CFD-602B-567BEBFD22CD}"/>
                    </a:ext>
                  </a:extLst>
                </p14:cNvPr>
                <p14:cNvContentPartPr/>
                <p14:nvPr/>
              </p14:nvContentPartPr>
              <p14:xfrm>
                <a:off x="3420970" y="822329"/>
                <a:ext cx="406440" cy="504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616D29B-0712-8CFD-602B-567BEBFD22C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412330" y="813329"/>
                  <a:ext cx="4240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C304EAB-C046-7C2A-C117-9333F512AF0A}"/>
                    </a:ext>
                  </a:extLst>
                </p14:cNvPr>
                <p14:cNvContentPartPr/>
                <p14:nvPr/>
              </p14:nvContentPartPr>
              <p14:xfrm>
                <a:off x="3454090" y="906209"/>
                <a:ext cx="356040" cy="511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C304EAB-C046-7C2A-C117-9333F512AF0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445450" y="897569"/>
                  <a:ext cx="3736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03B52DD-367E-A784-C2A8-5D7FF6E08178}"/>
                    </a:ext>
                  </a:extLst>
                </p14:cNvPr>
                <p14:cNvContentPartPr/>
                <p14:nvPr/>
              </p14:nvContentPartPr>
              <p14:xfrm>
                <a:off x="4149610" y="724049"/>
                <a:ext cx="58680" cy="3240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03B52DD-367E-A784-C2A8-5D7FF6E0817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140970" y="715409"/>
                  <a:ext cx="7632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D0FE324-C660-2443-974F-01431C3C3101}"/>
                    </a:ext>
                  </a:extLst>
                </p14:cNvPr>
                <p14:cNvContentPartPr/>
                <p14:nvPr/>
              </p14:nvContentPartPr>
              <p14:xfrm>
                <a:off x="4026850" y="647369"/>
                <a:ext cx="175320" cy="2541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D0FE324-C660-2443-974F-01431C3C310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017850" y="638729"/>
                  <a:ext cx="19296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7FB90C8-9141-CA88-CCA9-F7D635BAADEC}"/>
                    </a:ext>
                  </a:extLst>
                </p14:cNvPr>
                <p14:cNvContentPartPr/>
                <p14:nvPr/>
              </p14:nvContentPartPr>
              <p14:xfrm>
                <a:off x="4361650" y="853649"/>
                <a:ext cx="16920" cy="1857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7FB90C8-9141-CA88-CCA9-F7D635BAADE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352650" y="845009"/>
                  <a:ext cx="3456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F0E7A0A-8748-2777-337D-6C361CC21EAD}"/>
                    </a:ext>
                  </a:extLst>
                </p14:cNvPr>
                <p14:cNvContentPartPr/>
                <p14:nvPr/>
              </p14:nvContentPartPr>
              <p14:xfrm>
                <a:off x="4414930" y="845369"/>
                <a:ext cx="16560" cy="2088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F0E7A0A-8748-2777-337D-6C361CC21EA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406290" y="836369"/>
                  <a:ext cx="3420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0CD9AFA-815F-7FEB-D3F0-F84CCD5116CD}"/>
                    </a:ext>
                  </a:extLst>
                </p14:cNvPr>
                <p14:cNvContentPartPr/>
                <p14:nvPr/>
              </p14:nvContentPartPr>
              <p14:xfrm>
                <a:off x="4295410" y="809009"/>
                <a:ext cx="215640" cy="45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0CD9AFA-815F-7FEB-D3F0-F84CCD5116C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286770" y="800009"/>
                  <a:ext cx="2332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208B134-38E4-6AE6-E70A-01B74F48B0A1}"/>
                    </a:ext>
                  </a:extLst>
                </p14:cNvPr>
                <p14:cNvContentPartPr/>
                <p14:nvPr/>
              </p14:nvContentPartPr>
              <p14:xfrm>
                <a:off x="4693930" y="802169"/>
                <a:ext cx="171720" cy="2487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208B134-38E4-6AE6-E70A-01B74F48B0A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685290" y="793169"/>
                  <a:ext cx="18936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E5BAFF0-4450-C84E-367F-4FD55696E2B0}"/>
                    </a:ext>
                  </a:extLst>
                </p14:cNvPr>
                <p14:cNvContentPartPr/>
                <p14:nvPr/>
              </p14:nvContentPartPr>
              <p14:xfrm>
                <a:off x="4634890" y="596969"/>
                <a:ext cx="281160" cy="4366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E5BAFF0-4450-C84E-367F-4FD55696E2B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626250" y="588329"/>
                  <a:ext cx="298800" cy="45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D71FD20-3529-5FA3-36F0-3AB8D766CBD6}"/>
                    </a:ext>
                  </a:extLst>
                </p14:cNvPr>
                <p14:cNvContentPartPr/>
                <p14:nvPr/>
              </p14:nvContentPartPr>
              <p14:xfrm>
                <a:off x="4680610" y="652049"/>
                <a:ext cx="259200" cy="1584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D71FD20-3529-5FA3-36F0-3AB8D766CBD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671610" y="643409"/>
                  <a:ext cx="2768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3FDC0EC-B6E0-784E-E7DF-D803087124ED}"/>
                    </a:ext>
                  </a:extLst>
                </p14:cNvPr>
                <p14:cNvContentPartPr/>
                <p14:nvPr/>
              </p14:nvContentPartPr>
              <p14:xfrm>
                <a:off x="5101810" y="834569"/>
                <a:ext cx="132840" cy="2149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3FDC0EC-B6E0-784E-E7DF-D803087124E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092810" y="825929"/>
                  <a:ext cx="15048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FB72EF2-110B-C1AC-4DFA-C942C9F734D2}"/>
                    </a:ext>
                  </a:extLst>
                </p14:cNvPr>
                <p14:cNvContentPartPr/>
                <p14:nvPr/>
              </p14:nvContentPartPr>
              <p14:xfrm>
                <a:off x="5043130" y="619289"/>
                <a:ext cx="268560" cy="4122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FB72EF2-110B-C1AC-4DFA-C942C9F734D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034490" y="610289"/>
                  <a:ext cx="286200" cy="42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5FEBA59-8D2F-8CD9-B81F-16A2B47DAAE6}"/>
                    </a:ext>
                  </a:extLst>
                </p14:cNvPr>
                <p14:cNvContentPartPr/>
                <p14:nvPr/>
              </p14:nvContentPartPr>
              <p14:xfrm>
                <a:off x="5109370" y="625769"/>
                <a:ext cx="203040" cy="2253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5FEBA59-8D2F-8CD9-B81F-16A2B47DAAE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100730" y="617129"/>
                  <a:ext cx="22068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8199286-31B0-9CD4-3570-A05502370E85}"/>
                    </a:ext>
                  </a:extLst>
                </p14:cNvPr>
                <p14:cNvContentPartPr/>
                <p14:nvPr/>
              </p14:nvContentPartPr>
              <p14:xfrm>
                <a:off x="5413570" y="1005929"/>
                <a:ext cx="147240" cy="1688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8199286-31B0-9CD4-3570-A05502370E8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404570" y="997289"/>
                  <a:ext cx="164880" cy="18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684185E-813C-A287-8F52-0F9AA24D1824}"/>
              </a:ext>
            </a:extLst>
          </p:cNvPr>
          <p:cNvGrpSpPr/>
          <p:nvPr/>
        </p:nvGrpSpPr>
        <p:grpSpPr>
          <a:xfrm>
            <a:off x="6291970" y="194129"/>
            <a:ext cx="1100160" cy="674280"/>
            <a:chOff x="6291970" y="194129"/>
            <a:chExt cx="1100160" cy="67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7735CE1-2FE2-A617-F4A5-32359C3B524D}"/>
                    </a:ext>
                  </a:extLst>
                </p14:cNvPr>
                <p14:cNvContentPartPr/>
                <p14:nvPr/>
              </p14:nvContentPartPr>
              <p14:xfrm>
                <a:off x="6291970" y="360449"/>
                <a:ext cx="271080" cy="3222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7735CE1-2FE2-A617-F4A5-32359C3B524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283330" y="351449"/>
                  <a:ext cx="28872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85BADA9-2B8F-B76C-3E7D-B95CFD22ED93}"/>
                    </a:ext>
                  </a:extLst>
                </p14:cNvPr>
                <p14:cNvContentPartPr/>
                <p14:nvPr/>
              </p14:nvContentPartPr>
              <p14:xfrm>
                <a:off x="6543610" y="634409"/>
                <a:ext cx="152280" cy="2340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85BADA9-2B8F-B76C-3E7D-B95CFD22ED9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534610" y="625409"/>
                  <a:ext cx="16992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E3FCFB2-128E-2D5B-F055-88A0166B2351}"/>
                    </a:ext>
                  </a:extLst>
                </p14:cNvPr>
                <p14:cNvContentPartPr/>
                <p14:nvPr/>
              </p14:nvContentPartPr>
              <p14:xfrm>
                <a:off x="6843490" y="350369"/>
                <a:ext cx="249120" cy="3312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E3FCFB2-128E-2D5B-F055-88A0166B235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834490" y="341369"/>
                  <a:ext cx="26676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D6A565D-0123-FB10-FF59-2B4B91D2861F}"/>
                    </a:ext>
                  </a:extLst>
                </p14:cNvPr>
                <p14:cNvContentPartPr/>
                <p14:nvPr/>
              </p14:nvContentPartPr>
              <p14:xfrm>
                <a:off x="7047250" y="677969"/>
                <a:ext cx="97200" cy="1515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D6A565D-0123-FB10-FF59-2B4B91D2861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038610" y="669329"/>
                  <a:ext cx="1148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586E864-2D90-4751-B09C-AB5A3168AB3F}"/>
                    </a:ext>
                  </a:extLst>
                </p14:cNvPr>
                <p14:cNvContentPartPr/>
                <p14:nvPr/>
              </p14:nvContentPartPr>
              <p14:xfrm>
                <a:off x="7243090" y="194129"/>
                <a:ext cx="149040" cy="2541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586E864-2D90-4751-B09C-AB5A3168AB3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234090" y="185129"/>
                  <a:ext cx="166680" cy="27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5D5B810-660F-A8DD-7FAE-62E769B106B0}"/>
              </a:ext>
            </a:extLst>
          </p:cNvPr>
          <p:cNvGrpSpPr/>
          <p:nvPr/>
        </p:nvGrpSpPr>
        <p:grpSpPr>
          <a:xfrm>
            <a:off x="5827930" y="976769"/>
            <a:ext cx="2324880" cy="622800"/>
            <a:chOff x="5827930" y="976769"/>
            <a:chExt cx="2324880" cy="62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759C0E6-EEFF-670E-8D37-63DC9868E448}"/>
                    </a:ext>
                  </a:extLst>
                </p14:cNvPr>
                <p14:cNvContentPartPr/>
                <p14:nvPr/>
              </p14:nvContentPartPr>
              <p14:xfrm>
                <a:off x="5827930" y="976769"/>
                <a:ext cx="2265120" cy="770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759C0E6-EEFF-670E-8D37-63DC9868E44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819290" y="968129"/>
                  <a:ext cx="22827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90B4759-2FD1-B5F3-C261-14E9431A6A6A}"/>
                    </a:ext>
                  </a:extLst>
                </p14:cNvPr>
                <p14:cNvContentPartPr/>
                <p14:nvPr/>
              </p14:nvContentPartPr>
              <p14:xfrm>
                <a:off x="6092530" y="1221569"/>
                <a:ext cx="275040" cy="3286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90B4759-2FD1-B5F3-C261-14E9431A6A6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083530" y="1212929"/>
                  <a:ext cx="29268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1E066DA5-6465-5B95-B1AE-8A39F0DE1865}"/>
                    </a:ext>
                  </a:extLst>
                </p14:cNvPr>
                <p14:cNvContentPartPr/>
                <p14:nvPr/>
              </p14:nvContentPartPr>
              <p14:xfrm>
                <a:off x="6463330" y="1188449"/>
                <a:ext cx="117720" cy="1458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1E066DA5-6465-5B95-B1AE-8A39F0DE186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454690" y="1179449"/>
                  <a:ext cx="1353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5F943B5-7DCC-E73D-519F-6F02E297FC5D}"/>
                    </a:ext>
                  </a:extLst>
                </p14:cNvPr>
                <p14:cNvContentPartPr/>
                <p14:nvPr/>
              </p14:nvContentPartPr>
              <p14:xfrm>
                <a:off x="6842050" y="1277009"/>
                <a:ext cx="14040" cy="2408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5F943B5-7DCC-E73D-519F-6F02E297FC5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833410" y="1268009"/>
                  <a:ext cx="3168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09DFF5A-5C47-0328-150A-E24BF491803B}"/>
                    </a:ext>
                  </a:extLst>
                </p14:cNvPr>
                <p14:cNvContentPartPr/>
                <p14:nvPr/>
              </p14:nvContentPartPr>
              <p14:xfrm>
                <a:off x="6793810" y="1365569"/>
                <a:ext cx="197280" cy="252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09DFF5A-5C47-0328-150A-E24BF491803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784810" y="1356929"/>
                  <a:ext cx="2149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0DC1603-3BF1-DE3E-6E8E-3F372A93EAE2}"/>
                    </a:ext>
                  </a:extLst>
                </p14:cNvPr>
                <p14:cNvContentPartPr/>
                <p14:nvPr/>
              </p14:nvContentPartPr>
              <p14:xfrm>
                <a:off x="7162450" y="1135169"/>
                <a:ext cx="177840" cy="4266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0DC1603-3BF1-DE3E-6E8E-3F372A93EAE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153450" y="1126169"/>
                  <a:ext cx="195480" cy="44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C5C0654-8023-995A-7428-955EB6AA3DB8}"/>
                    </a:ext>
                  </a:extLst>
                </p14:cNvPr>
                <p14:cNvContentPartPr/>
                <p14:nvPr/>
              </p14:nvContentPartPr>
              <p14:xfrm>
                <a:off x="7349650" y="1252169"/>
                <a:ext cx="214200" cy="2991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C5C0654-8023-995A-7428-955EB6AA3DB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341010" y="1243169"/>
                  <a:ext cx="23184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9BD8B5B-B026-A413-C214-4DD50F3423A7}"/>
                    </a:ext>
                  </a:extLst>
                </p14:cNvPr>
                <p14:cNvContentPartPr/>
                <p14:nvPr/>
              </p14:nvContentPartPr>
              <p14:xfrm>
                <a:off x="7596250" y="1260449"/>
                <a:ext cx="182880" cy="2840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9BD8B5B-B026-A413-C214-4DD50F3423A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587610" y="1251449"/>
                  <a:ext cx="20052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CF8813CB-E823-868C-2AD1-A17654761AA4}"/>
                    </a:ext>
                  </a:extLst>
                </p14:cNvPr>
                <p14:cNvContentPartPr/>
                <p14:nvPr/>
              </p14:nvContentPartPr>
              <p14:xfrm>
                <a:off x="7592290" y="1377089"/>
                <a:ext cx="202680" cy="594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CF8813CB-E823-868C-2AD1-A17654761AA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583650" y="1368449"/>
                  <a:ext cx="2203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1517448-FD07-8FB8-DDE0-67001F0B8822}"/>
                    </a:ext>
                  </a:extLst>
                </p14:cNvPr>
                <p14:cNvContentPartPr/>
                <p14:nvPr/>
              </p14:nvContentPartPr>
              <p14:xfrm>
                <a:off x="7599130" y="1286009"/>
                <a:ext cx="180000" cy="237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1517448-FD07-8FB8-DDE0-67001F0B882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590130" y="1277009"/>
                  <a:ext cx="1976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C9C2ED94-06C3-8C57-F557-99619FBEFACC}"/>
                    </a:ext>
                  </a:extLst>
                </p14:cNvPr>
                <p14:cNvContentPartPr/>
                <p14:nvPr/>
              </p14:nvContentPartPr>
              <p14:xfrm>
                <a:off x="7830250" y="1120049"/>
                <a:ext cx="144720" cy="4795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C9C2ED94-06C3-8C57-F557-99619FBEFAC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821250" y="1111409"/>
                  <a:ext cx="162360" cy="49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FD7D8910-8263-5622-7C1B-C15D6E196B79}"/>
                    </a:ext>
                  </a:extLst>
                </p14:cNvPr>
                <p14:cNvContentPartPr/>
                <p14:nvPr/>
              </p14:nvContentPartPr>
              <p14:xfrm>
                <a:off x="8037610" y="1120769"/>
                <a:ext cx="115200" cy="1555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FD7D8910-8263-5622-7C1B-C15D6E196B7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028970" y="1112129"/>
                  <a:ext cx="1328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CFABD8BE-78BC-C7E2-0A90-E3B90A700719}"/>
                    </a:ext>
                  </a:extLst>
                </p14:cNvPr>
                <p14:cNvContentPartPr/>
                <p14:nvPr/>
              </p14:nvContentPartPr>
              <p14:xfrm>
                <a:off x="6655930" y="1356569"/>
                <a:ext cx="164880" cy="36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CFABD8BE-78BC-C7E2-0A90-E3B90A70071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647290" y="1347569"/>
                  <a:ext cx="182520" cy="21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332E1F22-0751-8E64-A450-B8EB56B7C21B}"/>
                  </a:ext>
                </a:extLst>
              </p14:cNvPr>
              <p14:cNvContentPartPr/>
              <p14:nvPr/>
            </p14:nvContentPartPr>
            <p14:xfrm>
              <a:off x="8535130" y="867329"/>
              <a:ext cx="299160" cy="4395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332E1F22-0751-8E64-A450-B8EB56B7C21B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8526130" y="858689"/>
                <a:ext cx="316800" cy="457200"/>
              </a:xfrm>
              <a:prstGeom prst="rect">
                <a:avLst/>
              </a:prstGeom>
            </p:spPr>
          </p:pic>
        </mc:Fallback>
      </mc:AlternateContent>
      <p:grpSp>
        <p:nvGrpSpPr>
          <p:cNvPr id="66" name="Group 65">
            <a:extLst>
              <a:ext uri="{FF2B5EF4-FFF2-40B4-BE49-F238E27FC236}">
                <a16:creationId xmlns:a16="http://schemas.microsoft.com/office/drawing/2014/main" id="{ACB19726-1B8A-1F31-33FD-2368A2621A4F}"/>
              </a:ext>
            </a:extLst>
          </p:cNvPr>
          <p:cNvGrpSpPr/>
          <p:nvPr/>
        </p:nvGrpSpPr>
        <p:grpSpPr>
          <a:xfrm>
            <a:off x="2168530" y="2563289"/>
            <a:ext cx="1025640" cy="578160"/>
            <a:chOff x="2168530" y="2563289"/>
            <a:chExt cx="1025640" cy="57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DAF0B570-1B8E-2F9C-5A98-15B54D1BEBC5}"/>
                    </a:ext>
                  </a:extLst>
                </p14:cNvPr>
                <p14:cNvContentPartPr/>
                <p14:nvPr/>
              </p14:nvContentPartPr>
              <p14:xfrm>
                <a:off x="2168530" y="2563289"/>
                <a:ext cx="387360" cy="2149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DAF0B570-1B8E-2F9C-5A98-15B54D1BEBC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159890" y="2554649"/>
                  <a:ext cx="40500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BF4061BD-8070-F915-8DBD-0F01D209998F}"/>
                    </a:ext>
                  </a:extLst>
                </p14:cNvPr>
                <p14:cNvContentPartPr/>
                <p14:nvPr/>
              </p14:nvContentPartPr>
              <p14:xfrm>
                <a:off x="2483170" y="2765249"/>
                <a:ext cx="130680" cy="3042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BF4061BD-8070-F915-8DBD-0F01D209998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474530" y="2756249"/>
                  <a:ext cx="14832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74E803C5-D950-206C-D78C-E575A8887D9B}"/>
                    </a:ext>
                  </a:extLst>
                </p14:cNvPr>
                <p14:cNvContentPartPr/>
                <p14:nvPr/>
              </p14:nvContentPartPr>
              <p14:xfrm>
                <a:off x="2624650" y="2877569"/>
                <a:ext cx="137160" cy="1490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74E803C5-D950-206C-D78C-E575A8887D9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615650" y="2868569"/>
                  <a:ext cx="1548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A957AAD0-0BEC-C63A-132B-B46EAD8E1C75}"/>
                    </a:ext>
                  </a:extLst>
                </p14:cNvPr>
                <p14:cNvContentPartPr/>
                <p14:nvPr/>
              </p14:nvContentPartPr>
              <p14:xfrm>
                <a:off x="2825890" y="2996729"/>
                <a:ext cx="55440" cy="1447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A957AAD0-0BEC-C63A-132B-B46EAD8E1C7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817250" y="2987729"/>
                  <a:ext cx="730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A66A3BB8-A3E5-7410-D5E9-45B7161A4154}"/>
                    </a:ext>
                  </a:extLst>
                </p14:cNvPr>
                <p14:cNvContentPartPr/>
                <p14:nvPr/>
              </p14:nvContentPartPr>
              <p14:xfrm>
                <a:off x="2942170" y="2933009"/>
                <a:ext cx="145800" cy="968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A66A3BB8-A3E5-7410-D5E9-45B7161A415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933170" y="2924369"/>
                  <a:ext cx="1634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46E0865E-F607-EF1D-2776-2DCB94BBCD2D}"/>
                    </a:ext>
                  </a:extLst>
                </p14:cNvPr>
                <p14:cNvContentPartPr/>
                <p14:nvPr/>
              </p14:nvContentPartPr>
              <p14:xfrm>
                <a:off x="3131530" y="2789369"/>
                <a:ext cx="62640" cy="3520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46E0865E-F607-EF1D-2776-2DCB94BBCD2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122530" y="2780369"/>
                  <a:ext cx="80280" cy="36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872682D-327D-4732-F80D-ACFA5005FBF4}"/>
              </a:ext>
            </a:extLst>
          </p:cNvPr>
          <p:cNvGrpSpPr/>
          <p:nvPr/>
        </p:nvGrpSpPr>
        <p:grpSpPr>
          <a:xfrm>
            <a:off x="3510250" y="2616929"/>
            <a:ext cx="299880" cy="143280"/>
            <a:chOff x="3510250" y="2616929"/>
            <a:chExt cx="299880" cy="14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9891093D-E9E4-F5D6-3761-C5FFA668AFEA}"/>
                    </a:ext>
                  </a:extLst>
                </p14:cNvPr>
                <p14:cNvContentPartPr/>
                <p14:nvPr/>
              </p14:nvContentPartPr>
              <p14:xfrm>
                <a:off x="3510250" y="2616929"/>
                <a:ext cx="288000" cy="277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9891093D-E9E4-F5D6-3761-C5FFA668AFE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501610" y="2607929"/>
                  <a:ext cx="3056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A9157C58-EB07-2951-3338-7ECDF18C3C21}"/>
                    </a:ext>
                  </a:extLst>
                </p14:cNvPr>
                <p14:cNvContentPartPr/>
                <p14:nvPr/>
              </p14:nvContentPartPr>
              <p14:xfrm>
                <a:off x="3598090" y="2750849"/>
                <a:ext cx="212040" cy="93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A9157C58-EB07-2951-3338-7ECDF18C3C2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589090" y="2741849"/>
                  <a:ext cx="229680" cy="2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EEEA19AE-9ADA-F394-7E2E-EAFB26F101B8}"/>
              </a:ext>
            </a:extLst>
          </p:cNvPr>
          <p:cNvGrpSpPr/>
          <p:nvPr/>
        </p:nvGrpSpPr>
        <p:grpSpPr>
          <a:xfrm>
            <a:off x="4222330" y="2309129"/>
            <a:ext cx="1242000" cy="699480"/>
            <a:chOff x="4222330" y="2309129"/>
            <a:chExt cx="1242000" cy="69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50784BF4-D3C4-F64C-09C8-AE14F7156D5F}"/>
                    </a:ext>
                  </a:extLst>
                </p14:cNvPr>
                <p14:cNvContentPartPr/>
                <p14:nvPr/>
              </p14:nvContentPartPr>
              <p14:xfrm>
                <a:off x="4364890" y="2462489"/>
                <a:ext cx="29520" cy="3834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50784BF4-D3C4-F64C-09C8-AE14F7156D5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355890" y="2453489"/>
                  <a:ext cx="4716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AAB4F81F-C8E5-461B-1425-70ACB0B36EBF}"/>
                    </a:ext>
                  </a:extLst>
                </p14:cNvPr>
                <p14:cNvContentPartPr/>
                <p14:nvPr/>
              </p14:nvContentPartPr>
              <p14:xfrm>
                <a:off x="4222330" y="2438009"/>
                <a:ext cx="309600" cy="1922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AAB4F81F-C8E5-461B-1425-70ACB0B36EB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213690" y="2429369"/>
                  <a:ext cx="32724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50869C2A-962E-6813-0E9E-A483C8843E2E}"/>
                    </a:ext>
                  </a:extLst>
                </p14:cNvPr>
                <p14:cNvContentPartPr/>
                <p14:nvPr/>
              </p14:nvContentPartPr>
              <p14:xfrm>
                <a:off x="4628050" y="2564009"/>
                <a:ext cx="14040" cy="2523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50869C2A-962E-6813-0E9E-A483C8843E2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619050" y="2555369"/>
                  <a:ext cx="3168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4B9E7886-36E1-5E8C-1EE8-2A080719A711}"/>
                    </a:ext>
                  </a:extLst>
                </p14:cNvPr>
                <p14:cNvContentPartPr/>
                <p14:nvPr/>
              </p14:nvContentPartPr>
              <p14:xfrm>
                <a:off x="4739290" y="2536649"/>
                <a:ext cx="31680" cy="2401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4B9E7886-36E1-5E8C-1EE8-2A080719A71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730290" y="2528009"/>
                  <a:ext cx="4932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5E378809-5F72-6EE4-C893-90384A732086}"/>
                    </a:ext>
                  </a:extLst>
                </p14:cNvPr>
                <p14:cNvContentPartPr/>
                <p14:nvPr/>
              </p14:nvContentPartPr>
              <p14:xfrm>
                <a:off x="4571170" y="2548889"/>
                <a:ext cx="284400" cy="446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5E378809-5F72-6EE4-C893-90384A73208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562170" y="2539889"/>
                  <a:ext cx="3020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06B7827-C30E-41CA-50BD-B4ED6D0055DC}"/>
                    </a:ext>
                  </a:extLst>
                </p14:cNvPr>
                <p14:cNvContentPartPr/>
                <p14:nvPr/>
              </p14:nvContentPartPr>
              <p14:xfrm>
                <a:off x="5051410" y="2562569"/>
                <a:ext cx="74520" cy="2134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06B7827-C30E-41CA-50BD-B4ED6D0055D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042770" y="2553569"/>
                  <a:ext cx="9216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D75523F8-9FDA-8696-6361-2053A02FC3A8}"/>
                    </a:ext>
                  </a:extLst>
                </p14:cNvPr>
                <p14:cNvContentPartPr/>
                <p14:nvPr/>
              </p14:nvContentPartPr>
              <p14:xfrm>
                <a:off x="4971850" y="2428289"/>
                <a:ext cx="233640" cy="3621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D75523F8-9FDA-8696-6361-2053A02FC3A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963210" y="2419649"/>
                  <a:ext cx="25128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47BD1AC6-4CF4-C01E-8F42-2D237B1FEB43}"/>
                    </a:ext>
                  </a:extLst>
                </p14:cNvPr>
                <p14:cNvContentPartPr/>
                <p14:nvPr/>
              </p14:nvContentPartPr>
              <p14:xfrm>
                <a:off x="4932970" y="2523689"/>
                <a:ext cx="238320" cy="662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47BD1AC6-4CF4-C01E-8F42-2D237B1FEB43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924330" y="2515049"/>
                  <a:ext cx="2559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359FCEC9-B8CD-5E3A-BA53-AA5D95E2412A}"/>
                    </a:ext>
                  </a:extLst>
                </p14:cNvPr>
                <p14:cNvContentPartPr/>
                <p14:nvPr/>
              </p14:nvContentPartPr>
              <p14:xfrm>
                <a:off x="5320330" y="2785769"/>
                <a:ext cx="144000" cy="2228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359FCEC9-B8CD-5E3A-BA53-AA5D95E2412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311690" y="2777129"/>
                  <a:ext cx="16164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64A74E11-A1DC-8721-DA16-50C9E95B186D}"/>
                    </a:ext>
                  </a:extLst>
                </p14:cNvPr>
                <p14:cNvContentPartPr/>
                <p14:nvPr/>
              </p14:nvContentPartPr>
              <p14:xfrm>
                <a:off x="5173810" y="2309129"/>
                <a:ext cx="208080" cy="1522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64A74E11-A1DC-8721-DA16-50C9E95B186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165170" y="2300129"/>
                  <a:ext cx="225720" cy="16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3BC1B19F-DD4B-2EB8-C2CE-99F301794B0E}"/>
              </a:ext>
            </a:extLst>
          </p:cNvPr>
          <p:cNvGrpSpPr/>
          <p:nvPr/>
        </p:nvGrpSpPr>
        <p:grpSpPr>
          <a:xfrm>
            <a:off x="5812090" y="1977209"/>
            <a:ext cx="2685240" cy="801360"/>
            <a:chOff x="5812090" y="1977209"/>
            <a:chExt cx="2685240" cy="80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B74DA886-3C6F-5B1F-B950-5619AF6B03B6}"/>
                    </a:ext>
                  </a:extLst>
                </p14:cNvPr>
                <p14:cNvContentPartPr/>
                <p14:nvPr/>
              </p14:nvContentPartPr>
              <p14:xfrm>
                <a:off x="6749170" y="2171609"/>
                <a:ext cx="325440" cy="3686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B74DA886-3C6F-5B1F-B950-5619AF6B03B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740170" y="2162969"/>
                  <a:ext cx="34308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5E49316C-6554-0887-7A22-2CB91A726E2B}"/>
                    </a:ext>
                  </a:extLst>
                </p14:cNvPr>
                <p14:cNvContentPartPr/>
                <p14:nvPr/>
              </p14:nvContentPartPr>
              <p14:xfrm>
                <a:off x="7032490" y="2522249"/>
                <a:ext cx="84600" cy="864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5E49316C-6554-0887-7A22-2CB91A726E2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023490" y="2513609"/>
                  <a:ext cx="1022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B70EEC8F-6997-65DD-B69C-D92584995857}"/>
                    </a:ext>
                  </a:extLst>
                </p14:cNvPr>
                <p14:cNvContentPartPr/>
                <p14:nvPr/>
              </p14:nvContentPartPr>
              <p14:xfrm>
                <a:off x="7246330" y="2008169"/>
                <a:ext cx="116640" cy="2250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B70EEC8F-6997-65DD-B69C-D92584995857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237330" y="1999169"/>
                  <a:ext cx="13428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88C9FB80-D681-0DB9-D788-C8D3C0FD49BF}"/>
                    </a:ext>
                  </a:extLst>
                </p14:cNvPr>
                <p14:cNvContentPartPr/>
                <p14:nvPr/>
              </p14:nvContentPartPr>
              <p14:xfrm>
                <a:off x="5812090" y="2710889"/>
                <a:ext cx="2685240" cy="676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88C9FB80-D681-0DB9-D788-C8D3C0FD49B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803450" y="2701889"/>
                  <a:ext cx="27028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BE018CE0-D9B7-B845-6556-42901DCF58A0}"/>
                    </a:ext>
                  </a:extLst>
                </p14:cNvPr>
                <p14:cNvContentPartPr/>
                <p14:nvPr/>
              </p14:nvContentPartPr>
              <p14:xfrm>
                <a:off x="6600850" y="2000249"/>
                <a:ext cx="182520" cy="6487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BE018CE0-D9B7-B845-6556-42901DCF58A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591850" y="1991249"/>
                  <a:ext cx="200160" cy="66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1FB9BE00-239E-B591-F83A-4DD46F4D9E7A}"/>
                    </a:ext>
                  </a:extLst>
                </p14:cNvPr>
                <p14:cNvContentPartPr/>
                <p14:nvPr/>
              </p14:nvContentPartPr>
              <p14:xfrm>
                <a:off x="7362610" y="1991249"/>
                <a:ext cx="156960" cy="5792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1FB9BE00-239E-B591-F83A-4DD46F4D9E7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353610" y="1982609"/>
                  <a:ext cx="174600" cy="59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5E4547F8-956A-3BBD-FDF0-AA390826E7B7}"/>
                    </a:ext>
                  </a:extLst>
                </p14:cNvPr>
                <p14:cNvContentPartPr/>
                <p14:nvPr/>
              </p14:nvContentPartPr>
              <p14:xfrm>
                <a:off x="7593010" y="1977209"/>
                <a:ext cx="179640" cy="1940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5E4547F8-956A-3BBD-FDF0-AA390826E7B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584010" y="1968569"/>
                  <a:ext cx="197280" cy="21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1D708A12-1DEE-C1A3-6029-35870A0950A6}"/>
              </a:ext>
            </a:extLst>
          </p:cNvPr>
          <p:cNvGrpSpPr/>
          <p:nvPr/>
        </p:nvGrpSpPr>
        <p:grpSpPr>
          <a:xfrm>
            <a:off x="6128890" y="2824289"/>
            <a:ext cx="2243880" cy="573480"/>
            <a:chOff x="6128890" y="2824289"/>
            <a:chExt cx="2243880" cy="57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809992EA-CE4C-EC6A-23D2-646ED373A377}"/>
                    </a:ext>
                  </a:extLst>
                </p14:cNvPr>
                <p14:cNvContentPartPr/>
                <p14:nvPr/>
              </p14:nvContentPartPr>
              <p14:xfrm>
                <a:off x="6128890" y="2932289"/>
                <a:ext cx="316440" cy="3607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809992EA-CE4C-EC6A-23D2-646ED373A377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120250" y="2923649"/>
                  <a:ext cx="33408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544FC240-8E56-A6BE-B961-65E5FADBB5C8}"/>
                    </a:ext>
                  </a:extLst>
                </p14:cNvPr>
                <p14:cNvContentPartPr/>
                <p14:nvPr/>
              </p14:nvContentPartPr>
              <p14:xfrm>
                <a:off x="6576010" y="2883689"/>
                <a:ext cx="108360" cy="1260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544FC240-8E56-A6BE-B961-65E5FADBB5C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567370" y="2874689"/>
                  <a:ext cx="1260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E545092A-5606-9F7B-4994-895A4353EE46}"/>
                    </a:ext>
                  </a:extLst>
                </p14:cNvPr>
                <p14:cNvContentPartPr/>
                <p14:nvPr/>
              </p14:nvContentPartPr>
              <p14:xfrm>
                <a:off x="7017370" y="3014729"/>
                <a:ext cx="13680" cy="2570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E545092A-5606-9F7B-4994-895A4353EE4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008370" y="3006089"/>
                  <a:ext cx="3132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814EC7DC-F867-F26A-0378-52ECA17B0668}"/>
                    </a:ext>
                  </a:extLst>
                </p14:cNvPr>
                <p14:cNvContentPartPr/>
                <p14:nvPr/>
              </p14:nvContentPartPr>
              <p14:xfrm>
                <a:off x="6894610" y="3113369"/>
                <a:ext cx="213840" cy="309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814EC7DC-F867-F26A-0378-52ECA17B0668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885970" y="3104369"/>
                  <a:ext cx="2314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5C9CED1E-5848-ABA3-3585-A60FA34BA1ED}"/>
                    </a:ext>
                  </a:extLst>
                </p14:cNvPr>
                <p14:cNvContentPartPr/>
                <p14:nvPr/>
              </p14:nvContentPartPr>
              <p14:xfrm>
                <a:off x="7263970" y="2833649"/>
                <a:ext cx="105480" cy="4438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5C9CED1E-5848-ABA3-3585-A60FA34BA1ED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254970" y="2825009"/>
                  <a:ext cx="123120" cy="46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C34A1958-8134-A455-771B-D86DB934C222}"/>
                    </a:ext>
                  </a:extLst>
                </p14:cNvPr>
                <p14:cNvContentPartPr/>
                <p14:nvPr/>
              </p14:nvContentPartPr>
              <p14:xfrm>
                <a:off x="7501930" y="2972609"/>
                <a:ext cx="185040" cy="2786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C34A1958-8134-A455-771B-D86DB934C22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492930" y="2963609"/>
                  <a:ext cx="20268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3F7FC5BE-DB91-D072-2D1A-C6CFC9210AF1}"/>
                    </a:ext>
                  </a:extLst>
                </p14:cNvPr>
                <p14:cNvContentPartPr/>
                <p14:nvPr/>
              </p14:nvContentPartPr>
              <p14:xfrm>
                <a:off x="7818370" y="2956409"/>
                <a:ext cx="142920" cy="2872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3F7FC5BE-DB91-D072-2D1A-C6CFC9210AF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809730" y="2947409"/>
                  <a:ext cx="16056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7462E943-34D7-E0A8-D0F2-1AF6C1198513}"/>
                    </a:ext>
                  </a:extLst>
                </p14:cNvPr>
                <p14:cNvContentPartPr/>
                <p14:nvPr/>
              </p14:nvContentPartPr>
              <p14:xfrm>
                <a:off x="7828450" y="3057209"/>
                <a:ext cx="173880" cy="608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7462E943-34D7-E0A8-D0F2-1AF6C1198513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819450" y="3048209"/>
                  <a:ext cx="1915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24151E71-D61D-E44B-5E08-E4CBCD42C578}"/>
                    </a:ext>
                  </a:extLst>
                </p14:cNvPr>
                <p14:cNvContentPartPr/>
                <p14:nvPr/>
              </p14:nvContentPartPr>
              <p14:xfrm>
                <a:off x="7843210" y="2824289"/>
                <a:ext cx="331200" cy="5734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24151E71-D61D-E44B-5E08-E4CBCD42C57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834570" y="2815649"/>
                  <a:ext cx="348840" cy="59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0DF87D97-481E-7A63-7AED-0D759C01E7D0}"/>
                    </a:ext>
                  </a:extLst>
                </p14:cNvPr>
                <p14:cNvContentPartPr/>
                <p14:nvPr/>
              </p14:nvContentPartPr>
              <p14:xfrm>
                <a:off x="8210770" y="2857769"/>
                <a:ext cx="162000" cy="1627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0DF87D97-481E-7A63-7AED-0D759C01E7D0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202130" y="2848769"/>
                  <a:ext cx="179640" cy="180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7E0795B3-9AF1-0CEF-59D0-629DE0DEBBBD}"/>
                  </a:ext>
                </a:extLst>
              </p14:cNvPr>
              <p14:cNvContentPartPr/>
              <p14:nvPr/>
            </p14:nvContentPartPr>
            <p14:xfrm>
              <a:off x="8797210" y="2563649"/>
              <a:ext cx="266400" cy="46404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7E0795B3-9AF1-0CEF-59D0-629DE0DEBBBD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8788570" y="2554649"/>
                <a:ext cx="284040" cy="48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ABA10B72-419F-419D-05CC-135036579D7F}"/>
                  </a:ext>
                </a:extLst>
              </p14:cNvPr>
              <p14:cNvContentPartPr/>
              <p14:nvPr/>
            </p14:nvContentPartPr>
            <p14:xfrm>
              <a:off x="2919850" y="4229369"/>
              <a:ext cx="209160" cy="41040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ABA10B72-419F-419D-05CC-135036579D7F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2910850" y="4220729"/>
                <a:ext cx="226800" cy="428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3" name="Group 102">
            <a:extLst>
              <a:ext uri="{FF2B5EF4-FFF2-40B4-BE49-F238E27FC236}">
                <a16:creationId xmlns:a16="http://schemas.microsoft.com/office/drawing/2014/main" id="{215225AC-3715-3E5B-908F-2F62255444A2}"/>
              </a:ext>
            </a:extLst>
          </p:cNvPr>
          <p:cNvGrpSpPr/>
          <p:nvPr/>
        </p:nvGrpSpPr>
        <p:grpSpPr>
          <a:xfrm>
            <a:off x="3448690" y="4242329"/>
            <a:ext cx="200880" cy="98280"/>
            <a:chOff x="3448690" y="4242329"/>
            <a:chExt cx="200880" cy="9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1F3A26C0-4AE6-0DE7-E18D-7F681AE40DD8}"/>
                    </a:ext>
                  </a:extLst>
                </p14:cNvPr>
                <p14:cNvContentPartPr/>
                <p14:nvPr/>
              </p14:nvContentPartPr>
              <p14:xfrm>
                <a:off x="3448690" y="4242329"/>
                <a:ext cx="200880" cy="25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1F3A26C0-4AE6-0DE7-E18D-7F681AE40DD8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440050" y="4233329"/>
                  <a:ext cx="2185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6B2DE4BF-1AC3-9EB0-A3BB-89173B98F319}"/>
                    </a:ext>
                  </a:extLst>
                </p14:cNvPr>
                <p14:cNvContentPartPr/>
                <p14:nvPr/>
              </p14:nvContentPartPr>
              <p14:xfrm>
                <a:off x="3461650" y="4305689"/>
                <a:ext cx="185040" cy="349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6B2DE4BF-1AC3-9EB0-A3BB-89173B98F319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453010" y="4297049"/>
                  <a:ext cx="202680" cy="5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4C0895DB-E246-CEFB-9280-820D0161D717}"/>
              </a:ext>
            </a:extLst>
          </p:cNvPr>
          <p:cNvGrpSpPr/>
          <p:nvPr/>
        </p:nvGrpSpPr>
        <p:grpSpPr>
          <a:xfrm>
            <a:off x="3891490" y="3975209"/>
            <a:ext cx="739440" cy="707040"/>
            <a:chOff x="3891490" y="3975209"/>
            <a:chExt cx="739440" cy="70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8E6AD206-BCDC-A666-A4AC-FDDE4E6A4E6D}"/>
                    </a:ext>
                  </a:extLst>
                </p14:cNvPr>
                <p14:cNvContentPartPr/>
                <p14:nvPr/>
              </p14:nvContentPartPr>
              <p14:xfrm>
                <a:off x="3998410" y="4019849"/>
                <a:ext cx="18000" cy="2163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8E6AD206-BCDC-A666-A4AC-FDDE4E6A4E6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989410" y="4010849"/>
                  <a:ext cx="3564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5EA5D9DA-EF61-8F9B-2311-CFC3B22B54DC}"/>
                    </a:ext>
                  </a:extLst>
                </p14:cNvPr>
                <p14:cNvContentPartPr/>
                <p14:nvPr/>
              </p14:nvContentPartPr>
              <p14:xfrm>
                <a:off x="3891490" y="4339169"/>
                <a:ext cx="213840" cy="86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5EA5D9DA-EF61-8F9B-2311-CFC3B22B54D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882490" y="4330169"/>
                  <a:ext cx="2314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5FE7632C-E3DE-1E8C-0F69-CA96CA5D43AC}"/>
                    </a:ext>
                  </a:extLst>
                </p14:cNvPr>
                <p14:cNvContentPartPr/>
                <p14:nvPr/>
              </p14:nvContentPartPr>
              <p14:xfrm>
                <a:off x="3966730" y="4419449"/>
                <a:ext cx="180000" cy="1792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5FE7632C-E3DE-1E8C-0F69-CA96CA5D43AC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958090" y="4410449"/>
                  <a:ext cx="1976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69A9C15A-B4A9-39EF-B434-B664B5D1A9B2}"/>
                    </a:ext>
                  </a:extLst>
                </p14:cNvPr>
                <p14:cNvContentPartPr/>
                <p14:nvPr/>
              </p14:nvContentPartPr>
              <p14:xfrm>
                <a:off x="4350490" y="3975209"/>
                <a:ext cx="110160" cy="7070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69A9C15A-B4A9-39EF-B434-B664B5D1A9B2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341850" y="3966209"/>
                  <a:ext cx="127800" cy="72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372C92D7-D358-980C-2FE7-7478CD84F917}"/>
                    </a:ext>
                  </a:extLst>
                </p14:cNvPr>
                <p14:cNvContentPartPr/>
                <p14:nvPr/>
              </p14:nvContentPartPr>
              <p14:xfrm>
                <a:off x="4606810" y="4116689"/>
                <a:ext cx="24120" cy="3697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372C92D7-D358-980C-2FE7-7478CD84F917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597810" y="4107689"/>
                  <a:ext cx="41760" cy="38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0F11C53C-2E3D-5BDD-7B64-DDDC11B3FF84}"/>
              </a:ext>
            </a:extLst>
          </p:cNvPr>
          <p:cNvGrpSpPr/>
          <p:nvPr/>
        </p:nvGrpSpPr>
        <p:grpSpPr>
          <a:xfrm>
            <a:off x="4967890" y="4100129"/>
            <a:ext cx="336600" cy="324360"/>
            <a:chOff x="4967890" y="4100129"/>
            <a:chExt cx="336600" cy="32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ED65D3C9-43A8-CD49-A7A0-3FBC5FC47E98}"/>
                    </a:ext>
                  </a:extLst>
                </p14:cNvPr>
                <p14:cNvContentPartPr/>
                <p14:nvPr/>
              </p14:nvContentPartPr>
              <p14:xfrm>
                <a:off x="5095330" y="4100129"/>
                <a:ext cx="16560" cy="2073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ED65D3C9-43A8-CD49-A7A0-3FBC5FC47E98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086330" y="4091129"/>
                  <a:ext cx="342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2C7A7684-D4D3-23D2-99DC-68E0C7BD6A35}"/>
                    </a:ext>
                  </a:extLst>
                </p14:cNvPr>
                <p14:cNvContentPartPr/>
                <p14:nvPr/>
              </p14:nvContentPartPr>
              <p14:xfrm>
                <a:off x="4967890" y="4211369"/>
                <a:ext cx="318600" cy="158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2C7A7684-D4D3-23D2-99DC-68E0C7BD6A35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958890" y="4202729"/>
                  <a:ext cx="3362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325DCB05-8769-0247-8BEB-9100AD3D73D5}"/>
                    </a:ext>
                  </a:extLst>
                </p14:cNvPr>
                <p14:cNvContentPartPr/>
                <p14:nvPr/>
              </p14:nvContentPartPr>
              <p14:xfrm>
                <a:off x="4994530" y="4419449"/>
                <a:ext cx="309960" cy="50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325DCB05-8769-0247-8BEB-9100AD3D73D5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985530" y="4410809"/>
                  <a:ext cx="327600" cy="2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B61B0BC7-0C56-2B0F-8DF8-A221DA85166C}"/>
              </a:ext>
            </a:extLst>
          </p:cNvPr>
          <p:cNvGrpSpPr/>
          <p:nvPr/>
        </p:nvGrpSpPr>
        <p:grpSpPr>
          <a:xfrm>
            <a:off x="5655850" y="3874769"/>
            <a:ext cx="1294920" cy="901800"/>
            <a:chOff x="5655850" y="3874769"/>
            <a:chExt cx="1294920" cy="90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27EF9FC5-18E0-5E4D-035E-5629D45F0638}"/>
                    </a:ext>
                  </a:extLst>
                </p14:cNvPr>
                <p14:cNvContentPartPr/>
                <p14:nvPr/>
              </p14:nvContentPartPr>
              <p14:xfrm>
                <a:off x="6100090" y="3874769"/>
                <a:ext cx="8280" cy="1868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27EF9FC5-18E0-5E4D-035E-5629D45F0638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091450" y="3865769"/>
                  <a:ext cx="259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030E0373-A9E1-AC69-F33C-07B70C4A6467}"/>
                    </a:ext>
                  </a:extLst>
                </p14:cNvPr>
                <p14:cNvContentPartPr/>
                <p14:nvPr/>
              </p14:nvContentPartPr>
              <p14:xfrm>
                <a:off x="5655850" y="4117409"/>
                <a:ext cx="1067760" cy="968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030E0373-A9E1-AC69-F33C-07B70C4A6467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647210" y="4108409"/>
                  <a:ext cx="10854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98649852-275C-0803-22F8-A929FF28F1DA}"/>
                    </a:ext>
                  </a:extLst>
                </p14:cNvPr>
                <p14:cNvContentPartPr/>
                <p14:nvPr/>
              </p14:nvContentPartPr>
              <p14:xfrm>
                <a:off x="5701930" y="4385609"/>
                <a:ext cx="168480" cy="2685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98649852-275C-0803-22F8-A929FF28F1D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693290" y="4376969"/>
                  <a:ext cx="18612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2403A324-BD36-2A66-FD65-69DD62A05372}"/>
                    </a:ext>
                  </a:extLst>
                </p14:cNvPr>
                <p14:cNvContentPartPr/>
                <p14:nvPr/>
              </p14:nvContentPartPr>
              <p14:xfrm>
                <a:off x="6061210" y="4376609"/>
                <a:ext cx="122400" cy="2894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2403A324-BD36-2A66-FD65-69DD62A05372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052210" y="4367969"/>
                  <a:ext cx="14004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282CE3A4-ACE5-3CB2-4A94-5B3E8741883F}"/>
                    </a:ext>
                  </a:extLst>
                </p14:cNvPr>
                <p14:cNvContentPartPr/>
                <p14:nvPr/>
              </p14:nvContentPartPr>
              <p14:xfrm>
                <a:off x="5982730" y="4334849"/>
                <a:ext cx="252000" cy="705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282CE3A4-ACE5-3CB2-4A94-5B3E8741883F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974090" y="4325849"/>
                  <a:ext cx="2696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31653252-C145-4C5B-06C4-1DE204C835FF}"/>
                    </a:ext>
                  </a:extLst>
                </p14:cNvPr>
                <p14:cNvContentPartPr/>
                <p14:nvPr/>
              </p14:nvContentPartPr>
              <p14:xfrm>
                <a:off x="6207370" y="4524929"/>
                <a:ext cx="150840" cy="2174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31653252-C145-4C5B-06C4-1DE204C835F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198370" y="4515929"/>
                  <a:ext cx="16848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35B5DFFF-1D82-7F1B-886F-083828EFEB5A}"/>
                    </a:ext>
                  </a:extLst>
                </p14:cNvPr>
                <p14:cNvContentPartPr/>
                <p14:nvPr/>
              </p14:nvContentPartPr>
              <p14:xfrm>
                <a:off x="6276490" y="4677209"/>
                <a:ext cx="66600" cy="136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35B5DFFF-1D82-7F1B-886F-083828EFEB5A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267490" y="4668569"/>
                  <a:ext cx="842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D19F7F2C-0860-1EB6-3218-886E80506E77}"/>
                    </a:ext>
                  </a:extLst>
                </p14:cNvPr>
                <p14:cNvContentPartPr/>
                <p14:nvPr/>
              </p14:nvContentPartPr>
              <p14:xfrm>
                <a:off x="6468730" y="4417649"/>
                <a:ext cx="15480" cy="2098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D19F7F2C-0860-1EB6-3218-886E80506E77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460090" y="4408649"/>
                  <a:ext cx="3312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327CB00F-DD45-92CC-88DD-17C2BDC816A8}"/>
                    </a:ext>
                  </a:extLst>
                </p14:cNvPr>
                <p14:cNvContentPartPr/>
                <p14:nvPr/>
              </p14:nvContentPartPr>
              <p14:xfrm>
                <a:off x="6383410" y="4492889"/>
                <a:ext cx="179640" cy="64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327CB00F-DD45-92CC-88DD-17C2BDC816A8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374410" y="4484249"/>
                  <a:ext cx="1972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DEAB1069-1D04-5D83-2348-C936EBEE20BD}"/>
                    </a:ext>
                  </a:extLst>
                </p14:cNvPr>
                <p14:cNvContentPartPr/>
                <p14:nvPr/>
              </p14:nvContentPartPr>
              <p14:xfrm>
                <a:off x="6628930" y="4316129"/>
                <a:ext cx="20160" cy="3571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DEAB1069-1D04-5D83-2348-C936EBEE20BD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620290" y="4307489"/>
                  <a:ext cx="3780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8C41357C-DC64-B082-FDF1-3B2EFD1C2335}"/>
                    </a:ext>
                  </a:extLst>
                </p14:cNvPr>
                <p14:cNvContentPartPr/>
                <p14:nvPr/>
              </p14:nvContentPartPr>
              <p14:xfrm>
                <a:off x="6825490" y="3880169"/>
                <a:ext cx="125280" cy="8964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8C41357C-DC64-B082-FDF1-3B2EFD1C2335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816490" y="3871169"/>
                  <a:ext cx="142920" cy="914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FB259D8F-9B32-E277-B661-5EA9DD2E52F7}"/>
                  </a:ext>
                </a:extLst>
              </p14:cNvPr>
              <p14:cNvContentPartPr/>
              <p14:nvPr/>
            </p14:nvContentPartPr>
            <p14:xfrm>
              <a:off x="4993090" y="4378769"/>
              <a:ext cx="281520" cy="6840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FB259D8F-9B32-E277-B661-5EA9DD2E52F7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4957090" y="4306769"/>
                <a:ext cx="353160" cy="2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8ADD7B38-1344-4CD6-B1C7-A49CE9DD8BB3}"/>
                  </a:ext>
                </a:extLst>
              </p14:cNvPr>
              <p14:cNvContentPartPr/>
              <p14:nvPr/>
            </p14:nvContentPartPr>
            <p14:xfrm>
              <a:off x="5007850" y="4107329"/>
              <a:ext cx="201600" cy="10152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8ADD7B38-1344-4CD6-B1C7-A49CE9DD8BB3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4972210" y="4035329"/>
                <a:ext cx="273240" cy="245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6" name="Group 135">
            <a:extLst>
              <a:ext uri="{FF2B5EF4-FFF2-40B4-BE49-F238E27FC236}">
                <a16:creationId xmlns:a16="http://schemas.microsoft.com/office/drawing/2014/main" id="{5E65F063-09A0-CF36-5DF5-1755DB52024F}"/>
              </a:ext>
            </a:extLst>
          </p:cNvPr>
          <p:cNvGrpSpPr/>
          <p:nvPr/>
        </p:nvGrpSpPr>
        <p:grpSpPr>
          <a:xfrm>
            <a:off x="642850" y="4967729"/>
            <a:ext cx="603720" cy="257760"/>
            <a:chOff x="642850" y="4967729"/>
            <a:chExt cx="603720" cy="25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5AFE1A1F-0A66-6C2D-F1E8-CA9305A219E0}"/>
                    </a:ext>
                  </a:extLst>
                </p14:cNvPr>
                <p14:cNvContentPartPr/>
                <p14:nvPr/>
              </p14:nvContentPartPr>
              <p14:xfrm>
                <a:off x="642850" y="4967729"/>
                <a:ext cx="164520" cy="2480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5AFE1A1F-0A66-6C2D-F1E8-CA9305A219E0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34210" y="4959089"/>
                  <a:ext cx="18216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8B409903-F61A-FBED-13A3-E863D28D17FB}"/>
                    </a:ext>
                  </a:extLst>
                </p14:cNvPr>
                <p14:cNvContentPartPr/>
                <p14:nvPr/>
              </p14:nvContentPartPr>
              <p14:xfrm>
                <a:off x="882970" y="4979249"/>
                <a:ext cx="150480" cy="2462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8B409903-F61A-FBED-13A3-E863D28D17FB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73970" y="4970249"/>
                  <a:ext cx="16812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B3DF7F25-C377-CFDA-9675-20C4F027E6AD}"/>
                    </a:ext>
                  </a:extLst>
                </p14:cNvPr>
                <p14:cNvContentPartPr/>
                <p14:nvPr/>
              </p14:nvContentPartPr>
              <p14:xfrm>
                <a:off x="1092130" y="5044049"/>
                <a:ext cx="154440" cy="1486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B3DF7F25-C377-CFDA-9675-20C4F027E6AD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83490" y="5035049"/>
                  <a:ext cx="172080" cy="16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BCB3C18A-DB88-2554-1D8C-E0A26478F4C8}"/>
              </a:ext>
            </a:extLst>
          </p:cNvPr>
          <p:cNvGrpSpPr/>
          <p:nvPr/>
        </p:nvGrpSpPr>
        <p:grpSpPr>
          <a:xfrm>
            <a:off x="1600450" y="4984649"/>
            <a:ext cx="233640" cy="216000"/>
            <a:chOff x="1600450" y="4984649"/>
            <a:chExt cx="233640" cy="21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D99262E9-F60E-7E14-1623-FE51B714F28D}"/>
                    </a:ext>
                  </a:extLst>
                </p14:cNvPr>
                <p14:cNvContentPartPr/>
                <p14:nvPr/>
              </p14:nvContentPartPr>
              <p14:xfrm>
                <a:off x="1677850" y="4984649"/>
                <a:ext cx="9000" cy="2160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D99262E9-F60E-7E14-1623-FE51B714F28D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669210" y="4976009"/>
                  <a:ext cx="2664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8794C51F-949C-E1B8-F95E-CA91A037D8F5}"/>
                    </a:ext>
                  </a:extLst>
                </p14:cNvPr>
                <p14:cNvContentPartPr/>
                <p14:nvPr/>
              </p14:nvContentPartPr>
              <p14:xfrm>
                <a:off x="1600450" y="5079689"/>
                <a:ext cx="233640" cy="392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8794C51F-949C-E1B8-F95E-CA91A037D8F5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591810" y="5071049"/>
                  <a:ext cx="251280" cy="5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8D813F20-7C19-CA7B-7AD8-FCDC11003404}"/>
              </a:ext>
            </a:extLst>
          </p:cNvPr>
          <p:cNvGrpSpPr/>
          <p:nvPr/>
        </p:nvGrpSpPr>
        <p:grpSpPr>
          <a:xfrm>
            <a:off x="2235130" y="4902209"/>
            <a:ext cx="400320" cy="297720"/>
            <a:chOff x="2235130" y="4902209"/>
            <a:chExt cx="400320" cy="29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3ABB1EAB-0070-FF62-1C42-C7155A52D4BE}"/>
                    </a:ext>
                  </a:extLst>
                </p14:cNvPr>
                <p14:cNvContentPartPr/>
                <p14:nvPr/>
              </p14:nvContentPartPr>
              <p14:xfrm>
                <a:off x="2273290" y="5058449"/>
                <a:ext cx="12960" cy="1332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3ABB1EAB-0070-FF62-1C42-C7155A52D4BE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264290" y="5049449"/>
                  <a:ext cx="306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92726948-05F6-5AA9-8356-8AE42306A26F}"/>
                    </a:ext>
                  </a:extLst>
                </p14:cNvPr>
                <p14:cNvContentPartPr/>
                <p14:nvPr/>
              </p14:nvContentPartPr>
              <p14:xfrm>
                <a:off x="2235130" y="4979249"/>
                <a:ext cx="27720" cy="205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92726948-05F6-5AA9-8356-8AE42306A26F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226130" y="4970609"/>
                  <a:ext cx="453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0413072E-C495-8F96-4C4E-207F868DD002}"/>
                    </a:ext>
                  </a:extLst>
                </p14:cNvPr>
                <p14:cNvContentPartPr/>
                <p14:nvPr/>
              </p14:nvContentPartPr>
              <p14:xfrm>
                <a:off x="2419810" y="4902209"/>
                <a:ext cx="215640" cy="2977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0413072E-C495-8F96-4C4E-207F868DD002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411170" y="4893569"/>
                  <a:ext cx="233280" cy="31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A9F4E185-5E43-F341-46B9-A77514F4D7C2}"/>
              </a:ext>
            </a:extLst>
          </p:cNvPr>
          <p:cNvGrpSpPr/>
          <p:nvPr/>
        </p:nvGrpSpPr>
        <p:grpSpPr>
          <a:xfrm>
            <a:off x="3044050" y="4860089"/>
            <a:ext cx="1905480" cy="507600"/>
            <a:chOff x="3044050" y="4860089"/>
            <a:chExt cx="1905480" cy="50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23A264C2-9839-BE00-2A5D-16CF28991D9F}"/>
                    </a:ext>
                  </a:extLst>
                </p14:cNvPr>
                <p14:cNvContentPartPr/>
                <p14:nvPr/>
              </p14:nvContentPartPr>
              <p14:xfrm>
                <a:off x="3090130" y="4991489"/>
                <a:ext cx="155520" cy="2271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23A264C2-9839-BE00-2A5D-16CF28991D9F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081490" y="4982489"/>
                  <a:ext cx="17316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0AC4AAA3-7705-5B23-1FBB-2908EE358289}"/>
                    </a:ext>
                  </a:extLst>
                </p14:cNvPr>
                <p14:cNvContentPartPr/>
                <p14:nvPr/>
              </p14:nvContentPartPr>
              <p14:xfrm>
                <a:off x="3044050" y="4950809"/>
                <a:ext cx="261360" cy="374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0AC4AAA3-7705-5B23-1FBB-2908EE358289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035050" y="4941809"/>
                  <a:ext cx="2790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B3A670F5-8C2A-6DFC-0405-85FD5DE04CAC}"/>
                    </a:ext>
                  </a:extLst>
                </p14:cNvPr>
                <p14:cNvContentPartPr/>
                <p14:nvPr/>
              </p14:nvContentPartPr>
              <p14:xfrm>
                <a:off x="3339250" y="5196689"/>
                <a:ext cx="97200" cy="892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B3A670F5-8C2A-6DFC-0405-85FD5DE04CAC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330250" y="5188049"/>
                  <a:ext cx="1148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72FFB514-2473-12CD-E938-F766F28FB46A}"/>
                    </a:ext>
                  </a:extLst>
                </p14:cNvPr>
                <p14:cNvContentPartPr/>
                <p14:nvPr/>
              </p14:nvContentPartPr>
              <p14:xfrm>
                <a:off x="3641290" y="5024249"/>
                <a:ext cx="175320" cy="446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72FFB514-2473-12CD-E938-F766F28FB46A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632290" y="5015249"/>
                  <a:ext cx="1929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8B60C6F4-CA9D-4DE7-4014-0EB2DF61DA38}"/>
                    </a:ext>
                  </a:extLst>
                </p14:cNvPr>
                <p14:cNvContentPartPr/>
                <p14:nvPr/>
              </p14:nvContentPartPr>
              <p14:xfrm>
                <a:off x="3635170" y="5149169"/>
                <a:ext cx="163800" cy="320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8B60C6F4-CA9D-4DE7-4014-0EB2DF61DA38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626170" y="5140169"/>
                  <a:ext cx="1814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0200FA14-1E8E-C5BF-8A7D-1EAAFE472157}"/>
                    </a:ext>
                  </a:extLst>
                </p14:cNvPr>
                <p14:cNvContentPartPr/>
                <p14:nvPr/>
              </p14:nvContentPartPr>
              <p14:xfrm>
                <a:off x="3951610" y="4938569"/>
                <a:ext cx="201600" cy="2764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0200FA14-1E8E-C5BF-8A7D-1EAAFE472157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942970" y="4929569"/>
                  <a:ext cx="21924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E6708281-8247-67E8-BA04-E0886CB3BFB0}"/>
                    </a:ext>
                  </a:extLst>
                </p14:cNvPr>
                <p14:cNvContentPartPr/>
                <p14:nvPr/>
              </p14:nvContentPartPr>
              <p14:xfrm>
                <a:off x="3895810" y="4900409"/>
                <a:ext cx="213840" cy="273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E6708281-8247-67E8-BA04-E0886CB3BFB0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887170" y="4891409"/>
                  <a:ext cx="2314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E87A1BC3-A64C-B357-8B1C-51BECEE1C948}"/>
                    </a:ext>
                  </a:extLst>
                </p14:cNvPr>
                <p14:cNvContentPartPr/>
                <p14:nvPr/>
              </p14:nvContentPartPr>
              <p14:xfrm>
                <a:off x="4169770" y="5142329"/>
                <a:ext cx="177840" cy="2253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E87A1BC3-A64C-B357-8B1C-51BECEE1C948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4161130" y="5133329"/>
                  <a:ext cx="19548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41D64509-AC5C-7C9A-0273-9066EEAFD580}"/>
                    </a:ext>
                  </a:extLst>
                </p14:cNvPr>
                <p14:cNvContentPartPr/>
                <p14:nvPr/>
              </p14:nvContentPartPr>
              <p14:xfrm>
                <a:off x="4221250" y="5238449"/>
                <a:ext cx="110520" cy="230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41D64509-AC5C-7C9A-0273-9066EEAFD580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4212610" y="5229449"/>
                  <a:ext cx="1281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D71A4E19-DEC6-A095-8496-30295A933FFD}"/>
                    </a:ext>
                  </a:extLst>
                </p14:cNvPr>
                <p14:cNvContentPartPr/>
                <p14:nvPr/>
              </p14:nvContentPartPr>
              <p14:xfrm>
                <a:off x="4582690" y="4949369"/>
                <a:ext cx="15480" cy="2127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D71A4E19-DEC6-A095-8496-30295A933FFD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4573690" y="4940729"/>
                  <a:ext cx="3312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D8B3777A-DC49-0245-59EF-400DC5C62231}"/>
                    </a:ext>
                  </a:extLst>
                </p14:cNvPr>
                <p14:cNvContentPartPr/>
                <p14:nvPr/>
              </p14:nvContentPartPr>
              <p14:xfrm>
                <a:off x="4514290" y="5021009"/>
                <a:ext cx="177840" cy="475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D8B3777A-DC49-0245-59EF-400DC5C62231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4505650" y="5012369"/>
                  <a:ext cx="1954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82031844-ABDA-EC56-76DD-164216180820}"/>
                    </a:ext>
                  </a:extLst>
                </p14:cNvPr>
                <p14:cNvContentPartPr/>
                <p14:nvPr/>
              </p14:nvContentPartPr>
              <p14:xfrm>
                <a:off x="4877890" y="4860089"/>
                <a:ext cx="8280" cy="2271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82031844-ABDA-EC56-76DD-164216180820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868890" y="4851449"/>
                  <a:ext cx="2592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F163ADD4-B67A-6C76-F175-6ECF71E763BE}"/>
                    </a:ext>
                  </a:extLst>
                </p14:cNvPr>
                <p14:cNvContentPartPr/>
                <p14:nvPr/>
              </p14:nvContentPartPr>
              <p14:xfrm>
                <a:off x="4802650" y="5081849"/>
                <a:ext cx="146880" cy="500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F163ADD4-B67A-6C76-F175-6ECF71E763BE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4793650" y="5073209"/>
                  <a:ext cx="1645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BC52E833-E522-502A-CA22-B00D2ED94EA3}"/>
                    </a:ext>
                  </a:extLst>
                </p14:cNvPr>
                <p14:cNvContentPartPr/>
                <p14:nvPr/>
              </p14:nvContentPartPr>
              <p14:xfrm>
                <a:off x="4811650" y="5203889"/>
                <a:ext cx="118800" cy="1623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BC52E833-E522-502A-CA22-B00D2ED94EA3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802650" y="5195249"/>
                  <a:ext cx="136440" cy="18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7DA60211-ACA9-EB61-C3BD-4FFD4077F608}"/>
              </a:ext>
            </a:extLst>
          </p:cNvPr>
          <p:cNvGrpSpPr/>
          <p:nvPr/>
        </p:nvGrpSpPr>
        <p:grpSpPr>
          <a:xfrm>
            <a:off x="625570" y="5898689"/>
            <a:ext cx="564120" cy="267120"/>
            <a:chOff x="625570" y="5898689"/>
            <a:chExt cx="564120" cy="26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C1DFBD66-C9B0-3915-A4CE-F715BB1AD4C7}"/>
                    </a:ext>
                  </a:extLst>
                </p14:cNvPr>
                <p14:cNvContentPartPr/>
                <p14:nvPr/>
              </p14:nvContentPartPr>
              <p14:xfrm>
                <a:off x="625570" y="5898689"/>
                <a:ext cx="210240" cy="2318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C1DFBD66-C9B0-3915-A4CE-F715BB1AD4C7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16930" y="5890049"/>
                  <a:ext cx="22788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78842C4C-0274-1FBC-85FF-140126B86137}"/>
                    </a:ext>
                  </a:extLst>
                </p14:cNvPr>
                <p14:cNvContentPartPr/>
                <p14:nvPr/>
              </p14:nvContentPartPr>
              <p14:xfrm>
                <a:off x="900610" y="5920289"/>
                <a:ext cx="108720" cy="2419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78842C4C-0274-1FBC-85FF-140126B86137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91610" y="5911289"/>
                  <a:ext cx="12636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84B61CB4-F2F9-DCB0-1278-399CDCFFB6FD}"/>
                    </a:ext>
                  </a:extLst>
                </p14:cNvPr>
                <p14:cNvContentPartPr/>
                <p14:nvPr/>
              </p14:nvContentPartPr>
              <p14:xfrm>
                <a:off x="1067290" y="6008129"/>
                <a:ext cx="122400" cy="1576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84B61CB4-F2F9-DCB0-1278-399CDCFFB6FD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058650" y="5999129"/>
                  <a:ext cx="140040" cy="175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AEFF6EAF-1FF6-61EF-3026-A5083A09115A}"/>
                  </a:ext>
                </a:extLst>
              </p14:cNvPr>
              <p14:cNvContentPartPr/>
              <p14:nvPr/>
            </p14:nvContentPartPr>
            <p14:xfrm>
              <a:off x="1463650" y="6054209"/>
              <a:ext cx="312120" cy="2880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AEFF6EAF-1FF6-61EF-3026-A5083A09115A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1455010" y="6045209"/>
                <a:ext cx="329760" cy="46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8" name="Group 177">
            <a:extLst>
              <a:ext uri="{FF2B5EF4-FFF2-40B4-BE49-F238E27FC236}">
                <a16:creationId xmlns:a16="http://schemas.microsoft.com/office/drawing/2014/main" id="{2AFF7AAF-2199-C867-2BDE-E09F2AAFD997}"/>
              </a:ext>
            </a:extLst>
          </p:cNvPr>
          <p:cNvGrpSpPr/>
          <p:nvPr/>
        </p:nvGrpSpPr>
        <p:grpSpPr>
          <a:xfrm>
            <a:off x="2152330" y="5723369"/>
            <a:ext cx="429480" cy="413640"/>
            <a:chOff x="2152330" y="5723369"/>
            <a:chExt cx="429480" cy="41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275B7B42-42E4-C285-4EF5-B3E0AA8805AB}"/>
                    </a:ext>
                  </a:extLst>
                </p14:cNvPr>
                <p14:cNvContentPartPr/>
                <p14:nvPr/>
              </p14:nvContentPartPr>
              <p14:xfrm>
                <a:off x="2160970" y="5996609"/>
                <a:ext cx="14760" cy="1213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275B7B42-42E4-C285-4EF5-B3E0AA8805AB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2151970" y="5987609"/>
                  <a:ext cx="324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0F875981-DA7E-50BC-B4FE-704C91CE37B6}"/>
                    </a:ext>
                  </a:extLst>
                </p14:cNvPr>
                <p14:cNvContentPartPr/>
                <p14:nvPr/>
              </p14:nvContentPartPr>
              <p14:xfrm>
                <a:off x="2152330" y="5829929"/>
                <a:ext cx="61920" cy="172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0F875981-DA7E-50BC-B4FE-704C91CE37B6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2143690" y="5820929"/>
                  <a:ext cx="795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4A10059A-FE76-24C8-612A-510E35B312B0}"/>
                    </a:ext>
                  </a:extLst>
                </p14:cNvPr>
                <p14:cNvContentPartPr/>
                <p14:nvPr/>
              </p14:nvContentPartPr>
              <p14:xfrm>
                <a:off x="2383090" y="5723369"/>
                <a:ext cx="198720" cy="4136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4A10059A-FE76-24C8-612A-510E35B312B0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2374090" y="5714729"/>
                  <a:ext cx="216360" cy="43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4695E788-FD09-E4AD-3F69-1A40315ECE1E}"/>
              </a:ext>
            </a:extLst>
          </p:cNvPr>
          <p:cNvGrpSpPr/>
          <p:nvPr/>
        </p:nvGrpSpPr>
        <p:grpSpPr>
          <a:xfrm>
            <a:off x="3051610" y="5724809"/>
            <a:ext cx="883440" cy="406440"/>
            <a:chOff x="3051610" y="5724809"/>
            <a:chExt cx="883440" cy="40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D12769A6-6DF2-AA9A-4DFB-C10D592C8464}"/>
                    </a:ext>
                  </a:extLst>
                </p14:cNvPr>
                <p14:cNvContentPartPr/>
                <p14:nvPr/>
              </p14:nvContentPartPr>
              <p14:xfrm>
                <a:off x="3072130" y="5811209"/>
                <a:ext cx="245520" cy="2883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D12769A6-6DF2-AA9A-4DFB-C10D592C8464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3063130" y="5802209"/>
                  <a:ext cx="26316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3338E67E-AB0E-6C51-B3F6-17593CB6B7F9}"/>
                    </a:ext>
                  </a:extLst>
                </p14:cNvPr>
                <p14:cNvContentPartPr/>
                <p14:nvPr/>
              </p14:nvContentPartPr>
              <p14:xfrm>
                <a:off x="3051610" y="5724809"/>
                <a:ext cx="284040" cy="705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3338E67E-AB0E-6C51-B3F6-17593CB6B7F9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3042970" y="5716169"/>
                  <a:ext cx="3016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8E9BDC5A-09A9-5ECA-4055-8AE6868E1639}"/>
                    </a:ext>
                  </a:extLst>
                </p14:cNvPr>
                <p14:cNvContentPartPr/>
                <p14:nvPr/>
              </p14:nvContentPartPr>
              <p14:xfrm>
                <a:off x="3395050" y="5967809"/>
                <a:ext cx="109800" cy="1634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8E9BDC5A-09A9-5ECA-4055-8AE6868E1639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3386050" y="5958809"/>
                  <a:ext cx="1274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8B7B0B72-E738-7AB9-8B8A-472458C7E3FA}"/>
                    </a:ext>
                  </a:extLst>
                </p14:cNvPr>
                <p14:cNvContentPartPr/>
                <p14:nvPr/>
              </p14:nvContentPartPr>
              <p14:xfrm>
                <a:off x="3768010" y="5874209"/>
                <a:ext cx="167040" cy="205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8B7B0B72-E738-7AB9-8B8A-472458C7E3FA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3759370" y="5865209"/>
                  <a:ext cx="1846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40FF5EF0-86B6-5F32-D3DA-5E9AEFD8072C}"/>
                    </a:ext>
                  </a:extLst>
                </p14:cNvPr>
                <p14:cNvContentPartPr/>
                <p14:nvPr/>
              </p14:nvContentPartPr>
              <p14:xfrm>
                <a:off x="3693130" y="5948729"/>
                <a:ext cx="178560" cy="266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40FF5EF0-86B6-5F32-D3DA-5E9AEFD8072C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3684490" y="5940089"/>
                  <a:ext cx="196200" cy="4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550A94B3-2A79-AE6D-CB80-19A1CDAC35FF}"/>
              </a:ext>
            </a:extLst>
          </p:cNvPr>
          <p:cNvGrpSpPr/>
          <p:nvPr/>
        </p:nvGrpSpPr>
        <p:grpSpPr>
          <a:xfrm>
            <a:off x="4205050" y="5675489"/>
            <a:ext cx="1107360" cy="560520"/>
            <a:chOff x="4205050" y="5675489"/>
            <a:chExt cx="1107360" cy="56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06301F7D-3C59-AE93-0700-5F2C84D4F8D6}"/>
                    </a:ext>
                  </a:extLst>
                </p14:cNvPr>
                <p14:cNvContentPartPr/>
                <p14:nvPr/>
              </p14:nvContentPartPr>
              <p14:xfrm>
                <a:off x="4231690" y="5767289"/>
                <a:ext cx="236160" cy="3484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06301F7D-3C59-AE93-0700-5F2C84D4F8D6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4223050" y="5758649"/>
                  <a:ext cx="25380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164342D6-8076-B9CB-63D2-9E3E582A41DC}"/>
                    </a:ext>
                  </a:extLst>
                </p14:cNvPr>
                <p14:cNvContentPartPr/>
                <p14:nvPr/>
              </p14:nvContentPartPr>
              <p14:xfrm>
                <a:off x="4205050" y="5702849"/>
                <a:ext cx="320400" cy="637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164342D6-8076-B9CB-63D2-9E3E582A41DC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4196410" y="5694209"/>
                  <a:ext cx="3380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2D60E84F-A60E-74D3-D39C-A28481B6F4EE}"/>
                    </a:ext>
                  </a:extLst>
                </p14:cNvPr>
                <p14:cNvContentPartPr/>
                <p14:nvPr/>
              </p14:nvContentPartPr>
              <p14:xfrm>
                <a:off x="4522210" y="6022169"/>
                <a:ext cx="172440" cy="2138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2D60E84F-A60E-74D3-D39C-A28481B6F4EE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4513570" y="6013529"/>
                  <a:ext cx="19008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4187F790-2E5E-DACA-6073-CA1CEA06B5DC}"/>
                    </a:ext>
                  </a:extLst>
                </p14:cNvPr>
                <p14:cNvContentPartPr/>
                <p14:nvPr/>
              </p14:nvContentPartPr>
              <p14:xfrm>
                <a:off x="4594930" y="6119729"/>
                <a:ext cx="89640" cy="309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4187F790-2E5E-DACA-6073-CA1CEA06B5DC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4586290" y="6111089"/>
                  <a:ext cx="1072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5C645730-17B1-6659-3592-B92CBD9E4352}"/>
                    </a:ext>
                  </a:extLst>
                </p14:cNvPr>
                <p14:cNvContentPartPr/>
                <p14:nvPr/>
              </p14:nvContentPartPr>
              <p14:xfrm>
                <a:off x="4803370" y="5904449"/>
                <a:ext cx="183600" cy="190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5C645730-17B1-6659-3592-B92CBD9E4352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4794730" y="5895809"/>
                  <a:ext cx="2012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5ED9B2B9-A822-DCCB-3736-4E3FF3A5F33D}"/>
                    </a:ext>
                  </a:extLst>
                </p14:cNvPr>
                <p14:cNvContentPartPr/>
                <p14:nvPr/>
              </p14:nvContentPartPr>
              <p14:xfrm>
                <a:off x="5187850" y="5675489"/>
                <a:ext cx="24480" cy="2174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5ED9B2B9-A822-DCCB-3736-4E3FF3A5F33D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179210" y="5666489"/>
                  <a:ext cx="4212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9EF7EA89-F15F-C97A-F48A-E6552806FCDF}"/>
                    </a:ext>
                  </a:extLst>
                </p14:cNvPr>
                <p14:cNvContentPartPr/>
                <p14:nvPr/>
              </p14:nvContentPartPr>
              <p14:xfrm>
                <a:off x="5096410" y="5937209"/>
                <a:ext cx="205920" cy="180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9EF7EA89-F15F-C97A-F48A-E6552806FCDF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5087770" y="5928569"/>
                  <a:ext cx="2235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9A1E1A93-5B0A-D62B-3300-C141E01F657A}"/>
                    </a:ext>
                  </a:extLst>
                </p14:cNvPr>
                <p14:cNvContentPartPr/>
                <p14:nvPr/>
              </p14:nvContentPartPr>
              <p14:xfrm>
                <a:off x="5112970" y="6078329"/>
                <a:ext cx="199440" cy="1429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9A1E1A93-5B0A-D62B-3300-C141E01F657A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5104330" y="6069689"/>
                  <a:ext cx="217080" cy="160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8B6A7738-61B5-58FB-545D-25AFD820F33A}"/>
                  </a:ext>
                </a:extLst>
              </p14:cNvPr>
              <p14:cNvContentPartPr/>
              <p14:nvPr/>
            </p14:nvContentPartPr>
            <p14:xfrm>
              <a:off x="1513330" y="4938209"/>
              <a:ext cx="338760" cy="252360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8B6A7738-61B5-58FB-545D-25AFD820F33A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1477330" y="4866209"/>
                <a:ext cx="410400" cy="39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F7F9C2E0-3D74-6342-49DE-E827F508AC4D}"/>
                  </a:ext>
                </a:extLst>
              </p14:cNvPr>
              <p14:cNvContentPartPr/>
              <p14:nvPr/>
            </p14:nvContentPartPr>
            <p14:xfrm>
              <a:off x="1462210" y="5985089"/>
              <a:ext cx="260280" cy="15120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F7F9C2E0-3D74-6342-49DE-E827F508AC4D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1426210" y="5913089"/>
                <a:ext cx="331920" cy="294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93" name="Group 192">
            <a:extLst>
              <a:ext uri="{FF2B5EF4-FFF2-40B4-BE49-F238E27FC236}">
                <a16:creationId xmlns:a16="http://schemas.microsoft.com/office/drawing/2014/main" id="{334EC0C8-91CC-2E81-7CDA-710035E8C363}"/>
              </a:ext>
            </a:extLst>
          </p:cNvPr>
          <p:cNvGrpSpPr/>
          <p:nvPr/>
        </p:nvGrpSpPr>
        <p:grpSpPr>
          <a:xfrm>
            <a:off x="6601570" y="4909769"/>
            <a:ext cx="4574520" cy="1090800"/>
            <a:chOff x="6601570" y="4909769"/>
            <a:chExt cx="4574520" cy="109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FE97DBFE-3D71-398C-EAA3-CA6C249DA178}"/>
                    </a:ext>
                  </a:extLst>
                </p14:cNvPr>
                <p14:cNvContentPartPr/>
                <p14:nvPr/>
              </p14:nvContentPartPr>
              <p14:xfrm>
                <a:off x="6733690" y="5135129"/>
                <a:ext cx="148320" cy="29520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FE97DBFE-3D71-398C-EAA3-CA6C249DA178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6724690" y="5126129"/>
                  <a:ext cx="16596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116EC142-41B4-E2DA-4C5F-7F8DB4883825}"/>
                    </a:ext>
                  </a:extLst>
                </p14:cNvPr>
                <p14:cNvContentPartPr/>
                <p14:nvPr/>
              </p14:nvContentPartPr>
              <p14:xfrm>
                <a:off x="6950770" y="5287409"/>
                <a:ext cx="131040" cy="13068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116EC142-41B4-E2DA-4C5F-7F8DB4883825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6941770" y="5278769"/>
                  <a:ext cx="1486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560E7914-E662-A994-B7A5-D204CD680DD9}"/>
                    </a:ext>
                  </a:extLst>
                </p14:cNvPr>
                <p14:cNvContentPartPr/>
                <p14:nvPr/>
              </p14:nvContentPartPr>
              <p14:xfrm>
                <a:off x="7332730" y="5180489"/>
                <a:ext cx="1510920" cy="2120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560E7914-E662-A994-B7A5-D204CD680DD9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7323730" y="5171489"/>
                  <a:ext cx="152856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72ACA56D-5DD1-4B56-58B2-4D39EEC20777}"/>
                    </a:ext>
                  </a:extLst>
                </p14:cNvPr>
                <p14:cNvContentPartPr/>
                <p14:nvPr/>
              </p14:nvContentPartPr>
              <p14:xfrm>
                <a:off x="8834290" y="5195609"/>
                <a:ext cx="297720" cy="1508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72ACA56D-5DD1-4B56-58B2-4D39EEC20777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8825650" y="5186609"/>
                  <a:ext cx="3153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00C03EFF-C6EA-2575-0B66-FB522BB06EE2}"/>
                    </a:ext>
                  </a:extLst>
                </p14:cNvPr>
                <p14:cNvContentPartPr/>
                <p14:nvPr/>
              </p14:nvContentPartPr>
              <p14:xfrm>
                <a:off x="9300130" y="4990769"/>
                <a:ext cx="490320" cy="4334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00C03EFF-C6EA-2575-0B66-FB522BB06EE2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9291490" y="4982129"/>
                  <a:ext cx="507960" cy="45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B33A29B1-F225-A7BF-9F5C-109B1F982080}"/>
                    </a:ext>
                  </a:extLst>
                </p14:cNvPr>
                <p14:cNvContentPartPr/>
                <p14:nvPr/>
              </p14:nvContentPartPr>
              <p14:xfrm>
                <a:off x="10013650" y="4909769"/>
                <a:ext cx="1162440" cy="4658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B33A29B1-F225-A7BF-9F5C-109B1F982080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0005010" y="4900769"/>
                  <a:ext cx="1180080" cy="48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A822DD76-1E9A-194F-53E7-AA041EE29B4D}"/>
                    </a:ext>
                  </a:extLst>
                </p14:cNvPr>
                <p14:cNvContentPartPr/>
                <p14:nvPr/>
              </p14:nvContentPartPr>
              <p14:xfrm>
                <a:off x="6601570" y="5539409"/>
                <a:ext cx="1633680" cy="44820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A822DD76-1E9A-194F-53E7-AA041EE29B4D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6592930" y="5530409"/>
                  <a:ext cx="1651320" cy="46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1E922AFD-3CDF-CAA8-0848-DA0885466966}"/>
                    </a:ext>
                  </a:extLst>
                </p14:cNvPr>
                <p14:cNvContentPartPr/>
                <p14:nvPr/>
              </p14:nvContentPartPr>
              <p14:xfrm>
                <a:off x="7304290" y="5638409"/>
                <a:ext cx="374040" cy="374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1E922AFD-3CDF-CAA8-0848-DA0885466966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7295650" y="5629409"/>
                  <a:ext cx="3916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6AB6FCF3-9BEB-AABB-1DA2-34269DE2F0CE}"/>
                    </a:ext>
                  </a:extLst>
                </p14:cNvPr>
                <p14:cNvContentPartPr/>
                <p14:nvPr/>
              </p14:nvContentPartPr>
              <p14:xfrm>
                <a:off x="8410210" y="5577209"/>
                <a:ext cx="439920" cy="42336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6AB6FCF3-9BEB-AABB-1DA2-34269DE2F0CE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8401570" y="5568209"/>
                  <a:ext cx="457560" cy="44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0D78EF90-3560-D092-A6AB-4BC964FBE147}"/>
                    </a:ext>
                  </a:extLst>
                </p14:cNvPr>
                <p14:cNvContentPartPr/>
                <p14:nvPr/>
              </p14:nvContentPartPr>
              <p14:xfrm>
                <a:off x="8539090" y="5483969"/>
                <a:ext cx="26640" cy="5832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0D78EF90-3560-D092-A6AB-4BC964FBE147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8530090" y="5475329"/>
                  <a:ext cx="44280" cy="7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501D32F8-659F-C6C5-1981-E333332B8F55}"/>
              </a:ext>
            </a:extLst>
          </p:cNvPr>
          <p:cNvGrpSpPr/>
          <p:nvPr/>
        </p:nvGrpSpPr>
        <p:grpSpPr>
          <a:xfrm>
            <a:off x="9320650" y="5672249"/>
            <a:ext cx="2309400" cy="684360"/>
            <a:chOff x="9320650" y="5672249"/>
            <a:chExt cx="2309400" cy="68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5048E2BC-C79D-A79C-4CA6-88D13FE3721A}"/>
                    </a:ext>
                  </a:extLst>
                </p14:cNvPr>
                <p14:cNvContentPartPr/>
                <p14:nvPr/>
              </p14:nvContentPartPr>
              <p14:xfrm>
                <a:off x="9330730" y="5793929"/>
                <a:ext cx="237240" cy="3452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5048E2BC-C79D-A79C-4CA6-88D13FE3721A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9322090" y="5785289"/>
                  <a:ext cx="25488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659EBF4D-5DF2-389C-0B96-E6C6E4234781}"/>
                    </a:ext>
                  </a:extLst>
                </p14:cNvPr>
                <p14:cNvContentPartPr/>
                <p14:nvPr/>
              </p14:nvContentPartPr>
              <p14:xfrm>
                <a:off x="9320650" y="5692049"/>
                <a:ext cx="324720" cy="7164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659EBF4D-5DF2-389C-0B96-E6C6E4234781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9311650" y="5683049"/>
                  <a:ext cx="3423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5F8046B2-3270-3148-0545-BC21C9445960}"/>
                    </a:ext>
                  </a:extLst>
                </p14:cNvPr>
                <p14:cNvContentPartPr/>
                <p14:nvPr/>
              </p14:nvContentPartPr>
              <p14:xfrm>
                <a:off x="9638530" y="6109289"/>
                <a:ext cx="165240" cy="1119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5F8046B2-3270-3148-0545-BC21C9445960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9629530" y="6100649"/>
                  <a:ext cx="1828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F3E6045E-7BAF-2ADF-2CA3-F81295060682}"/>
                    </a:ext>
                  </a:extLst>
                </p14:cNvPr>
                <p14:cNvContentPartPr/>
                <p14:nvPr/>
              </p14:nvContentPartPr>
              <p14:xfrm>
                <a:off x="9927970" y="5885369"/>
                <a:ext cx="391320" cy="194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F3E6045E-7BAF-2ADF-2CA3-F81295060682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9918970" y="5876729"/>
                  <a:ext cx="4089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BE8FBBC5-B53D-3AA4-E695-7964FF518AA6}"/>
                    </a:ext>
                  </a:extLst>
                </p14:cNvPr>
                <p14:cNvContentPartPr/>
                <p14:nvPr/>
              </p14:nvContentPartPr>
              <p14:xfrm>
                <a:off x="9963610" y="5950529"/>
                <a:ext cx="336960" cy="2808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BE8FBBC5-B53D-3AA4-E695-7964FF518AA6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9954610" y="5941529"/>
                  <a:ext cx="3546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F047DC57-3970-5D85-C973-B63F37C4579A}"/>
                    </a:ext>
                  </a:extLst>
                </p14:cNvPr>
                <p14:cNvContentPartPr/>
                <p14:nvPr/>
              </p14:nvContentPartPr>
              <p14:xfrm>
                <a:off x="10071970" y="5767649"/>
                <a:ext cx="120240" cy="33120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F047DC57-3970-5D85-C973-B63F37C4579A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0062970" y="5758649"/>
                  <a:ext cx="13788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E30ACAFD-2C0C-0CC7-BFCB-02126362DC6B}"/>
                    </a:ext>
                  </a:extLst>
                </p14:cNvPr>
                <p14:cNvContentPartPr/>
                <p14:nvPr/>
              </p14:nvContentPartPr>
              <p14:xfrm>
                <a:off x="10484890" y="5736689"/>
                <a:ext cx="216720" cy="41004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E30ACAFD-2C0C-0CC7-BFCB-02126362DC6B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0476250" y="5727689"/>
                  <a:ext cx="234360" cy="4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4F348914-B15F-3D5B-99D4-66C13B51EC5D}"/>
                    </a:ext>
                  </a:extLst>
                </p14:cNvPr>
                <p14:cNvContentPartPr/>
                <p14:nvPr/>
              </p14:nvContentPartPr>
              <p14:xfrm>
                <a:off x="10503250" y="5687009"/>
                <a:ext cx="252000" cy="4104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4F348914-B15F-3D5B-99D4-66C13B51EC5D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0494610" y="5678009"/>
                  <a:ext cx="2696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314B7BFD-DB1C-07EE-3819-C488D4EAA11B}"/>
                    </a:ext>
                  </a:extLst>
                </p14:cNvPr>
                <p14:cNvContentPartPr/>
                <p14:nvPr/>
              </p14:nvContentPartPr>
              <p14:xfrm>
                <a:off x="10757770" y="6067889"/>
                <a:ext cx="122040" cy="2480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314B7BFD-DB1C-07EE-3819-C488D4EAA11B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0749130" y="6059249"/>
                  <a:ext cx="13968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11E7E272-D292-F70F-D554-81B7D127DE4D}"/>
                    </a:ext>
                  </a:extLst>
                </p14:cNvPr>
                <p14:cNvContentPartPr/>
                <p14:nvPr/>
              </p14:nvContentPartPr>
              <p14:xfrm>
                <a:off x="10761370" y="6183089"/>
                <a:ext cx="152280" cy="4212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11E7E272-D292-F70F-D554-81B7D127DE4D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0752730" y="6174449"/>
                  <a:ext cx="1699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E1D57EBC-7C7B-3366-A232-A30447FF5765}"/>
                    </a:ext>
                  </a:extLst>
                </p14:cNvPr>
                <p14:cNvContentPartPr/>
                <p14:nvPr/>
              </p14:nvContentPartPr>
              <p14:xfrm>
                <a:off x="11082130" y="5822369"/>
                <a:ext cx="11880" cy="14580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E1D57EBC-7C7B-3366-A232-A30447FF5765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1073130" y="5813729"/>
                  <a:ext cx="295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09AA98B1-940C-D2B0-A4C0-2A2700F5EF8A}"/>
                    </a:ext>
                  </a:extLst>
                </p14:cNvPr>
                <p14:cNvContentPartPr/>
                <p14:nvPr/>
              </p14:nvContentPartPr>
              <p14:xfrm>
                <a:off x="11002570" y="5901569"/>
                <a:ext cx="245520" cy="259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09AA98B1-940C-D2B0-A4C0-2A2700F5EF8A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0993570" y="5892569"/>
                  <a:ext cx="2631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45C4F628-1C20-4594-8ED3-BC21EF23A52E}"/>
                    </a:ext>
                  </a:extLst>
                </p14:cNvPr>
                <p14:cNvContentPartPr/>
                <p14:nvPr/>
              </p14:nvContentPartPr>
              <p14:xfrm>
                <a:off x="10997530" y="6008129"/>
                <a:ext cx="226080" cy="3924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45C4F628-1C20-4594-8ED3-BC21EF23A52E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0988890" y="5999129"/>
                  <a:ext cx="2437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59F455AC-0564-5FE3-5BB8-0683A32E19EC}"/>
                    </a:ext>
                  </a:extLst>
                </p14:cNvPr>
                <p14:cNvContentPartPr/>
                <p14:nvPr/>
              </p14:nvContentPartPr>
              <p14:xfrm>
                <a:off x="11499370" y="5672249"/>
                <a:ext cx="21600" cy="2451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59F455AC-0564-5FE3-5BB8-0683A32E19EC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1490730" y="5663609"/>
                  <a:ext cx="3924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48C09039-EADA-E31A-1616-4B9D105F042E}"/>
                    </a:ext>
                  </a:extLst>
                </p14:cNvPr>
                <p14:cNvContentPartPr/>
                <p14:nvPr/>
              </p14:nvContentPartPr>
              <p14:xfrm>
                <a:off x="11358250" y="5921729"/>
                <a:ext cx="271800" cy="2340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48C09039-EADA-E31A-1616-4B9D105F042E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1349610" y="5912729"/>
                  <a:ext cx="2894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887993F0-D55B-667D-B73C-8D25934DB3B9}"/>
                    </a:ext>
                  </a:extLst>
                </p14:cNvPr>
                <p14:cNvContentPartPr/>
                <p14:nvPr/>
              </p14:nvContentPartPr>
              <p14:xfrm>
                <a:off x="11343850" y="6101369"/>
                <a:ext cx="277200" cy="25524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887993F0-D55B-667D-B73C-8D25934DB3B9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1335210" y="6092729"/>
                  <a:ext cx="294840" cy="272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212" name="Ink 211">
                <a:extLst>
                  <a:ext uri="{FF2B5EF4-FFF2-40B4-BE49-F238E27FC236}">
                    <a16:creationId xmlns:a16="http://schemas.microsoft.com/office/drawing/2014/main" id="{4611B2A2-A1CC-975F-3276-B9043DE98609}"/>
                  </a:ext>
                </a:extLst>
              </p14:cNvPr>
              <p14:cNvContentPartPr/>
              <p14:nvPr/>
            </p14:nvContentPartPr>
            <p14:xfrm>
              <a:off x="1438810" y="113622"/>
              <a:ext cx="8112600" cy="4835880"/>
            </p14:xfrm>
          </p:contentPart>
        </mc:Choice>
        <mc:Fallback xmlns="">
          <p:pic>
            <p:nvPicPr>
              <p:cNvPr id="212" name="Ink 211">
                <a:extLst>
                  <a:ext uri="{FF2B5EF4-FFF2-40B4-BE49-F238E27FC236}">
                    <a16:creationId xmlns:a16="http://schemas.microsoft.com/office/drawing/2014/main" id="{4611B2A2-A1CC-975F-3276-B9043DE98609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1403170" y="41622"/>
                <a:ext cx="8184240" cy="4979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30" name="Group 229">
            <a:extLst>
              <a:ext uri="{FF2B5EF4-FFF2-40B4-BE49-F238E27FC236}">
                <a16:creationId xmlns:a16="http://schemas.microsoft.com/office/drawing/2014/main" id="{5CBDEB9A-BC02-04D0-FC17-D222436054B3}"/>
              </a:ext>
            </a:extLst>
          </p:cNvPr>
          <p:cNvGrpSpPr/>
          <p:nvPr/>
        </p:nvGrpSpPr>
        <p:grpSpPr>
          <a:xfrm>
            <a:off x="9732130" y="2568542"/>
            <a:ext cx="2252520" cy="480240"/>
            <a:chOff x="9732130" y="2568542"/>
            <a:chExt cx="2252520" cy="48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C5568134-0A78-69F2-422B-9269C7720240}"/>
                    </a:ext>
                  </a:extLst>
                </p14:cNvPr>
                <p14:cNvContentPartPr/>
                <p14:nvPr/>
              </p14:nvContentPartPr>
              <p14:xfrm>
                <a:off x="9732130" y="2582582"/>
                <a:ext cx="129600" cy="24516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C5568134-0A78-69F2-422B-9269C7720240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9723130" y="2573582"/>
                  <a:ext cx="14724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D1D89C83-45D9-EDEB-FF31-19DE3DC6005A}"/>
                    </a:ext>
                  </a:extLst>
                </p14:cNvPr>
                <p14:cNvContentPartPr/>
                <p14:nvPr/>
              </p14:nvContentPartPr>
              <p14:xfrm>
                <a:off x="9921130" y="2596982"/>
                <a:ext cx="138240" cy="25452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D1D89C83-45D9-EDEB-FF31-19DE3DC6005A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9912130" y="2587982"/>
                  <a:ext cx="15588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1A2D74C3-A72B-F78D-401B-2141098BDE3F}"/>
                    </a:ext>
                  </a:extLst>
                </p14:cNvPr>
                <p14:cNvContentPartPr/>
                <p14:nvPr/>
              </p14:nvContentPartPr>
              <p14:xfrm>
                <a:off x="10089970" y="2602022"/>
                <a:ext cx="207720" cy="27108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1A2D74C3-A72B-F78D-401B-2141098BDE3F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0080970" y="2593022"/>
                  <a:ext cx="22536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F5FB0F19-944C-A3CB-3C38-83819A8F5680}"/>
                    </a:ext>
                  </a:extLst>
                </p14:cNvPr>
                <p14:cNvContentPartPr/>
                <p14:nvPr/>
              </p14:nvContentPartPr>
              <p14:xfrm>
                <a:off x="10532770" y="2573582"/>
                <a:ext cx="109440" cy="34308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F5FB0F19-944C-A3CB-3C38-83819A8F5680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0524130" y="2564582"/>
                  <a:ext cx="12708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9F73EF9F-7063-6D00-3D24-AF7EDE29A622}"/>
                    </a:ext>
                  </a:extLst>
                </p14:cNvPr>
                <p14:cNvContentPartPr/>
                <p14:nvPr/>
              </p14:nvContentPartPr>
              <p14:xfrm>
                <a:off x="10685410" y="2619302"/>
                <a:ext cx="36000" cy="29088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9F73EF9F-7063-6D00-3D24-AF7EDE29A622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0676770" y="2610662"/>
                  <a:ext cx="5364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E3F5E9CB-A8A7-8FF9-6192-9C0538B45AF2}"/>
                    </a:ext>
                  </a:extLst>
                </p14:cNvPr>
                <p14:cNvContentPartPr/>
                <p14:nvPr/>
              </p14:nvContentPartPr>
              <p14:xfrm>
                <a:off x="10840210" y="2630822"/>
                <a:ext cx="46080" cy="26460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E3F5E9CB-A8A7-8FF9-6192-9C0538B45AF2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0831210" y="2621822"/>
                  <a:ext cx="6372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198E34C0-C936-18F9-C46D-F7AB613032E9}"/>
                    </a:ext>
                  </a:extLst>
                </p14:cNvPr>
                <p14:cNvContentPartPr/>
                <p14:nvPr/>
              </p14:nvContentPartPr>
              <p14:xfrm>
                <a:off x="10791610" y="2623262"/>
                <a:ext cx="215640" cy="17208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198E34C0-C936-18F9-C46D-F7AB613032E9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0782610" y="2614262"/>
                  <a:ext cx="23328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357B4753-026C-4729-A0D2-26C6D03081E8}"/>
                    </a:ext>
                  </a:extLst>
                </p14:cNvPr>
                <p14:cNvContentPartPr/>
                <p14:nvPr/>
              </p14:nvContentPartPr>
              <p14:xfrm>
                <a:off x="11066290" y="2657102"/>
                <a:ext cx="176760" cy="21060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357B4753-026C-4729-A0D2-26C6D03081E8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1057290" y="2648462"/>
                  <a:ext cx="19440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B245EE97-D04D-3B2B-CA5B-D5CA1AE6A0EF}"/>
                    </a:ext>
                  </a:extLst>
                </p14:cNvPr>
                <p14:cNvContentPartPr/>
                <p14:nvPr/>
              </p14:nvContentPartPr>
              <p14:xfrm>
                <a:off x="11311810" y="2840702"/>
                <a:ext cx="23040" cy="2988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B245EE97-D04D-3B2B-CA5B-D5CA1AE6A0EF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1302810" y="2831702"/>
                  <a:ext cx="406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0DB44D63-171B-8587-E4AA-C0884DFD100B}"/>
                    </a:ext>
                  </a:extLst>
                </p14:cNvPr>
                <p14:cNvContentPartPr/>
                <p14:nvPr/>
              </p14:nvContentPartPr>
              <p14:xfrm>
                <a:off x="11439610" y="2625782"/>
                <a:ext cx="45360" cy="25632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0DB44D63-171B-8587-E4AA-C0884DFD100B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1430610" y="2616782"/>
                  <a:ext cx="6300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7A0B0CBD-9F5D-CC55-8CA4-EAA130DB7919}"/>
                    </a:ext>
                  </a:extLst>
                </p14:cNvPr>
                <p14:cNvContentPartPr/>
                <p14:nvPr/>
              </p14:nvContentPartPr>
              <p14:xfrm>
                <a:off x="11572450" y="2623982"/>
                <a:ext cx="143640" cy="25452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7A0B0CBD-9F5D-CC55-8CA4-EAA130DB7919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1563810" y="2615342"/>
                  <a:ext cx="16128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C97A9C5F-2381-8319-6924-7D9C06CBD715}"/>
                    </a:ext>
                  </a:extLst>
                </p14:cNvPr>
                <p14:cNvContentPartPr/>
                <p14:nvPr/>
              </p14:nvContentPartPr>
              <p14:xfrm>
                <a:off x="11745250" y="2568542"/>
                <a:ext cx="239400" cy="48024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C97A9C5F-2381-8319-6924-7D9C06CBD715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1736610" y="2559542"/>
                  <a:ext cx="257040" cy="49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B5246A69-159A-D525-9446-7D63A9553C93}"/>
              </a:ext>
            </a:extLst>
          </p:cNvPr>
          <p:cNvGrpSpPr/>
          <p:nvPr/>
        </p:nvGrpSpPr>
        <p:grpSpPr>
          <a:xfrm>
            <a:off x="9620170" y="181022"/>
            <a:ext cx="1136160" cy="349560"/>
            <a:chOff x="9620170" y="181022"/>
            <a:chExt cx="1136160" cy="34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03FF174E-EB82-53E7-92DA-63E5E55083F0}"/>
                    </a:ext>
                  </a:extLst>
                </p14:cNvPr>
                <p14:cNvContentPartPr/>
                <p14:nvPr/>
              </p14:nvContentPartPr>
              <p14:xfrm>
                <a:off x="9620170" y="292262"/>
                <a:ext cx="495720" cy="23832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03FF174E-EB82-53E7-92DA-63E5E55083F0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9611530" y="283262"/>
                  <a:ext cx="51336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4F059DB7-AB1E-FB05-75AC-7EE230F9D869}"/>
                    </a:ext>
                  </a:extLst>
                </p14:cNvPr>
                <p14:cNvContentPartPr/>
                <p14:nvPr/>
              </p14:nvContentPartPr>
              <p14:xfrm>
                <a:off x="10194730" y="181022"/>
                <a:ext cx="328320" cy="31716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4F059DB7-AB1E-FB05-75AC-7EE230F9D869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0185730" y="172022"/>
                  <a:ext cx="34596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87AC6E85-D5C5-1075-F6A4-F60021249DF2}"/>
                    </a:ext>
                  </a:extLst>
                </p14:cNvPr>
                <p14:cNvContentPartPr/>
                <p14:nvPr/>
              </p14:nvContentPartPr>
              <p14:xfrm>
                <a:off x="10576330" y="259142"/>
                <a:ext cx="180000" cy="23868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87AC6E85-D5C5-1075-F6A4-F60021249DF2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0567690" y="250142"/>
                  <a:ext cx="197640" cy="25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6110A67D-D28C-58A9-5BB1-F00C17161DF8}"/>
              </a:ext>
            </a:extLst>
          </p:cNvPr>
          <p:cNvGrpSpPr/>
          <p:nvPr/>
        </p:nvGrpSpPr>
        <p:grpSpPr>
          <a:xfrm>
            <a:off x="10746610" y="228542"/>
            <a:ext cx="1249560" cy="446040"/>
            <a:chOff x="10746610" y="228542"/>
            <a:chExt cx="1249560" cy="44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D538E45F-1229-79B1-87AA-9E074D21BB75}"/>
                    </a:ext>
                  </a:extLst>
                </p14:cNvPr>
                <p14:cNvContentPartPr/>
                <p14:nvPr/>
              </p14:nvContentPartPr>
              <p14:xfrm>
                <a:off x="10746610" y="490262"/>
                <a:ext cx="101160" cy="18432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D538E45F-1229-79B1-87AA-9E074D21BB75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0737610" y="481622"/>
                  <a:ext cx="11880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FFDCB31C-95A5-D6D9-D3BD-CE7BC1CBCE26}"/>
                    </a:ext>
                  </a:extLst>
                </p14:cNvPr>
                <p14:cNvContentPartPr/>
                <p14:nvPr/>
              </p14:nvContentPartPr>
              <p14:xfrm>
                <a:off x="10937050" y="351302"/>
                <a:ext cx="134640" cy="12204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FFDCB31C-95A5-D6D9-D3BD-CE7BC1CBCE26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0928050" y="342662"/>
                  <a:ext cx="1522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9ECFA756-56A5-000A-553F-8DBB317B5F10}"/>
                    </a:ext>
                  </a:extLst>
                </p14:cNvPr>
                <p14:cNvContentPartPr/>
                <p14:nvPr/>
              </p14:nvContentPartPr>
              <p14:xfrm>
                <a:off x="11090770" y="398102"/>
                <a:ext cx="135000" cy="8964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9ECFA756-56A5-000A-553F-8DBB317B5F10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1082130" y="389102"/>
                  <a:ext cx="1526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95F6F973-8D39-0CB2-515C-D1F7F045EC34}"/>
                    </a:ext>
                  </a:extLst>
                </p14:cNvPr>
                <p14:cNvContentPartPr/>
                <p14:nvPr/>
              </p14:nvContentPartPr>
              <p14:xfrm>
                <a:off x="11254930" y="424742"/>
                <a:ext cx="66600" cy="9900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95F6F973-8D39-0CB2-515C-D1F7F045EC34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1246290" y="415742"/>
                  <a:ext cx="842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20B0DCC8-2DDD-460E-5E0E-4E9D9764E8F6}"/>
                    </a:ext>
                  </a:extLst>
                </p14:cNvPr>
                <p14:cNvContentPartPr/>
                <p14:nvPr/>
              </p14:nvContentPartPr>
              <p14:xfrm>
                <a:off x="11506210" y="266342"/>
                <a:ext cx="18000" cy="25524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20B0DCC8-2DDD-460E-5E0E-4E9D9764E8F6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1497210" y="257342"/>
                  <a:ext cx="3564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76D62C84-56BF-E20A-DE2A-5DE7AF3A31AB}"/>
                    </a:ext>
                  </a:extLst>
                </p14:cNvPr>
                <p14:cNvContentPartPr/>
                <p14:nvPr/>
              </p14:nvContentPartPr>
              <p14:xfrm>
                <a:off x="11682610" y="228542"/>
                <a:ext cx="40320" cy="32220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76D62C84-56BF-E20A-DE2A-5DE7AF3A31AB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1673610" y="219542"/>
                  <a:ext cx="5796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F074A29F-D919-4174-C4DC-5D13CC5D11C9}"/>
                    </a:ext>
                  </a:extLst>
                </p14:cNvPr>
                <p14:cNvContentPartPr/>
                <p14:nvPr/>
              </p14:nvContentPartPr>
              <p14:xfrm>
                <a:off x="11547970" y="233222"/>
                <a:ext cx="233640" cy="20448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F074A29F-D919-4174-C4DC-5D13CC5D11C9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1539330" y="224222"/>
                  <a:ext cx="25128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3B102F8C-5105-B1F0-25F1-9CF0579785AC}"/>
                    </a:ext>
                  </a:extLst>
                </p14:cNvPr>
                <p14:cNvContentPartPr/>
                <p14:nvPr/>
              </p14:nvContentPartPr>
              <p14:xfrm>
                <a:off x="11706370" y="276422"/>
                <a:ext cx="289800" cy="24480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3B102F8C-5105-B1F0-25F1-9CF0579785AC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1697730" y="267422"/>
                  <a:ext cx="307440" cy="26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9B9DE998-66B5-4C3A-A2E8-CEFF893D65D0}"/>
              </a:ext>
            </a:extLst>
          </p:cNvPr>
          <p:cNvGrpSpPr/>
          <p:nvPr/>
        </p:nvGrpSpPr>
        <p:grpSpPr>
          <a:xfrm>
            <a:off x="9636370" y="715622"/>
            <a:ext cx="2439360" cy="1359720"/>
            <a:chOff x="9636370" y="715622"/>
            <a:chExt cx="2439360" cy="135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BA8DF4A9-6581-A341-009F-9B3CD20177B0}"/>
                    </a:ext>
                  </a:extLst>
                </p14:cNvPr>
                <p14:cNvContentPartPr/>
                <p14:nvPr/>
              </p14:nvContentPartPr>
              <p14:xfrm>
                <a:off x="9652930" y="715622"/>
                <a:ext cx="774360" cy="27432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BA8DF4A9-6581-A341-009F-9B3CD20177B0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9643930" y="706622"/>
                  <a:ext cx="79200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710673E7-6727-373E-015B-507B07B5C72D}"/>
                    </a:ext>
                  </a:extLst>
                </p14:cNvPr>
                <p14:cNvContentPartPr/>
                <p14:nvPr/>
              </p14:nvContentPartPr>
              <p14:xfrm>
                <a:off x="10249810" y="853502"/>
                <a:ext cx="227520" cy="2772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710673E7-6727-373E-015B-507B07B5C72D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0240810" y="844502"/>
                  <a:ext cx="2451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2778A836-B1D7-635A-92F3-23D62A9C48F5}"/>
                    </a:ext>
                  </a:extLst>
                </p14:cNvPr>
                <p14:cNvContentPartPr/>
                <p14:nvPr/>
              </p14:nvContentPartPr>
              <p14:xfrm>
                <a:off x="10190410" y="759542"/>
                <a:ext cx="45360" cy="2196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2778A836-B1D7-635A-92F3-23D62A9C48F5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0181410" y="750542"/>
                  <a:ext cx="630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7E46FB49-4B39-C565-A17E-206581862AAC}"/>
                    </a:ext>
                  </a:extLst>
                </p14:cNvPr>
                <p14:cNvContentPartPr/>
                <p14:nvPr/>
              </p14:nvContentPartPr>
              <p14:xfrm>
                <a:off x="10533130" y="909662"/>
                <a:ext cx="76320" cy="972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7E46FB49-4B39-C565-A17E-206581862AAC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0524130" y="901022"/>
                  <a:ext cx="939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1171F343-CF66-9B9D-4062-B7355C0AF00B}"/>
                    </a:ext>
                  </a:extLst>
                </p14:cNvPr>
                <p14:cNvContentPartPr/>
                <p14:nvPr/>
              </p14:nvContentPartPr>
              <p14:xfrm>
                <a:off x="10772170" y="754502"/>
                <a:ext cx="266760" cy="25740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1171F343-CF66-9B9D-4062-B7355C0AF00B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0763530" y="745502"/>
                  <a:ext cx="28440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46B02829-5CD6-2E26-AF47-76DA532DEF23}"/>
                    </a:ext>
                  </a:extLst>
                </p14:cNvPr>
                <p14:cNvContentPartPr/>
                <p14:nvPr/>
              </p14:nvContentPartPr>
              <p14:xfrm>
                <a:off x="11038210" y="898862"/>
                <a:ext cx="750600" cy="28620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46B02829-5CD6-2E26-AF47-76DA532DEF23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1029570" y="889862"/>
                  <a:ext cx="76824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B4DE01BF-2988-BCD6-CCE0-1F120012E479}"/>
                    </a:ext>
                  </a:extLst>
                </p14:cNvPr>
                <p14:cNvContentPartPr/>
                <p14:nvPr/>
              </p14:nvContentPartPr>
              <p14:xfrm>
                <a:off x="11295610" y="822902"/>
                <a:ext cx="6840" cy="2304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B4DE01BF-2988-BCD6-CCE0-1F120012E479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1286610" y="814262"/>
                  <a:ext cx="244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991C7EC0-D1FB-3F75-9BE0-82A54E09C48C}"/>
                    </a:ext>
                  </a:extLst>
                </p14:cNvPr>
                <p14:cNvContentPartPr/>
                <p14:nvPr/>
              </p14:nvContentPartPr>
              <p14:xfrm>
                <a:off x="9636370" y="1162022"/>
                <a:ext cx="73080" cy="24516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991C7EC0-D1FB-3F75-9BE0-82A54E09C48C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9627730" y="1153022"/>
                  <a:ext cx="9072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859E464A-8D53-D368-119E-5603C1D45536}"/>
                    </a:ext>
                  </a:extLst>
                </p14:cNvPr>
                <p14:cNvContentPartPr/>
                <p14:nvPr/>
              </p14:nvContentPartPr>
              <p14:xfrm>
                <a:off x="9646090" y="1157702"/>
                <a:ext cx="299160" cy="3096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859E464A-8D53-D368-119E-5603C1D45536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9637450" y="1149062"/>
                  <a:ext cx="3168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B2CCB720-3573-70D3-AFC8-EEDCA1521A0C}"/>
                    </a:ext>
                  </a:extLst>
                </p14:cNvPr>
                <p14:cNvContentPartPr/>
                <p14:nvPr/>
              </p14:nvContentPartPr>
              <p14:xfrm>
                <a:off x="9681730" y="1265702"/>
                <a:ext cx="201600" cy="5796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B2CCB720-3573-70D3-AFC8-EEDCA1521A0C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9672730" y="1257062"/>
                  <a:ext cx="21924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83A2F82D-30BC-B1C7-C12E-F124FE08DD8E}"/>
                    </a:ext>
                  </a:extLst>
                </p14:cNvPr>
                <p14:cNvContentPartPr/>
                <p14:nvPr/>
              </p14:nvContentPartPr>
              <p14:xfrm>
                <a:off x="9870730" y="1153022"/>
                <a:ext cx="1122480" cy="25164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83A2F82D-30BC-B1C7-C12E-F124FE08DD8E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9862090" y="1144382"/>
                  <a:ext cx="114012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88879F07-5DD6-1F22-2CF4-6E38E055D442}"/>
                    </a:ext>
                  </a:extLst>
                </p14:cNvPr>
                <p14:cNvContentPartPr/>
                <p14:nvPr/>
              </p14:nvContentPartPr>
              <p14:xfrm>
                <a:off x="9661570" y="1547222"/>
                <a:ext cx="114120" cy="31392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88879F07-5DD6-1F22-2CF4-6E38E055D442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9652570" y="1538222"/>
                  <a:ext cx="13176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651BCF3A-58BF-B6B4-E2DC-C48778715F7A}"/>
                    </a:ext>
                  </a:extLst>
                </p14:cNvPr>
                <p14:cNvContentPartPr/>
                <p14:nvPr/>
              </p14:nvContentPartPr>
              <p14:xfrm>
                <a:off x="9832930" y="1610222"/>
                <a:ext cx="496440" cy="20700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651BCF3A-58BF-B6B4-E2DC-C48778715F7A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9823930" y="1601222"/>
                  <a:ext cx="51408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D33B5421-0623-8622-CB7E-CC217AA7730F}"/>
                    </a:ext>
                  </a:extLst>
                </p14:cNvPr>
                <p14:cNvContentPartPr/>
                <p14:nvPr/>
              </p14:nvContentPartPr>
              <p14:xfrm>
                <a:off x="10453210" y="1547582"/>
                <a:ext cx="590040" cy="33552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D33B5421-0623-8622-CB7E-CC217AA7730F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0444570" y="1538582"/>
                  <a:ext cx="60768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E7147382-2951-10B6-D324-4F4E58599931}"/>
                    </a:ext>
                  </a:extLst>
                </p14:cNvPr>
                <p14:cNvContentPartPr/>
                <p14:nvPr/>
              </p14:nvContentPartPr>
              <p14:xfrm>
                <a:off x="11070610" y="1472342"/>
                <a:ext cx="699480" cy="33372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E7147382-2951-10B6-D324-4F4E58599931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1061610" y="1463342"/>
                  <a:ext cx="71712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25FFFB64-F544-366F-3CD2-16542A3E6DA2}"/>
                    </a:ext>
                  </a:extLst>
                </p14:cNvPr>
                <p14:cNvContentPartPr/>
                <p14:nvPr/>
              </p14:nvContentPartPr>
              <p14:xfrm>
                <a:off x="11839210" y="1529222"/>
                <a:ext cx="53640" cy="19296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25FFFB64-F544-366F-3CD2-16542A3E6DA2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1830210" y="1520582"/>
                  <a:ext cx="712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A03A6067-3FF0-894F-7AD0-562B34EAF183}"/>
                    </a:ext>
                  </a:extLst>
                </p14:cNvPr>
                <p14:cNvContentPartPr/>
                <p14:nvPr/>
              </p14:nvContentPartPr>
              <p14:xfrm>
                <a:off x="11810050" y="1900022"/>
                <a:ext cx="38160" cy="5076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A03A6067-3FF0-894F-7AD0-562B34EAF183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1801050" y="1891022"/>
                  <a:ext cx="558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8715382A-C0AC-2F3E-F750-D055B0BFA5EA}"/>
                    </a:ext>
                  </a:extLst>
                </p14:cNvPr>
                <p14:cNvContentPartPr/>
                <p14:nvPr/>
              </p14:nvContentPartPr>
              <p14:xfrm>
                <a:off x="11946130" y="1415822"/>
                <a:ext cx="129600" cy="65952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8715382A-C0AC-2F3E-F750-D055B0BFA5EA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1937490" y="1406822"/>
                  <a:ext cx="147240" cy="67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8DF94755-2145-58A3-B31E-04FFB048DAE6}"/>
                    </a:ext>
                  </a:extLst>
                </p14:cNvPr>
                <p14:cNvContentPartPr/>
                <p14:nvPr/>
              </p14:nvContentPartPr>
              <p14:xfrm>
                <a:off x="11648410" y="1747022"/>
                <a:ext cx="87840" cy="7164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8DF94755-2145-58A3-B31E-04FFB048DAE6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1639770" y="1738022"/>
                  <a:ext cx="105480" cy="89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01771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2AA906C-C874-1027-5A66-A10DCCE1F6F2}"/>
                  </a:ext>
                </a:extLst>
              </p14:cNvPr>
              <p14:cNvContentPartPr/>
              <p14:nvPr/>
            </p14:nvContentPartPr>
            <p14:xfrm>
              <a:off x="1352770" y="408689"/>
              <a:ext cx="27360" cy="3481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2AA906C-C874-1027-5A66-A10DCCE1F6F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44130" y="400049"/>
                <a:ext cx="45000" cy="365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74E0267F-E722-BA33-CF50-7563B5BCA479}"/>
              </a:ext>
            </a:extLst>
          </p:cNvPr>
          <p:cNvGrpSpPr/>
          <p:nvPr/>
        </p:nvGrpSpPr>
        <p:grpSpPr>
          <a:xfrm>
            <a:off x="1606930" y="370169"/>
            <a:ext cx="760320" cy="450360"/>
            <a:chOff x="1606930" y="370169"/>
            <a:chExt cx="760320" cy="45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4FCE61F-F29B-094E-1E41-0DF47B55A4D7}"/>
                    </a:ext>
                  </a:extLst>
                </p14:cNvPr>
                <p14:cNvContentPartPr/>
                <p14:nvPr/>
              </p14:nvContentPartPr>
              <p14:xfrm>
                <a:off x="1606930" y="481769"/>
                <a:ext cx="159840" cy="1807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4FCE61F-F29B-094E-1E41-0DF47B55A4D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597930" y="472769"/>
                  <a:ext cx="1774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B667D8E-944C-CC46-C3D4-93DC7063A681}"/>
                    </a:ext>
                  </a:extLst>
                </p14:cNvPr>
                <p14:cNvContentPartPr/>
                <p14:nvPr/>
              </p14:nvContentPartPr>
              <p14:xfrm>
                <a:off x="1865770" y="666089"/>
                <a:ext cx="76680" cy="748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B667D8E-944C-CC46-C3D4-93DC7063A68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856770" y="657449"/>
                  <a:ext cx="943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6BE633E-1E2E-35FC-06A5-D9629892EEB3}"/>
                    </a:ext>
                  </a:extLst>
                </p14:cNvPr>
                <p14:cNvContentPartPr/>
                <p14:nvPr/>
              </p14:nvContentPartPr>
              <p14:xfrm>
                <a:off x="2097970" y="380969"/>
                <a:ext cx="20880" cy="4395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6BE633E-1E2E-35FC-06A5-D9629892EEB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089330" y="372329"/>
                  <a:ext cx="38520" cy="45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517B4C9-DD21-2AF1-9B4B-F962C2FEDB60}"/>
                    </a:ext>
                  </a:extLst>
                </p14:cNvPr>
                <p14:cNvContentPartPr/>
                <p14:nvPr/>
              </p14:nvContentPartPr>
              <p14:xfrm>
                <a:off x="2213890" y="370169"/>
                <a:ext cx="153360" cy="1101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517B4C9-DD21-2AF1-9B4B-F962C2FEDB6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205250" y="361529"/>
                  <a:ext cx="171000" cy="12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565CA5F-58AD-F79A-1A30-8A6A546D6A26}"/>
              </a:ext>
            </a:extLst>
          </p:cNvPr>
          <p:cNvGrpSpPr/>
          <p:nvPr/>
        </p:nvGrpSpPr>
        <p:grpSpPr>
          <a:xfrm>
            <a:off x="2709250" y="530729"/>
            <a:ext cx="328680" cy="135360"/>
            <a:chOff x="2709250" y="530729"/>
            <a:chExt cx="328680" cy="13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9B79747-79C6-6F91-3D3D-6969142DC87F}"/>
                    </a:ext>
                  </a:extLst>
                </p14:cNvPr>
                <p14:cNvContentPartPr/>
                <p14:nvPr/>
              </p14:nvContentPartPr>
              <p14:xfrm>
                <a:off x="2709250" y="530729"/>
                <a:ext cx="288720" cy="378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9B79747-79C6-6F91-3D3D-6969142DC87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700610" y="521729"/>
                  <a:ext cx="3063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4C6C0F6-8EF7-6E37-75F2-648E4410823F}"/>
                    </a:ext>
                  </a:extLst>
                </p14:cNvPr>
                <p14:cNvContentPartPr/>
                <p14:nvPr/>
              </p14:nvContentPartPr>
              <p14:xfrm>
                <a:off x="2723650" y="657449"/>
                <a:ext cx="314280" cy="86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4C6C0F6-8EF7-6E37-75F2-648E4410823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714650" y="648809"/>
                  <a:ext cx="331920" cy="2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3210CAB-1669-503E-87A6-7F92472124C0}"/>
              </a:ext>
            </a:extLst>
          </p:cNvPr>
          <p:cNvGrpSpPr/>
          <p:nvPr/>
        </p:nvGrpSpPr>
        <p:grpSpPr>
          <a:xfrm>
            <a:off x="3570370" y="102329"/>
            <a:ext cx="1970280" cy="569160"/>
            <a:chOff x="3570370" y="102329"/>
            <a:chExt cx="1970280" cy="56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6C4E8D3-1C70-CA01-857A-22DFF396AF0B}"/>
                    </a:ext>
                  </a:extLst>
                </p14:cNvPr>
                <p14:cNvContentPartPr/>
                <p14:nvPr/>
              </p14:nvContentPartPr>
              <p14:xfrm>
                <a:off x="3782770" y="102329"/>
                <a:ext cx="155880" cy="4921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6C4E8D3-1C70-CA01-857A-22DFF396AF0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774130" y="93329"/>
                  <a:ext cx="173520" cy="50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3838D04-68EB-803F-62FF-84BE96F0DCBE}"/>
                    </a:ext>
                  </a:extLst>
                </p14:cNvPr>
                <p14:cNvContentPartPr/>
                <p14:nvPr/>
              </p14:nvContentPartPr>
              <p14:xfrm>
                <a:off x="4185610" y="149129"/>
                <a:ext cx="135720" cy="4017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3838D04-68EB-803F-62FF-84BE96F0DCB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176970" y="140489"/>
                  <a:ext cx="153360" cy="41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F817597-03D6-3762-C5FF-996562965551}"/>
                    </a:ext>
                  </a:extLst>
                </p14:cNvPr>
                <p14:cNvContentPartPr/>
                <p14:nvPr/>
              </p14:nvContentPartPr>
              <p14:xfrm>
                <a:off x="3908410" y="391769"/>
                <a:ext cx="245160" cy="68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F817597-03D6-3762-C5FF-99656296555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899410" y="382769"/>
                  <a:ext cx="2628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B0E9B86-5125-7920-EA4B-6191D55E5C1B}"/>
                    </a:ext>
                  </a:extLst>
                </p14:cNvPr>
                <p14:cNvContentPartPr/>
                <p14:nvPr/>
              </p14:nvContentPartPr>
              <p14:xfrm>
                <a:off x="4357330" y="465209"/>
                <a:ext cx="147240" cy="1476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B0E9B86-5125-7920-EA4B-6191D55E5C1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348330" y="456569"/>
                  <a:ext cx="16488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3E76592-8B76-09E7-02F9-DF23A51F64EA}"/>
                    </a:ext>
                  </a:extLst>
                </p14:cNvPr>
                <p14:cNvContentPartPr/>
                <p14:nvPr/>
              </p14:nvContentPartPr>
              <p14:xfrm>
                <a:off x="4616890" y="454049"/>
                <a:ext cx="166320" cy="1562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3E76592-8B76-09E7-02F9-DF23A51F64E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608250" y="445409"/>
                  <a:ext cx="1839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DEC354D-314D-EB4D-AED3-DEF0A192A7F2}"/>
                    </a:ext>
                  </a:extLst>
                </p14:cNvPr>
                <p14:cNvContentPartPr/>
                <p14:nvPr/>
              </p14:nvContentPartPr>
              <p14:xfrm>
                <a:off x="4874650" y="612449"/>
                <a:ext cx="80640" cy="590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DEC354D-314D-EB4D-AED3-DEF0A192A7F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865650" y="603449"/>
                  <a:ext cx="982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7927EA9-EEA4-5EC5-3B07-AB7483731D9F}"/>
                    </a:ext>
                  </a:extLst>
                </p14:cNvPr>
                <p14:cNvContentPartPr/>
                <p14:nvPr/>
              </p14:nvContentPartPr>
              <p14:xfrm>
                <a:off x="3570370" y="127169"/>
                <a:ext cx="68040" cy="5302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7927EA9-EEA4-5EC5-3B07-AB7483731D9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561730" y="118529"/>
                  <a:ext cx="85680" cy="54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25C01FB-D72E-F029-4861-24BFA02754A7}"/>
                    </a:ext>
                  </a:extLst>
                </p14:cNvPr>
                <p14:cNvContentPartPr/>
                <p14:nvPr/>
              </p14:nvContentPartPr>
              <p14:xfrm>
                <a:off x="5124490" y="164249"/>
                <a:ext cx="58320" cy="4802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25C01FB-D72E-F029-4861-24BFA02754A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115490" y="155249"/>
                  <a:ext cx="75960" cy="49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4FFEF72-57F2-B756-F7B6-97FBBCACE119}"/>
                    </a:ext>
                  </a:extLst>
                </p14:cNvPr>
                <p14:cNvContentPartPr/>
                <p14:nvPr/>
              </p14:nvContentPartPr>
              <p14:xfrm>
                <a:off x="5347330" y="124649"/>
                <a:ext cx="193320" cy="1119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4FFEF72-57F2-B756-F7B6-97FBBCACE11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338330" y="115649"/>
                  <a:ext cx="210960" cy="12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56EA549-72D7-756B-37C2-5BEEE0DB22DC}"/>
              </a:ext>
            </a:extLst>
          </p:cNvPr>
          <p:cNvGrpSpPr/>
          <p:nvPr/>
        </p:nvGrpSpPr>
        <p:grpSpPr>
          <a:xfrm>
            <a:off x="3204610" y="858689"/>
            <a:ext cx="3562560" cy="696960"/>
            <a:chOff x="3204610" y="858689"/>
            <a:chExt cx="3562560" cy="69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05F4D6C-D4B6-D6D8-A4B4-7773C808E6F9}"/>
                    </a:ext>
                  </a:extLst>
                </p14:cNvPr>
                <p14:cNvContentPartPr/>
                <p14:nvPr/>
              </p14:nvContentPartPr>
              <p14:xfrm>
                <a:off x="3204610" y="858689"/>
                <a:ext cx="3085200" cy="388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05F4D6C-D4B6-D6D8-A4B4-7773C808E6F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195610" y="849689"/>
                  <a:ext cx="31028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A056E0B-0DCA-ABB3-5EF0-7A4AD3D379C1}"/>
                    </a:ext>
                  </a:extLst>
                </p14:cNvPr>
                <p14:cNvContentPartPr/>
                <p14:nvPr/>
              </p14:nvContentPartPr>
              <p14:xfrm>
                <a:off x="3543010" y="1025369"/>
                <a:ext cx="333000" cy="3222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A056E0B-0DCA-ABB3-5EF0-7A4AD3D379C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534010" y="1016729"/>
                  <a:ext cx="35064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F2ACF92-A985-7EB8-DF1D-E36B4CF3BE9B}"/>
                    </a:ext>
                  </a:extLst>
                </p14:cNvPr>
                <p14:cNvContentPartPr/>
                <p14:nvPr/>
              </p14:nvContentPartPr>
              <p14:xfrm>
                <a:off x="4041250" y="971009"/>
                <a:ext cx="101880" cy="1540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F2ACF92-A985-7EB8-DF1D-E36B4CF3BE9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032250" y="962009"/>
                  <a:ext cx="1195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883AD22-9CEE-BCB2-292E-DE4CB1AD2963}"/>
                    </a:ext>
                  </a:extLst>
                </p14:cNvPr>
                <p14:cNvContentPartPr/>
                <p14:nvPr/>
              </p14:nvContentPartPr>
              <p14:xfrm>
                <a:off x="4395850" y="1120049"/>
                <a:ext cx="7920" cy="2278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883AD22-9CEE-BCB2-292E-DE4CB1AD296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387210" y="1111409"/>
                  <a:ext cx="2556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8E949A9-6E74-C2E4-9E17-0FF0246A0E44}"/>
                    </a:ext>
                  </a:extLst>
                </p14:cNvPr>
                <p14:cNvContentPartPr/>
                <p14:nvPr/>
              </p14:nvContentPartPr>
              <p14:xfrm>
                <a:off x="4335370" y="1222289"/>
                <a:ext cx="164520" cy="187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8E949A9-6E74-C2E4-9E17-0FF0246A0E4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326370" y="1213649"/>
                  <a:ext cx="1821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1076A80-D0B2-1B55-D79B-0DB82F8F9003}"/>
                    </a:ext>
                  </a:extLst>
                </p14:cNvPr>
                <p14:cNvContentPartPr/>
                <p14:nvPr/>
              </p14:nvContentPartPr>
              <p14:xfrm>
                <a:off x="4760170" y="1010609"/>
                <a:ext cx="109080" cy="4251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1076A80-D0B2-1B55-D79B-0DB82F8F900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751170" y="1001609"/>
                  <a:ext cx="126720" cy="44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505FCB7-BCF5-5F49-577B-6A2D238E8B0A}"/>
                    </a:ext>
                  </a:extLst>
                </p14:cNvPr>
                <p14:cNvContentPartPr/>
                <p14:nvPr/>
              </p14:nvContentPartPr>
              <p14:xfrm>
                <a:off x="4939810" y="1120049"/>
                <a:ext cx="173160" cy="2692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505FCB7-BCF5-5F49-577B-6A2D238E8B0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931170" y="1111049"/>
                  <a:ext cx="19080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5DBA62E-FA1D-B647-8F8E-11A02891F8E6}"/>
                    </a:ext>
                  </a:extLst>
                </p14:cNvPr>
                <p14:cNvContentPartPr/>
                <p14:nvPr/>
              </p14:nvContentPartPr>
              <p14:xfrm>
                <a:off x="4965370" y="1283849"/>
                <a:ext cx="189720" cy="349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5DBA62E-FA1D-B647-8F8E-11A02891F8E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956730" y="1275209"/>
                  <a:ext cx="2073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C8A3D66-ADAA-77D8-22D0-9C8EB2A236AC}"/>
                    </a:ext>
                  </a:extLst>
                </p14:cNvPr>
                <p14:cNvContentPartPr/>
                <p14:nvPr/>
              </p14:nvContentPartPr>
              <p14:xfrm>
                <a:off x="4988050" y="1143809"/>
                <a:ext cx="181440" cy="270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C8A3D66-ADAA-77D8-22D0-9C8EB2A236A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979410" y="1134809"/>
                  <a:ext cx="1990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4A527DB3-E268-ADDE-CFA4-843677CB540B}"/>
                    </a:ext>
                  </a:extLst>
                </p14:cNvPr>
                <p14:cNvContentPartPr/>
                <p14:nvPr/>
              </p14:nvContentPartPr>
              <p14:xfrm>
                <a:off x="5301970" y="1379249"/>
                <a:ext cx="118800" cy="716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4A527DB3-E268-ADDE-CFA4-843677CB540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293330" y="1370249"/>
                  <a:ext cx="1364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7EE1F78-CE2C-F69D-F48B-DD7287A198C7}"/>
                    </a:ext>
                  </a:extLst>
                </p14:cNvPr>
                <p14:cNvContentPartPr/>
                <p14:nvPr/>
              </p14:nvContentPartPr>
              <p14:xfrm>
                <a:off x="5501050" y="1255409"/>
                <a:ext cx="119880" cy="237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7EE1F78-CE2C-F69D-F48B-DD7287A198C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492410" y="1246409"/>
                  <a:ext cx="1375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6F91C80-9126-EBF1-62C3-BC5566BFC694}"/>
                    </a:ext>
                  </a:extLst>
                </p14:cNvPr>
                <p14:cNvContentPartPr/>
                <p14:nvPr/>
              </p14:nvContentPartPr>
              <p14:xfrm>
                <a:off x="5793370" y="1128689"/>
                <a:ext cx="113400" cy="2847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6F91C80-9126-EBF1-62C3-BC5566BFC69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784370" y="1120049"/>
                  <a:ext cx="13104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75146FD9-6B62-8B19-882F-64495ADD24E9}"/>
                    </a:ext>
                  </a:extLst>
                </p14:cNvPr>
                <p14:cNvContentPartPr/>
                <p14:nvPr/>
              </p14:nvContentPartPr>
              <p14:xfrm>
                <a:off x="5818570" y="1271609"/>
                <a:ext cx="180000" cy="547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75146FD9-6B62-8B19-882F-64495ADD24E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809930" y="1262609"/>
                  <a:ext cx="19764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018F06A-7EC1-9CBD-E5CF-4B473F44D806}"/>
                    </a:ext>
                  </a:extLst>
                </p14:cNvPr>
                <p14:cNvContentPartPr/>
                <p14:nvPr/>
              </p14:nvContentPartPr>
              <p14:xfrm>
                <a:off x="5838010" y="1122209"/>
                <a:ext cx="211680" cy="288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018F06A-7EC1-9CBD-E5CF-4B473F44D80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829370" y="1113569"/>
                  <a:ext cx="2293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F3F1B544-AEA7-C4BB-608E-6557B60DBC9B}"/>
                    </a:ext>
                  </a:extLst>
                </p14:cNvPr>
                <p14:cNvContentPartPr/>
                <p14:nvPr/>
              </p14:nvContentPartPr>
              <p14:xfrm>
                <a:off x="6023410" y="1366649"/>
                <a:ext cx="119160" cy="1044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F3F1B544-AEA7-C4BB-608E-6557B60DBC9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014770" y="1357649"/>
                  <a:ext cx="1368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E64892C-B947-9525-D217-71AEBADE9DED}"/>
                    </a:ext>
                  </a:extLst>
                </p14:cNvPr>
                <p14:cNvContentPartPr/>
                <p14:nvPr/>
              </p14:nvContentPartPr>
              <p14:xfrm>
                <a:off x="6236530" y="1427129"/>
                <a:ext cx="78480" cy="1285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4E64892C-B947-9525-D217-71AEBADE9DE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227890" y="1418129"/>
                  <a:ext cx="961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52700D2-324F-C879-2D93-CDDCE546A8EF}"/>
                    </a:ext>
                  </a:extLst>
                </p14:cNvPr>
                <p14:cNvContentPartPr/>
                <p14:nvPr/>
              </p14:nvContentPartPr>
              <p14:xfrm>
                <a:off x="6358210" y="1074689"/>
                <a:ext cx="186480" cy="4489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52700D2-324F-C879-2D93-CDDCE546A8E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349210" y="1065689"/>
                  <a:ext cx="204120" cy="46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F44F1E6-B166-DCB1-9CB3-A75905CDEBA8}"/>
                    </a:ext>
                  </a:extLst>
                </p14:cNvPr>
                <p14:cNvContentPartPr/>
                <p14:nvPr/>
              </p14:nvContentPartPr>
              <p14:xfrm>
                <a:off x="6606970" y="1046249"/>
                <a:ext cx="160200" cy="982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F44F1E6-B166-DCB1-9CB3-A75905CDEBA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597970" y="1037609"/>
                  <a:ext cx="177840" cy="115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DB1CFDB2-824A-A2D0-9370-31CE93CE4DCC}"/>
                  </a:ext>
                </a:extLst>
              </p14:cNvPr>
              <p14:cNvContentPartPr/>
              <p14:nvPr/>
            </p14:nvContentPartPr>
            <p14:xfrm>
              <a:off x="7524250" y="377009"/>
              <a:ext cx="1866960" cy="4147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DB1CFDB2-824A-A2D0-9370-31CE93CE4DCC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515250" y="368009"/>
                <a:ext cx="1884600" cy="43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621A6765-E9F0-74DC-3BC2-DD45B6BB9DD3}"/>
                  </a:ext>
                </a:extLst>
              </p14:cNvPr>
              <p14:cNvContentPartPr/>
              <p14:nvPr/>
            </p14:nvContentPartPr>
            <p14:xfrm>
              <a:off x="9790450" y="559889"/>
              <a:ext cx="1249560" cy="1980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621A6765-E9F0-74DC-3BC2-DD45B6BB9DD3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9781450" y="550889"/>
                <a:ext cx="1267200" cy="21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84" name="Group 83">
            <a:extLst>
              <a:ext uri="{FF2B5EF4-FFF2-40B4-BE49-F238E27FC236}">
                <a16:creationId xmlns:a16="http://schemas.microsoft.com/office/drawing/2014/main" id="{054CDCE8-B03D-5B29-D297-14A993051A9D}"/>
              </a:ext>
            </a:extLst>
          </p:cNvPr>
          <p:cNvGrpSpPr/>
          <p:nvPr/>
        </p:nvGrpSpPr>
        <p:grpSpPr>
          <a:xfrm>
            <a:off x="1229650" y="1759049"/>
            <a:ext cx="10116360" cy="794880"/>
            <a:chOff x="1229650" y="1759049"/>
            <a:chExt cx="10116360" cy="79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260B2047-EED6-C6E0-5A30-61BD15BA40EA}"/>
                    </a:ext>
                  </a:extLst>
                </p14:cNvPr>
                <p14:cNvContentPartPr/>
                <p14:nvPr/>
              </p14:nvContentPartPr>
              <p14:xfrm>
                <a:off x="1229650" y="2054609"/>
                <a:ext cx="214560" cy="3063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260B2047-EED6-C6E0-5A30-61BD15BA40E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220650" y="2045969"/>
                  <a:ext cx="23220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5E07633-5B3F-BC49-13AF-082A85D56BBA}"/>
                    </a:ext>
                  </a:extLst>
                </p14:cNvPr>
                <p14:cNvContentPartPr/>
                <p14:nvPr/>
              </p14:nvContentPartPr>
              <p14:xfrm>
                <a:off x="1620250" y="2044529"/>
                <a:ext cx="239040" cy="3106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5E07633-5B3F-BC49-13AF-082A85D56BB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611250" y="2035529"/>
                  <a:ext cx="25668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9B9ACF0-9E45-E6EE-D3E5-735E6086705D}"/>
                    </a:ext>
                  </a:extLst>
                </p14:cNvPr>
                <p14:cNvContentPartPr/>
                <p14:nvPr/>
              </p14:nvContentPartPr>
              <p14:xfrm>
                <a:off x="2155570" y="2111489"/>
                <a:ext cx="259560" cy="655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9B9ACF0-9E45-E6EE-D3E5-735E6086705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146930" y="2102849"/>
                  <a:ext cx="2772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A742164C-0E9E-C897-17F8-A674378184BA}"/>
                    </a:ext>
                  </a:extLst>
                </p14:cNvPr>
                <p14:cNvContentPartPr/>
                <p14:nvPr/>
              </p14:nvContentPartPr>
              <p14:xfrm>
                <a:off x="2180050" y="2201129"/>
                <a:ext cx="290520" cy="655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A742164C-0E9E-C897-17F8-A674378184B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171050" y="2192489"/>
                  <a:ext cx="30816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46793130-4FDD-66C2-F8E0-DF18ECB7A4EF}"/>
                    </a:ext>
                  </a:extLst>
                </p14:cNvPr>
                <p14:cNvContentPartPr/>
                <p14:nvPr/>
              </p14:nvContentPartPr>
              <p14:xfrm>
                <a:off x="2938570" y="1759049"/>
                <a:ext cx="190440" cy="2872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46793130-4FDD-66C2-F8E0-DF18ECB7A4E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929570" y="1750409"/>
                  <a:ext cx="20808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7C08BB6D-7EF2-FB5E-E811-9925C2FF9EE9}"/>
                    </a:ext>
                  </a:extLst>
                </p14:cNvPr>
                <p14:cNvContentPartPr/>
                <p14:nvPr/>
              </p14:nvContentPartPr>
              <p14:xfrm>
                <a:off x="2899690" y="1766249"/>
                <a:ext cx="242280" cy="1047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7C08BB6D-7EF2-FB5E-E811-9925C2FF9EE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890690" y="1757609"/>
                  <a:ext cx="2599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F241107-372E-BFC4-87E3-0A640795C729}"/>
                    </a:ext>
                  </a:extLst>
                </p14:cNvPr>
                <p14:cNvContentPartPr/>
                <p14:nvPr/>
              </p14:nvContentPartPr>
              <p14:xfrm>
                <a:off x="2743450" y="2163689"/>
                <a:ext cx="555120" cy="666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F241107-372E-BFC4-87E3-0A640795C72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734450" y="2155049"/>
                  <a:ext cx="5727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8A2025B3-E11A-C7FC-829E-31F348121FF6}"/>
                    </a:ext>
                  </a:extLst>
                </p14:cNvPr>
                <p14:cNvContentPartPr/>
                <p14:nvPr/>
              </p14:nvContentPartPr>
              <p14:xfrm>
                <a:off x="2937850" y="2337569"/>
                <a:ext cx="24120" cy="2163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8A2025B3-E11A-C7FC-829E-31F348121FF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928850" y="2328929"/>
                  <a:ext cx="4176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60DD3ED-3C20-C572-84A1-6C827A47EFB7}"/>
                    </a:ext>
                  </a:extLst>
                </p14:cNvPr>
                <p14:cNvContentPartPr/>
                <p14:nvPr/>
              </p14:nvContentPartPr>
              <p14:xfrm>
                <a:off x="2828770" y="2299409"/>
                <a:ext cx="297000" cy="1069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60DD3ED-3C20-C572-84A1-6C827A47EFB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820130" y="2290409"/>
                  <a:ext cx="3146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5665D190-971F-AD9D-B409-5608904BBA57}"/>
                    </a:ext>
                  </a:extLst>
                </p14:cNvPr>
                <p14:cNvContentPartPr/>
                <p14:nvPr/>
              </p14:nvContentPartPr>
              <p14:xfrm>
                <a:off x="3737410" y="2094569"/>
                <a:ext cx="237960" cy="453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5665D190-971F-AD9D-B409-5608904BBA5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728410" y="2085929"/>
                  <a:ext cx="2556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CE703FB1-77D1-5D01-CB69-6B031EED5BDC}"/>
                    </a:ext>
                  </a:extLst>
                </p14:cNvPr>
                <p14:cNvContentPartPr/>
                <p14:nvPr/>
              </p14:nvContentPartPr>
              <p14:xfrm>
                <a:off x="3762610" y="2247209"/>
                <a:ext cx="198000" cy="82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CE703FB1-77D1-5D01-CB69-6B031EED5BD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753970" y="2238569"/>
                  <a:ext cx="2156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ED0D6359-51EB-F66F-9BDC-BC90D09B1BFC}"/>
                    </a:ext>
                  </a:extLst>
                </p14:cNvPr>
                <p14:cNvContentPartPr/>
                <p14:nvPr/>
              </p14:nvContentPartPr>
              <p14:xfrm>
                <a:off x="4486210" y="1847969"/>
                <a:ext cx="2339640" cy="5126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ED0D6359-51EB-F66F-9BDC-BC90D09B1BF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477210" y="1838969"/>
                  <a:ext cx="2357280" cy="53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231AB81C-CB6D-D2BC-27CD-6DDC40B1FE7D}"/>
                    </a:ext>
                  </a:extLst>
                </p14:cNvPr>
                <p14:cNvContentPartPr/>
                <p14:nvPr/>
              </p14:nvContentPartPr>
              <p14:xfrm>
                <a:off x="6366490" y="2030489"/>
                <a:ext cx="327960" cy="129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231AB81C-CB6D-D2BC-27CD-6DDC40B1FE7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357490" y="2021849"/>
                  <a:ext cx="3456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A9F5C8B0-E2F5-BE70-942E-BCB2E506BE52}"/>
                    </a:ext>
                  </a:extLst>
                </p14:cNvPr>
                <p14:cNvContentPartPr/>
                <p14:nvPr/>
              </p14:nvContentPartPr>
              <p14:xfrm>
                <a:off x="5619490" y="1959569"/>
                <a:ext cx="600840" cy="853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A9F5C8B0-E2F5-BE70-942E-BCB2E506BE5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610850" y="1950929"/>
                  <a:ext cx="6184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BE35D86B-3114-1980-AC93-83A2960181DE}"/>
                    </a:ext>
                  </a:extLst>
                </p14:cNvPr>
                <p14:cNvContentPartPr/>
                <p14:nvPr/>
              </p14:nvContentPartPr>
              <p14:xfrm>
                <a:off x="7092970" y="2060729"/>
                <a:ext cx="491760" cy="1814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BE35D86B-3114-1980-AC93-83A2960181D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083970" y="2052089"/>
                  <a:ext cx="5094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CE357F57-54C5-87F0-7AD8-38E43214AB50}"/>
                    </a:ext>
                  </a:extLst>
                </p14:cNvPr>
                <p14:cNvContentPartPr/>
                <p14:nvPr/>
              </p14:nvContentPartPr>
              <p14:xfrm>
                <a:off x="7293130" y="1840409"/>
                <a:ext cx="37440" cy="100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CE357F57-54C5-87F0-7AD8-38E43214AB5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284130" y="1831769"/>
                  <a:ext cx="550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95F79FEB-863C-8E3E-D202-3EB7D7987D2B}"/>
                    </a:ext>
                  </a:extLst>
                </p14:cNvPr>
                <p14:cNvContentPartPr/>
                <p14:nvPr/>
              </p14:nvContentPartPr>
              <p14:xfrm>
                <a:off x="7837450" y="2000609"/>
                <a:ext cx="1503000" cy="4845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95F79FEB-863C-8E3E-D202-3EB7D7987D2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828810" y="1991969"/>
                  <a:ext cx="1520640" cy="50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6A5C9942-232A-4B9C-26E6-A1EEBCAE5DAD}"/>
                    </a:ext>
                  </a:extLst>
                </p14:cNvPr>
                <p14:cNvContentPartPr/>
                <p14:nvPr/>
              </p14:nvContentPartPr>
              <p14:xfrm>
                <a:off x="9605050" y="1833569"/>
                <a:ext cx="286560" cy="5742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6A5C9942-232A-4B9C-26E6-A1EEBCAE5DA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596410" y="1824929"/>
                  <a:ext cx="304200" cy="59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417D81ED-E730-5439-D9EB-58093095C9BC}"/>
                    </a:ext>
                  </a:extLst>
                </p14:cNvPr>
                <p14:cNvContentPartPr/>
                <p14:nvPr/>
              </p14:nvContentPartPr>
              <p14:xfrm>
                <a:off x="10185370" y="1781729"/>
                <a:ext cx="1160640" cy="4723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417D81ED-E730-5439-D9EB-58093095C9B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176730" y="1773089"/>
                  <a:ext cx="1178280" cy="48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397532A9-D007-AFFD-C07B-21D8AEEAA79E}"/>
                    </a:ext>
                  </a:extLst>
                </p14:cNvPr>
                <p14:cNvContentPartPr/>
                <p14:nvPr/>
              </p14:nvContentPartPr>
              <p14:xfrm>
                <a:off x="10842010" y="2018609"/>
                <a:ext cx="460800" cy="230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397532A9-D007-AFFD-C07B-21D8AEEAA79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833010" y="2009969"/>
                  <a:ext cx="4784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7DB2A2EC-F2E0-A571-5923-23848E328B69}"/>
                    </a:ext>
                  </a:extLst>
                </p14:cNvPr>
                <p14:cNvContentPartPr/>
                <p14:nvPr/>
              </p14:nvContentPartPr>
              <p14:xfrm>
                <a:off x="10316410" y="1988369"/>
                <a:ext cx="273600" cy="32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7DB2A2EC-F2E0-A571-5923-23848E328B69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307770" y="1979369"/>
                  <a:ext cx="2912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096D12D6-65C2-975D-DFCD-25465D1DD365}"/>
                    </a:ext>
                  </a:extLst>
                </p14:cNvPr>
                <p14:cNvContentPartPr/>
                <p14:nvPr/>
              </p14:nvContentPartPr>
              <p14:xfrm>
                <a:off x="10492810" y="1979729"/>
                <a:ext cx="370440" cy="435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096D12D6-65C2-975D-DFCD-25465D1DD36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484170" y="1971089"/>
                  <a:ext cx="388080" cy="6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08A435C8-67B3-7E02-98AB-E28D723B4E72}"/>
              </a:ext>
            </a:extLst>
          </p:cNvPr>
          <p:cNvGrpSpPr/>
          <p:nvPr/>
        </p:nvGrpSpPr>
        <p:grpSpPr>
          <a:xfrm>
            <a:off x="1196170" y="2921849"/>
            <a:ext cx="670320" cy="302040"/>
            <a:chOff x="1196170" y="2921849"/>
            <a:chExt cx="670320" cy="30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5DEBC588-2677-27F4-84AB-67C0299AD93D}"/>
                    </a:ext>
                  </a:extLst>
                </p14:cNvPr>
                <p14:cNvContentPartPr/>
                <p14:nvPr/>
              </p14:nvContentPartPr>
              <p14:xfrm>
                <a:off x="1196170" y="2921849"/>
                <a:ext cx="319320" cy="3020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5DEBC588-2677-27F4-84AB-67C0299AD93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187170" y="2912849"/>
                  <a:ext cx="33696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A1AC54B1-A3E8-BAD4-3CDC-E2C7E1DAC05C}"/>
                    </a:ext>
                  </a:extLst>
                </p14:cNvPr>
                <p14:cNvContentPartPr/>
                <p14:nvPr/>
              </p14:nvContentPartPr>
              <p14:xfrm>
                <a:off x="1638610" y="2954249"/>
                <a:ext cx="158040" cy="2556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A1AC54B1-A3E8-BAD4-3CDC-E2C7E1DAC05C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629610" y="2945249"/>
                  <a:ext cx="17568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443CE05B-7B8E-5DA8-64F2-DA3109A3AE34}"/>
                    </a:ext>
                  </a:extLst>
                </p14:cNvPr>
                <p14:cNvContentPartPr/>
                <p14:nvPr/>
              </p14:nvContentPartPr>
              <p14:xfrm>
                <a:off x="1672090" y="3046769"/>
                <a:ext cx="156240" cy="298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443CE05B-7B8E-5DA8-64F2-DA3109A3AE3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663450" y="3037769"/>
                  <a:ext cx="1738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6618A850-5C3C-C783-2B9F-F047D4B425CB}"/>
                    </a:ext>
                  </a:extLst>
                </p14:cNvPr>
                <p14:cNvContentPartPr/>
                <p14:nvPr/>
              </p14:nvContentPartPr>
              <p14:xfrm>
                <a:off x="1655530" y="2955329"/>
                <a:ext cx="210960" cy="446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6618A850-5C3C-C783-2B9F-F047D4B425C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646530" y="2946689"/>
                  <a:ext cx="228600" cy="62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EAC61944-CA50-A3C4-4BD2-054DC2980842}"/>
                  </a:ext>
                </a:extLst>
              </p14:cNvPr>
              <p14:cNvContentPartPr/>
              <p14:nvPr/>
            </p14:nvContentPartPr>
            <p14:xfrm>
              <a:off x="2129290" y="3141809"/>
              <a:ext cx="188640" cy="4212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EAC61944-CA50-A3C4-4BD2-054DC2980842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2120290" y="3133169"/>
                <a:ext cx="206280" cy="59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1" name="Group 100">
            <a:extLst>
              <a:ext uri="{FF2B5EF4-FFF2-40B4-BE49-F238E27FC236}">
                <a16:creationId xmlns:a16="http://schemas.microsoft.com/office/drawing/2014/main" id="{A5EB888B-F0D2-B945-64D2-A613FF0196F5}"/>
              </a:ext>
            </a:extLst>
          </p:cNvPr>
          <p:cNvGrpSpPr/>
          <p:nvPr/>
        </p:nvGrpSpPr>
        <p:grpSpPr>
          <a:xfrm>
            <a:off x="2153050" y="2809169"/>
            <a:ext cx="939960" cy="738360"/>
            <a:chOff x="2153050" y="2809169"/>
            <a:chExt cx="939960" cy="73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8BE0E9BB-0B49-362C-427B-F1D23372ECAC}"/>
                    </a:ext>
                  </a:extLst>
                </p14:cNvPr>
                <p14:cNvContentPartPr/>
                <p14:nvPr/>
              </p14:nvContentPartPr>
              <p14:xfrm>
                <a:off x="2153050" y="2964689"/>
                <a:ext cx="234720" cy="1386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8BE0E9BB-0B49-362C-427B-F1D23372ECAC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144410" y="2956049"/>
                  <a:ext cx="2523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962D2D56-142D-8053-A88F-2C4EBDCE6B87}"/>
                    </a:ext>
                  </a:extLst>
                </p14:cNvPr>
                <p14:cNvContentPartPr/>
                <p14:nvPr/>
              </p14:nvContentPartPr>
              <p14:xfrm>
                <a:off x="2724730" y="2809169"/>
                <a:ext cx="148680" cy="3078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962D2D56-142D-8053-A88F-2C4EBDCE6B8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716090" y="2800529"/>
                  <a:ext cx="16632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8D2922F6-8FF9-659F-FE46-43108D899DD9}"/>
                    </a:ext>
                  </a:extLst>
                </p14:cNvPr>
                <p14:cNvContentPartPr/>
                <p14:nvPr/>
              </p14:nvContentPartPr>
              <p14:xfrm>
                <a:off x="2624650" y="2870369"/>
                <a:ext cx="272880" cy="1526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8D2922F6-8FF9-659F-FE46-43108D899DD9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615650" y="2861729"/>
                  <a:ext cx="2905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272E51EF-CA1B-235B-7600-8E3C4FF95410}"/>
                    </a:ext>
                  </a:extLst>
                </p14:cNvPr>
                <p14:cNvContentPartPr/>
                <p14:nvPr/>
              </p14:nvContentPartPr>
              <p14:xfrm>
                <a:off x="2583970" y="3201929"/>
                <a:ext cx="509040" cy="590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272E51EF-CA1B-235B-7600-8E3C4FF95410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574970" y="3193289"/>
                  <a:ext cx="5266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E777A179-EC0F-C65C-8D72-9D72AF91FD00}"/>
                    </a:ext>
                  </a:extLst>
                </p14:cNvPr>
                <p14:cNvContentPartPr/>
                <p14:nvPr/>
              </p14:nvContentPartPr>
              <p14:xfrm>
                <a:off x="2754610" y="3363569"/>
                <a:ext cx="42120" cy="1839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E777A179-EC0F-C65C-8D72-9D72AF91FD0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745970" y="3354569"/>
                  <a:ext cx="5976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299F3F77-25E5-C0B1-6DED-004EFB7E89FE}"/>
                    </a:ext>
                  </a:extLst>
                </p14:cNvPr>
                <p14:cNvContentPartPr/>
                <p14:nvPr/>
              </p14:nvContentPartPr>
              <p14:xfrm>
                <a:off x="2625010" y="3272849"/>
                <a:ext cx="366480" cy="1620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299F3F77-25E5-C0B1-6DED-004EFB7E89F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616010" y="3264209"/>
                  <a:ext cx="384120" cy="179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3806002D-F430-144C-947A-30F9CA645654}"/>
                  </a:ext>
                </a:extLst>
              </p14:cNvPr>
              <p14:cNvContentPartPr/>
              <p14:nvPr/>
            </p14:nvContentPartPr>
            <p14:xfrm>
              <a:off x="1181770" y="3098969"/>
              <a:ext cx="60120" cy="10980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3806002D-F430-144C-947A-30F9CA645654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1172770" y="3089969"/>
                <a:ext cx="7776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3F727E1A-2931-DA8D-AAC9-6868044F958F}"/>
                  </a:ext>
                </a:extLst>
              </p14:cNvPr>
              <p14:cNvContentPartPr/>
              <p14:nvPr/>
            </p14:nvContentPartPr>
            <p14:xfrm>
              <a:off x="3568570" y="2457449"/>
              <a:ext cx="1037880" cy="60156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3F727E1A-2931-DA8D-AAC9-6868044F958F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3559930" y="2448809"/>
                <a:ext cx="1055520" cy="619200"/>
              </a:xfrm>
              <a:prstGeom prst="rect">
                <a:avLst/>
              </a:prstGeom>
            </p:spPr>
          </p:pic>
        </mc:Fallback>
      </mc:AlternateContent>
      <p:pic>
        <p:nvPicPr>
          <p:cNvPr id="105" name="Picture 104">
            <a:extLst>
              <a:ext uri="{FF2B5EF4-FFF2-40B4-BE49-F238E27FC236}">
                <a16:creationId xmlns:a16="http://schemas.microsoft.com/office/drawing/2014/main" id="{8B3BE429-E36D-0233-BF00-8115ACDB5A22}"/>
              </a:ext>
            </a:extLst>
          </p:cNvPr>
          <p:cNvPicPr>
            <a:picLocks noChangeAspect="1"/>
          </p:cNvPicPr>
          <p:nvPr/>
        </p:nvPicPr>
        <p:blipFill rotWithShape="1">
          <a:blip r:embed="rId144"/>
          <a:srcRect t="4354" r="3618"/>
          <a:stretch/>
        </p:blipFill>
        <p:spPr>
          <a:xfrm>
            <a:off x="5472701" y="3223889"/>
            <a:ext cx="5560824" cy="268847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144152BB-471C-2D5E-2B23-132BF0F97A8D}"/>
                  </a:ext>
                </a:extLst>
              </p14:cNvPr>
              <p14:cNvContentPartPr/>
              <p14:nvPr/>
            </p14:nvContentPartPr>
            <p14:xfrm>
              <a:off x="8295010" y="3156209"/>
              <a:ext cx="2726640" cy="14148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144152BB-471C-2D5E-2B23-132BF0F97A8D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8232010" y="3093569"/>
                <a:ext cx="2852280" cy="26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04296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CFE1F77-D532-42F8-028D-47E24EA6CF2D}"/>
                  </a:ext>
                </a:extLst>
              </p14:cNvPr>
              <p14:cNvContentPartPr/>
              <p14:nvPr/>
            </p14:nvContentPartPr>
            <p14:xfrm>
              <a:off x="938770" y="305009"/>
              <a:ext cx="7200" cy="2736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CFE1F77-D532-42F8-028D-47E24EA6CF2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29770" y="296369"/>
                <a:ext cx="24840" cy="29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AB4B680-62E0-A7C3-05CD-126F3DA85A79}"/>
                  </a:ext>
                </a:extLst>
              </p14:cNvPr>
              <p14:cNvContentPartPr/>
              <p14:nvPr/>
            </p14:nvContentPartPr>
            <p14:xfrm>
              <a:off x="923290" y="253169"/>
              <a:ext cx="286560" cy="986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AB4B680-62E0-A7C3-05CD-126F3DA85A7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14290" y="244169"/>
                <a:ext cx="30420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7D016DB-2D97-D259-6C3F-3DB7FADD37AB}"/>
                  </a:ext>
                </a:extLst>
              </p14:cNvPr>
              <p14:cNvContentPartPr/>
              <p14:nvPr/>
            </p14:nvContentPartPr>
            <p14:xfrm>
              <a:off x="966490" y="384929"/>
              <a:ext cx="197640" cy="176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7D016DB-2D97-D259-6C3F-3DB7FADD37A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57850" y="375929"/>
                <a:ext cx="21528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D00A4CB-FF09-05D3-24E7-0835AFDD4836}"/>
                  </a:ext>
                </a:extLst>
              </p14:cNvPr>
              <p14:cNvContentPartPr/>
              <p14:nvPr/>
            </p14:nvContentPartPr>
            <p14:xfrm>
              <a:off x="1260610" y="402569"/>
              <a:ext cx="382680" cy="1785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D00A4CB-FF09-05D3-24E7-0835AFDD483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51970" y="393929"/>
                <a:ext cx="40032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256A105-55D3-DBAF-C368-6AE0D67EC2A7}"/>
                  </a:ext>
                </a:extLst>
              </p14:cNvPr>
              <p14:cNvContentPartPr/>
              <p14:nvPr/>
            </p14:nvContentPartPr>
            <p14:xfrm>
              <a:off x="1968370" y="216089"/>
              <a:ext cx="798120" cy="3610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256A105-55D3-DBAF-C368-6AE0D67EC2A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959730" y="207089"/>
                <a:ext cx="815760" cy="37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D5454BB-4B5B-C809-D3B5-65D31D204005}"/>
                  </a:ext>
                </a:extLst>
              </p14:cNvPr>
              <p14:cNvContentPartPr/>
              <p14:nvPr/>
            </p14:nvContentPartPr>
            <p14:xfrm>
              <a:off x="2599450" y="361169"/>
              <a:ext cx="135720" cy="122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D5454BB-4B5B-C809-D3B5-65D31D20400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590810" y="352169"/>
                <a:ext cx="15336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852D66C-E6EF-89D3-62F2-6D7F3CEECEF3}"/>
                  </a:ext>
                </a:extLst>
              </p14:cNvPr>
              <p14:cNvContentPartPr/>
              <p14:nvPr/>
            </p14:nvContentPartPr>
            <p14:xfrm>
              <a:off x="2419810" y="279449"/>
              <a:ext cx="68040" cy="291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852D66C-E6EF-89D3-62F2-6D7F3CEECEF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410810" y="270809"/>
                <a:ext cx="856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9532C3E-FBA0-3CC0-E23D-1C3C919AB79B}"/>
                  </a:ext>
                </a:extLst>
              </p14:cNvPr>
              <p14:cNvContentPartPr/>
              <p14:nvPr/>
            </p14:nvContentPartPr>
            <p14:xfrm>
              <a:off x="3122170" y="159929"/>
              <a:ext cx="1455120" cy="4161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9532C3E-FBA0-3CC0-E23D-1C3C919AB79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113530" y="151289"/>
                <a:ext cx="1472760" cy="43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38F85C08-4135-9C3A-BC74-2FA85F591FA4}"/>
                  </a:ext>
                </a:extLst>
              </p14:cNvPr>
              <p14:cNvContentPartPr/>
              <p14:nvPr/>
            </p14:nvContentPartPr>
            <p14:xfrm>
              <a:off x="3683410" y="269369"/>
              <a:ext cx="416520" cy="331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38F85C08-4135-9C3A-BC74-2FA85F591FA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674770" y="260729"/>
                <a:ext cx="43416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0D597FF-89D7-EE33-F572-BCD4D03D54C3}"/>
                  </a:ext>
                </a:extLst>
              </p14:cNvPr>
              <p14:cNvContentPartPr/>
              <p14:nvPr/>
            </p14:nvContentPartPr>
            <p14:xfrm>
              <a:off x="4859170" y="163889"/>
              <a:ext cx="1153800" cy="3931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0D597FF-89D7-EE33-F572-BCD4D03D54C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850170" y="154889"/>
                <a:ext cx="1171440" cy="41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2C79ACC1-1748-0ED2-FBF5-FB7EEB238A18}"/>
                  </a:ext>
                </a:extLst>
              </p14:cNvPr>
              <p14:cNvContentPartPr/>
              <p14:nvPr/>
            </p14:nvContentPartPr>
            <p14:xfrm>
              <a:off x="6260290" y="167489"/>
              <a:ext cx="1370520" cy="450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2C79ACC1-1748-0ED2-FBF5-FB7EEB238A1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251290" y="158849"/>
                <a:ext cx="1388160" cy="46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937EE4D2-54EC-3145-F004-489F401B885A}"/>
                  </a:ext>
                </a:extLst>
              </p14:cNvPr>
              <p14:cNvContentPartPr/>
              <p14:nvPr/>
            </p14:nvContentPartPr>
            <p14:xfrm>
              <a:off x="7305730" y="266129"/>
              <a:ext cx="225720" cy="9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937EE4D2-54EC-3145-F004-489F401B885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297090" y="257489"/>
                <a:ext cx="24336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F600DED-1474-10D8-EA38-9213170A0986}"/>
                  </a:ext>
                </a:extLst>
              </p14:cNvPr>
              <p14:cNvContentPartPr/>
              <p14:nvPr/>
            </p14:nvContentPartPr>
            <p14:xfrm>
              <a:off x="7134730" y="162809"/>
              <a:ext cx="291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F600DED-1474-10D8-EA38-9213170A098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125730" y="154169"/>
                <a:ext cx="468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9C323651-FE9A-D795-0427-57847B05A5E8}"/>
              </a:ext>
            </a:extLst>
          </p:cNvPr>
          <p:cNvGrpSpPr/>
          <p:nvPr/>
        </p:nvGrpSpPr>
        <p:grpSpPr>
          <a:xfrm>
            <a:off x="7828450" y="145529"/>
            <a:ext cx="3938400" cy="400320"/>
            <a:chOff x="7828450" y="145529"/>
            <a:chExt cx="3938400" cy="40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CA9FBCD-CCF3-2A99-C3E6-C1E01CD6332B}"/>
                    </a:ext>
                  </a:extLst>
                </p14:cNvPr>
                <p14:cNvContentPartPr/>
                <p14:nvPr/>
              </p14:nvContentPartPr>
              <p14:xfrm>
                <a:off x="7828450" y="165329"/>
                <a:ext cx="1512360" cy="3686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CA9FBCD-CCF3-2A99-C3E6-C1E01CD6332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819810" y="156329"/>
                  <a:ext cx="153000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2800F86-75D8-22F7-E147-C0434B7CBAEE}"/>
                    </a:ext>
                  </a:extLst>
                </p14:cNvPr>
                <p14:cNvContentPartPr/>
                <p14:nvPr/>
              </p14:nvContentPartPr>
              <p14:xfrm>
                <a:off x="9188530" y="326969"/>
                <a:ext cx="131400" cy="309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2800F86-75D8-22F7-E147-C0434B7CBAE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179530" y="317969"/>
                  <a:ext cx="1490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B57B83F-4C9D-9D22-AEF0-7DA499B156E7}"/>
                    </a:ext>
                  </a:extLst>
                </p14:cNvPr>
                <p14:cNvContentPartPr/>
                <p14:nvPr/>
              </p14:nvContentPartPr>
              <p14:xfrm>
                <a:off x="7977130" y="174329"/>
                <a:ext cx="547560" cy="1832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B57B83F-4C9D-9D22-AEF0-7DA499B156E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968490" y="165329"/>
                  <a:ext cx="56520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F87A42C-6911-1BD7-6CEC-27F3EA9935C3}"/>
                    </a:ext>
                  </a:extLst>
                </p14:cNvPr>
                <p14:cNvContentPartPr/>
                <p14:nvPr/>
              </p14:nvContentPartPr>
              <p14:xfrm>
                <a:off x="9561850" y="347489"/>
                <a:ext cx="301680" cy="1425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F87A42C-6911-1BD7-6CEC-27F3EA9935C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552850" y="338489"/>
                  <a:ext cx="3193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FAF5298-2ACF-3190-9204-927776C08B77}"/>
                    </a:ext>
                  </a:extLst>
                </p14:cNvPr>
                <p14:cNvContentPartPr/>
                <p14:nvPr/>
              </p14:nvContentPartPr>
              <p14:xfrm>
                <a:off x="10133170" y="355769"/>
                <a:ext cx="148680" cy="1580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FAF5298-2ACF-3190-9204-927776C08B7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124530" y="346769"/>
                  <a:ext cx="1663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09C144D-C9A8-C7F9-932F-3463437D07B7}"/>
                    </a:ext>
                  </a:extLst>
                </p14:cNvPr>
                <p14:cNvContentPartPr/>
                <p14:nvPr/>
              </p14:nvContentPartPr>
              <p14:xfrm>
                <a:off x="10343770" y="357929"/>
                <a:ext cx="123840" cy="979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09C144D-C9A8-C7F9-932F-3463437D07B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334770" y="348929"/>
                  <a:ext cx="1414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6A37870-B27F-01EE-AA7F-4A095FC4C90A}"/>
                    </a:ext>
                  </a:extLst>
                </p14:cNvPr>
                <p14:cNvContentPartPr/>
                <p14:nvPr/>
              </p14:nvContentPartPr>
              <p14:xfrm>
                <a:off x="10566970" y="353249"/>
                <a:ext cx="133200" cy="990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6A37870-B27F-01EE-AA7F-4A095FC4C90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558330" y="344249"/>
                  <a:ext cx="1508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CE0E716-693A-CF5E-575A-E37731FBDA53}"/>
                    </a:ext>
                  </a:extLst>
                </p14:cNvPr>
                <p14:cNvContentPartPr/>
                <p14:nvPr/>
              </p14:nvContentPartPr>
              <p14:xfrm>
                <a:off x="10765330" y="145529"/>
                <a:ext cx="30600" cy="3434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CE0E716-693A-CF5E-575A-E37731FBDA5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756690" y="136529"/>
                  <a:ext cx="4824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48BE21FC-514A-BE9D-0345-33CFB8FFBE67}"/>
                    </a:ext>
                  </a:extLst>
                </p14:cNvPr>
                <p14:cNvContentPartPr/>
                <p14:nvPr/>
              </p14:nvContentPartPr>
              <p14:xfrm>
                <a:off x="10828330" y="359369"/>
                <a:ext cx="175320" cy="968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48BE21FC-514A-BE9D-0345-33CFB8FFBE6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819690" y="350369"/>
                  <a:ext cx="1929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D5BB6CE-69A8-38D1-3344-F16D1EEA3D11}"/>
                    </a:ext>
                  </a:extLst>
                </p14:cNvPr>
                <p14:cNvContentPartPr/>
                <p14:nvPr/>
              </p14:nvContentPartPr>
              <p14:xfrm>
                <a:off x="11063770" y="359009"/>
                <a:ext cx="99720" cy="666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D5BB6CE-69A8-38D1-3344-F16D1EEA3D1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1055130" y="350369"/>
                  <a:ext cx="1173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5A06B38-E076-0971-E0E2-3A5D185B7FB2}"/>
                    </a:ext>
                  </a:extLst>
                </p14:cNvPr>
                <p14:cNvContentPartPr/>
                <p14:nvPr/>
              </p14:nvContentPartPr>
              <p14:xfrm>
                <a:off x="11201650" y="351449"/>
                <a:ext cx="80640" cy="1396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5A06B38-E076-0971-E0E2-3A5D185B7FB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1192650" y="342449"/>
                  <a:ext cx="982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F8E85D1-D3C9-EA1E-FE25-27F767BF77D7}"/>
                    </a:ext>
                  </a:extLst>
                </p14:cNvPr>
                <p14:cNvContentPartPr/>
                <p14:nvPr/>
              </p14:nvContentPartPr>
              <p14:xfrm>
                <a:off x="11524210" y="253169"/>
                <a:ext cx="242640" cy="2926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F8E85D1-D3C9-EA1E-FE25-27F767BF77D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1515210" y="244529"/>
                  <a:ext cx="26028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4A1E46F6-9E07-8411-A43E-73451AEBCE2B}"/>
                    </a:ext>
                  </a:extLst>
                </p14:cNvPr>
                <p14:cNvContentPartPr/>
                <p14:nvPr/>
              </p14:nvContentPartPr>
              <p14:xfrm>
                <a:off x="11546170" y="386009"/>
                <a:ext cx="175680" cy="158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A1E46F6-9E07-8411-A43E-73451AEBCE2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1537170" y="377369"/>
                  <a:ext cx="193320" cy="33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C81708ED-AD28-2248-C043-5693AA758A35}"/>
                  </a:ext>
                </a:extLst>
              </p14:cNvPr>
              <p14:cNvContentPartPr/>
              <p14:nvPr/>
            </p14:nvContentPartPr>
            <p14:xfrm>
              <a:off x="1121290" y="1511009"/>
              <a:ext cx="2770200" cy="622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C81708ED-AD28-2248-C043-5693AA758A35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112650" y="1502369"/>
                <a:ext cx="2787840" cy="79920"/>
              </a:xfrm>
              <a:prstGeom prst="rect">
                <a:avLst/>
              </a:prstGeom>
            </p:spPr>
          </p:pic>
        </mc:Fallback>
      </mc:AlternateContent>
      <p:grpSp>
        <p:nvGrpSpPr>
          <p:cNvPr id="61" name="Group 60">
            <a:extLst>
              <a:ext uri="{FF2B5EF4-FFF2-40B4-BE49-F238E27FC236}">
                <a16:creationId xmlns:a16="http://schemas.microsoft.com/office/drawing/2014/main" id="{7EA1E79C-A361-9A1F-0A33-3F44BEB9D689}"/>
              </a:ext>
            </a:extLst>
          </p:cNvPr>
          <p:cNvGrpSpPr/>
          <p:nvPr/>
        </p:nvGrpSpPr>
        <p:grpSpPr>
          <a:xfrm>
            <a:off x="1774690" y="1807649"/>
            <a:ext cx="692280" cy="239760"/>
            <a:chOff x="1774690" y="1807649"/>
            <a:chExt cx="692280" cy="23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5142270-7206-751E-1B7A-BB29703737C2}"/>
                    </a:ext>
                  </a:extLst>
                </p14:cNvPr>
                <p14:cNvContentPartPr/>
                <p14:nvPr/>
              </p14:nvContentPartPr>
              <p14:xfrm>
                <a:off x="1774690" y="1807649"/>
                <a:ext cx="171720" cy="2397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5142270-7206-751E-1B7A-BB29703737C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766050" y="1799009"/>
                  <a:ext cx="18936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998B5C76-B789-6918-22AB-3E790FE4FB60}"/>
                    </a:ext>
                  </a:extLst>
                </p14:cNvPr>
                <p14:cNvContentPartPr/>
                <p14:nvPr/>
              </p14:nvContentPartPr>
              <p14:xfrm>
                <a:off x="2004370" y="1868129"/>
                <a:ext cx="163440" cy="1756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998B5C76-B789-6918-22AB-3E790FE4FB6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995730" y="1859489"/>
                  <a:ext cx="1810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3E0B9C9A-8BF2-7B74-1B19-36C977669F4C}"/>
                    </a:ext>
                  </a:extLst>
                </p14:cNvPr>
                <p14:cNvContentPartPr/>
                <p14:nvPr/>
              </p14:nvContentPartPr>
              <p14:xfrm>
                <a:off x="2323330" y="1864529"/>
                <a:ext cx="143640" cy="1688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3E0B9C9A-8BF2-7B74-1B19-36C977669F4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314330" y="1855529"/>
                  <a:ext cx="161280" cy="186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D7C769D2-AE26-65AD-83A6-32CA6037C3B3}"/>
                  </a:ext>
                </a:extLst>
              </p14:cNvPr>
              <p14:cNvContentPartPr/>
              <p14:nvPr/>
            </p14:nvContentPartPr>
            <p14:xfrm>
              <a:off x="233890" y="1539809"/>
              <a:ext cx="970560" cy="6480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D7C769D2-AE26-65AD-83A6-32CA6037C3B3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24890" y="1530809"/>
                <a:ext cx="988200" cy="82440"/>
              </a:xfrm>
              <a:prstGeom prst="rect">
                <a:avLst/>
              </a:prstGeom>
            </p:spPr>
          </p:pic>
        </mc:Fallback>
      </mc:AlternateContent>
      <p:grpSp>
        <p:nvGrpSpPr>
          <p:cNvPr id="76" name="Group 75">
            <a:extLst>
              <a:ext uri="{FF2B5EF4-FFF2-40B4-BE49-F238E27FC236}">
                <a16:creationId xmlns:a16="http://schemas.microsoft.com/office/drawing/2014/main" id="{35C2EA64-9322-E022-E0C8-432F9B37F38E}"/>
              </a:ext>
            </a:extLst>
          </p:cNvPr>
          <p:cNvGrpSpPr/>
          <p:nvPr/>
        </p:nvGrpSpPr>
        <p:grpSpPr>
          <a:xfrm>
            <a:off x="2332870" y="968489"/>
            <a:ext cx="1987560" cy="356040"/>
            <a:chOff x="2332870" y="968489"/>
            <a:chExt cx="1987560" cy="35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C63E2D6-4E6A-7A36-FD1E-55F5DE736A1B}"/>
                    </a:ext>
                  </a:extLst>
                </p14:cNvPr>
                <p14:cNvContentPartPr/>
                <p14:nvPr/>
              </p14:nvContentPartPr>
              <p14:xfrm>
                <a:off x="2332870" y="1089089"/>
                <a:ext cx="173880" cy="2178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C63E2D6-4E6A-7A36-FD1E-55F5DE736A1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323870" y="1080089"/>
                  <a:ext cx="19152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1709642-DA02-FC4B-79F8-37C92CCFA242}"/>
                    </a:ext>
                  </a:extLst>
                </p14:cNvPr>
                <p14:cNvContentPartPr/>
                <p14:nvPr/>
              </p14:nvContentPartPr>
              <p14:xfrm>
                <a:off x="2553190" y="1196729"/>
                <a:ext cx="160200" cy="1278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1709642-DA02-FC4B-79F8-37C92CCFA24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544190" y="1188089"/>
                  <a:ext cx="1778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2FE29932-4D54-3BB8-1EF7-1BFFBE3810E0}"/>
                    </a:ext>
                  </a:extLst>
                </p14:cNvPr>
                <p14:cNvContentPartPr/>
                <p14:nvPr/>
              </p14:nvContentPartPr>
              <p14:xfrm>
                <a:off x="2731390" y="1147409"/>
                <a:ext cx="195840" cy="1746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2FE29932-4D54-3BB8-1EF7-1BFFBE3810E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722390" y="1138409"/>
                  <a:ext cx="2134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E1CB2ED-BF25-DC71-87DD-FC7895DA3E4A}"/>
                    </a:ext>
                  </a:extLst>
                </p14:cNvPr>
                <p14:cNvContentPartPr/>
                <p14:nvPr/>
              </p14:nvContentPartPr>
              <p14:xfrm>
                <a:off x="3045310" y="1155689"/>
                <a:ext cx="145440" cy="1371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E1CB2ED-BF25-DC71-87DD-FC7895DA3E4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036310" y="1146689"/>
                  <a:ext cx="1630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F1B4E1A-3977-1B42-4852-37E32FC9BAD9}"/>
                    </a:ext>
                  </a:extLst>
                </p14:cNvPr>
                <p14:cNvContentPartPr/>
                <p14:nvPr/>
              </p14:nvContentPartPr>
              <p14:xfrm>
                <a:off x="3195430" y="1061369"/>
                <a:ext cx="514080" cy="2250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F1B4E1A-3977-1B42-4852-37E32FC9BAD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186430" y="1052369"/>
                  <a:ext cx="53172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A20DA41A-CF7B-7E63-EE22-403FF2D2096F}"/>
                    </a:ext>
                  </a:extLst>
                </p14:cNvPr>
                <p14:cNvContentPartPr/>
                <p14:nvPr/>
              </p14:nvContentPartPr>
              <p14:xfrm>
                <a:off x="3868630" y="1132649"/>
                <a:ext cx="147600" cy="1476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A20DA41A-CF7B-7E63-EE22-403FF2D2096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859630" y="1124009"/>
                  <a:ext cx="1652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1950456-703D-3416-423F-6AF29BED9FDE}"/>
                    </a:ext>
                  </a:extLst>
                </p14:cNvPr>
                <p14:cNvContentPartPr/>
                <p14:nvPr/>
              </p14:nvContentPartPr>
              <p14:xfrm>
                <a:off x="4169230" y="1100249"/>
                <a:ext cx="151200" cy="1828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1950456-703D-3416-423F-6AF29BED9FD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160590" y="1091249"/>
                  <a:ext cx="16884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6517A3E-267F-6293-02A7-BB8A75444595}"/>
                    </a:ext>
                  </a:extLst>
                </p14:cNvPr>
                <p14:cNvContentPartPr/>
                <p14:nvPr/>
              </p14:nvContentPartPr>
              <p14:xfrm>
                <a:off x="3342490" y="968489"/>
                <a:ext cx="72720" cy="3124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6517A3E-267F-6293-02A7-BB8A7544459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333850" y="959849"/>
                  <a:ext cx="90360" cy="33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E464D6C7-1AD6-7238-7DF7-E1C162B996A6}"/>
              </a:ext>
            </a:extLst>
          </p:cNvPr>
          <p:cNvGrpSpPr/>
          <p:nvPr/>
        </p:nvGrpSpPr>
        <p:grpSpPr>
          <a:xfrm>
            <a:off x="136690" y="1069289"/>
            <a:ext cx="1789560" cy="338760"/>
            <a:chOff x="136690" y="1069289"/>
            <a:chExt cx="1789560" cy="33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0C13350-7E3D-6DA2-785F-2D5F3518DA67}"/>
                    </a:ext>
                  </a:extLst>
                </p14:cNvPr>
                <p14:cNvContentPartPr/>
                <p14:nvPr/>
              </p14:nvContentPartPr>
              <p14:xfrm>
                <a:off x="191050" y="1072889"/>
                <a:ext cx="142920" cy="2545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0C13350-7E3D-6DA2-785F-2D5F3518DA6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82050" y="1063889"/>
                  <a:ext cx="16056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72478E5-8819-3E69-48C5-B8ACCA999F5C}"/>
                    </a:ext>
                  </a:extLst>
                </p14:cNvPr>
                <p14:cNvContentPartPr/>
                <p14:nvPr/>
              </p14:nvContentPartPr>
              <p14:xfrm>
                <a:off x="325330" y="1069289"/>
                <a:ext cx="82800" cy="2617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72478E5-8819-3E69-48C5-B8ACCA999F5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16330" y="1060289"/>
                  <a:ext cx="10044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69042617-AD91-B036-CDAB-5566058FBA59}"/>
                    </a:ext>
                  </a:extLst>
                </p14:cNvPr>
                <p14:cNvContentPartPr/>
                <p14:nvPr/>
              </p14:nvContentPartPr>
              <p14:xfrm>
                <a:off x="188530" y="1118609"/>
                <a:ext cx="293760" cy="543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69042617-AD91-B036-CDAB-5566058FBA5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79890" y="1109609"/>
                  <a:ext cx="3114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67A48659-4632-EF74-AEE0-E7F558BA4BA4}"/>
                    </a:ext>
                  </a:extLst>
                </p14:cNvPr>
                <p14:cNvContentPartPr/>
                <p14:nvPr/>
              </p14:nvContentPartPr>
              <p14:xfrm>
                <a:off x="136690" y="1229849"/>
                <a:ext cx="313200" cy="327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67A48659-4632-EF74-AEE0-E7F558BA4BA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28050" y="1221209"/>
                  <a:ext cx="3308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1701791B-A0E1-B0A9-E758-C910B10FC104}"/>
                    </a:ext>
                  </a:extLst>
                </p14:cNvPr>
                <p14:cNvContentPartPr/>
                <p14:nvPr/>
              </p14:nvContentPartPr>
              <p14:xfrm>
                <a:off x="559690" y="1076129"/>
                <a:ext cx="164880" cy="3319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1701791B-A0E1-B0A9-E758-C910B10FC10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50690" y="1067489"/>
                  <a:ext cx="18252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8259E46B-A644-11E5-0F57-F7F27AF88782}"/>
                    </a:ext>
                  </a:extLst>
                </p14:cNvPr>
                <p14:cNvContentPartPr/>
                <p14:nvPr/>
              </p14:nvContentPartPr>
              <p14:xfrm>
                <a:off x="625210" y="1289249"/>
                <a:ext cx="93960" cy="176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8259E46B-A644-11E5-0F57-F7F27AF8878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16210" y="1280249"/>
                  <a:ext cx="1116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3A0CAE79-D5E2-8DAE-C089-87C713344F21}"/>
                    </a:ext>
                  </a:extLst>
                </p14:cNvPr>
                <p14:cNvContentPartPr/>
                <p14:nvPr/>
              </p14:nvContentPartPr>
              <p14:xfrm>
                <a:off x="841210" y="1150289"/>
                <a:ext cx="246960" cy="1706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3A0CAE79-D5E2-8DAE-C089-87C713344F2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32570" y="1141649"/>
                  <a:ext cx="26460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5FF523B7-C21A-C12A-3AF4-7B55FF3F648E}"/>
                    </a:ext>
                  </a:extLst>
                </p14:cNvPr>
                <p14:cNvContentPartPr/>
                <p14:nvPr/>
              </p14:nvContentPartPr>
              <p14:xfrm>
                <a:off x="1154050" y="1099889"/>
                <a:ext cx="186840" cy="2469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5FF523B7-C21A-C12A-3AF4-7B55FF3F648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145410" y="1090889"/>
                  <a:ext cx="20448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CD799281-C01C-F397-36A3-1C4E217A8E66}"/>
                    </a:ext>
                  </a:extLst>
                </p14:cNvPr>
                <p14:cNvContentPartPr/>
                <p14:nvPr/>
              </p14:nvContentPartPr>
              <p14:xfrm>
                <a:off x="1327210" y="1188089"/>
                <a:ext cx="209520" cy="1810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CD799281-C01C-F397-36A3-1C4E217A8E6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318210" y="1179089"/>
                  <a:ext cx="2271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9ACA5610-D16D-FD3D-04EC-3B16F2845E5E}"/>
                    </a:ext>
                  </a:extLst>
                </p14:cNvPr>
                <p14:cNvContentPartPr/>
                <p14:nvPr/>
              </p14:nvContentPartPr>
              <p14:xfrm>
                <a:off x="1718530" y="1090529"/>
                <a:ext cx="207720" cy="2739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9ACA5610-D16D-FD3D-04EC-3B16F2845E5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709890" y="1081889"/>
                  <a:ext cx="225360" cy="29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4F48BB11-64C1-0061-A467-41862EF060E1}"/>
              </a:ext>
            </a:extLst>
          </p:cNvPr>
          <p:cNvGrpSpPr/>
          <p:nvPr/>
        </p:nvGrpSpPr>
        <p:grpSpPr>
          <a:xfrm>
            <a:off x="4653250" y="896489"/>
            <a:ext cx="3825000" cy="1241640"/>
            <a:chOff x="4653250" y="896489"/>
            <a:chExt cx="3825000" cy="124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A7AAAAE4-BC5D-4A22-2F89-A0482CA3FF60}"/>
                    </a:ext>
                  </a:extLst>
                </p14:cNvPr>
                <p14:cNvContentPartPr/>
                <p14:nvPr/>
              </p14:nvContentPartPr>
              <p14:xfrm>
                <a:off x="4653250" y="1465289"/>
                <a:ext cx="386640" cy="338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A7AAAAE4-BC5D-4A22-2F89-A0482CA3FF6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644250" y="1456649"/>
                  <a:ext cx="4042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3597CD3D-83CD-EDA5-68E4-90B3AE845730}"/>
                    </a:ext>
                  </a:extLst>
                </p14:cNvPr>
                <p14:cNvContentPartPr/>
                <p14:nvPr/>
              </p14:nvContentPartPr>
              <p14:xfrm>
                <a:off x="4661530" y="1575809"/>
                <a:ext cx="443520" cy="316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3597CD3D-83CD-EDA5-68E4-90B3AE84573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652530" y="1566809"/>
                  <a:ext cx="4611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05B87DB1-F836-0BF3-8921-2784FAF618F7}"/>
                    </a:ext>
                  </a:extLst>
                </p14:cNvPr>
                <p14:cNvContentPartPr/>
                <p14:nvPr/>
              </p14:nvContentPartPr>
              <p14:xfrm>
                <a:off x="5834770" y="974609"/>
                <a:ext cx="44280" cy="3902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05B87DB1-F836-0BF3-8921-2784FAF618F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825770" y="965609"/>
                  <a:ext cx="6192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CCD159EB-AD0B-45E5-C89A-F64A2E86E4D8}"/>
                    </a:ext>
                  </a:extLst>
                </p14:cNvPr>
                <p14:cNvContentPartPr/>
                <p14:nvPr/>
              </p14:nvContentPartPr>
              <p14:xfrm>
                <a:off x="6043570" y="1025729"/>
                <a:ext cx="78120" cy="3524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CCD159EB-AD0B-45E5-C89A-F64A2E86E4D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034930" y="1016729"/>
                  <a:ext cx="9576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A5E36BD3-7E82-0E22-DF79-968894152F40}"/>
                    </a:ext>
                  </a:extLst>
                </p14:cNvPr>
                <p14:cNvContentPartPr/>
                <p14:nvPr/>
              </p14:nvContentPartPr>
              <p14:xfrm>
                <a:off x="6204490" y="985769"/>
                <a:ext cx="167760" cy="3639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A5E36BD3-7E82-0E22-DF79-968894152F4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195850" y="976769"/>
                  <a:ext cx="18540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0D4B5518-9B16-0566-8DF3-4461775B4C2F}"/>
                    </a:ext>
                  </a:extLst>
                </p14:cNvPr>
                <p14:cNvContentPartPr/>
                <p14:nvPr/>
              </p14:nvContentPartPr>
              <p14:xfrm>
                <a:off x="6111610" y="1204289"/>
                <a:ext cx="146160" cy="64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0D4B5518-9B16-0566-8DF3-4461775B4C2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102610" y="1195289"/>
                  <a:ext cx="1638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3367E362-C6F2-B4B5-7CA7-A6DE99DEB4FD}"/>
                    </a:ext>
                  </a:extLst>
                </p14:cNvPr>
                <p14:cNvContentPartPr/>
                <p14:nvPr/>
              </p14:nvContentPartPr>
              <p14:xfrm>
                <a:off x="6332650" y="1299689"/>
                <a:ext cx="163440" cy="979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3367E362-C6F2-B4B5-7CA7-A6DE99DEB4F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324010" y="1291049"/>
                  <a:ext cx="1810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DAFF34DD-8A3A-41D0-A467-A0D7E25D4010}"/>
                    </a:ext>
                  </a:extLst>
                </p14:cNvPr>
                <p14:cNvContentPartPr/>
                <p14:nvPr/>
              </p14:nvContentPartPr>
              <p14:xfrm>
                <a:off x="6594010" y="1286009"/>
                <a:ext cx="135720" cy="932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DAFF34DD-8A3A-41D0-A467-A0D7E25D401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585010" y="1277369"/>
                  <a:ext cx="1533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548333A6-0678-46D2-03C8-238AC7C000E4}"/>
                    </a:ext>
                  </a:extLst>
                </p14:cNvPr>
                <p14:cNvContentPartPr/>
                <p14:nvPr/>
              </p14:nvContentPartPr>
              <p14:xfrm>
                <a:off x="6804610" y="1398689"/>
                <a:ext cx="54720" cy="972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548333A6-0678-46D2-03C8-238AC7C000E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795610" y="1389689"/>
                  <a:ext cx="723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B307BE2-671C-3203-7CC0-757773BD4D90}"/>
                    </a:ext>
                  </a:extLst>
                </p14:cNvPr>
                <p14:cNvContentPartPr/>
                <p14:nvPr/>
              </p14:nvContentPartPr>
              <p14:xfrm>
                <a:off x="7037890" y="964529"/>
                <a:ext cx="22320" cy="5378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CB307BE2-671C-3203-7CC0-757773BD4D9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028890" y="955529"/>
                  <a:ext cx="39960" cy="55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A54892A6-8914-D4C6-30CD-62E8601E7A5F}"/>
                    </a:ext>
                  </a:extLst>
                </p14:cNvPr>
                <p14:cNvContentPartPr/>
                <p14:nvPr/>
              </p14:nvContentPartPr>
              <p14:xfrm>
                <a:off x="7189450" y="896489"/>
                <a:ext cx="171720" cy="1828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A54892A6-8914-D4C6-30CD-62E8601E7A5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180450" y="887849"/>
                  <a:ext cx="1893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583CC653-3296-58C9-F307-BD8FBDF9B00E}"/>
                    </a:ext>
                  </a:extLst>
                </p14:cNvPr>
                <p14:cNvContentPartPr/>
                <p14:nvPr/>
              </p14:nvContentPartPr>
              <p14:xfrm>
                <a:off x="5372170" y="1516409"/>
                <a:ext cx="2770560" cy="1141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583CC653-3296-58C9-F307-BD8FBDF9B00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363170" y="1507409"/>
                  <a:ext cx="27882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67BCB375-5964-5F85-59E2-2AACD457EAA1}"/>
                    </a:ext>
                  </a:extLst>
                </p14:cNvPr>
                <p14:cNvContentPartPr/>
                <p14:nvPr/>
              </p14:nvContentPartPr>
              <p14:xfrm>
                <a:off x="5346970" y="1751489"/>
                <a:ext cx="261360" cy="2833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67BCB375-5964-5F85-59E2-2AACD457EAA1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338330" y="1742849"/>
                  <a:ext cx="27900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77D71860-EDA2-A13A-F67E-B7403ED56DD3}"/>
                    </a:ext>
                  </a:extLst>
                </p14:cNvPr>
                <p14:cNvContentPartPr/>
                <p14:nvPr/>
              </p14:nvContentPartPr>
              <p14:xfrm>
                <a:off x="5768170" y="1711529"/>
                <a:ext cx="87840" cy="1101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77D71860-EDA2-A13A-F67E-B7403ED56DD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759530" y="1702889"/>
                  <a:ext cx="1054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DBA9A612-7BBE-1882-E36B-CE989BF5BB94}"/>
                    </a:ext>
                  </a:extLst>
                </p14:cNvPr>
                <p14:cNvContentPartPr/>
                <p14:nvPr/>
              </p14:nvContentPartPr>
              <p14:xfrm>
                <a:off x="6085690" y="1824569"/>
                <a:ext cx="13680" cy="1731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DBA9A612-7BBE-1882-E36B-CE989BF5BB9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076690" y="1815569"/>
                  <a:ext cx="313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C7613FFA-0910-0DA6-29B5-205D3CA67B62}"/>
                    </a:ext>
                  </a:extLst>
                </p14:cNvPr>
                <p14:cNvContentPartPr/>
                <p14:nvPr/>
              </p14:nvContentPartPr>
              <p14:xfrm>
                <a:off x="6021970" y="1923569"/>
                <a:ext cx="171720" cy="435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C7613FFA-0910-0DA6-29B5-205D3CA67B6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012970" y="1914569"/>
                  <a:ext cx="1893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B137AF2E-C2BD-D749-A782-088E0C8B3692}"/>
                    </a:ext>
                  </a:extLst>
                </p14:cNvPr>
                <p14:cNvContentPartPr/>
                <p14:nvPr/>
              </p14:nvContentPartPr>
              <p14:xfrm>
                <a:off x="6357850" y="1682369"/>
                <a:ext cx="157320" cy="3715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B137AF2E-C2BD-D749-A782-088E0C8B3692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349210" y="1673369"/>
                  <a:ext cx="17496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908C69C6-B8B4-7FC9-36AC-CE1616CFF52A}"/>
                    </a:ext>
                  </a:extLst>
                </p14:cNvPr>
                <p14:cNvContentPartPr/>
                <p14:nvPr/>
              </p14:nvContentPartPr>
              <p14:xfrm>
                <a:off x="6587170" y="1743569"/>
                <a:ext cx="142560" cy="2941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908C69C6-B8B4-7FC9-36AC-CE1616CFF52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578530" y="1734929"/>
                  <a:ext cx="16020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B6B7848D-D3B4-DB0E-B40B-EB5B85E3FB54}"/>
                    </a:ext>
                  </a:extLst>
                </p14:cNvPr>
                <p14:cNvContentPartPr/>
                <p14:nvPr/>
              </p14:nvContentPartPr>
              <p14:xfrm>
                <a:off x="6613810" y="1929689"/>
                <a:ext cx="195840" cy="435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B6B7848D-D3B4-DB0E-B40B-EB5B85E3FB5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605170" y="1920689"/>
                  <a:ext cx="2134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BD1C9D88-43F2-0A43-3118-D175EB6C89CA}"/>
                    </a:ext>
                  </a:extLst>
                </p14:cNvPr>
                <p14:cNvContentPartPr/>
                <p14:nvPr/>
              </p14:nvContentPartPr>
              <p14:xfrm>
                <a:off x="6606970" y="1801889"/>
                <a:ext cx="228240" cy="144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BD1C9D88-43F2-0A43-3118-D175EB6C89C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598330" y="1793249"/>
                  <a:ext cx="2458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324093D8-5284-C37F-840A-D6C6D22E1FD6}"/>
                    </a:ext>
                  </a:extLst>
                </p14:cNvPr>
                <p14:cNvContentPartPr/>
                <p14:nvPr/>
              </p14:nvContentPartPr>
              <p14:xfrm>
                <a:off x="6846370" y="2043089"/>
                <a:ext cx="115200" cy="910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324093D8-5284-C37F-840A-D6C6D22E1FD6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837730" y="2034449"/>
                  <a:ext cx="1328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EBB600C9-A4D4-8EFE-5730-368C0A71271C}"/>
                    </a:ext>
                  </a:extLst>
                </p14:cNvPr>
                <p14:cNvContentPartPr/>
                <p14:nvPr/>
              </p14:nvContentPartPr>
              <p14:xfrm>
                <a:off x="7089370" y="1894769"/>
                <a:ext cx="203040" cy="507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EBB600C9-A4D4-8EFE-5730-368C0A71271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080730" y="1886129"/>
                  <a:ext cx="2206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E5DD5135-F933-6E18-F2A9-D5EF6FCF988E}"/>
                    </a:ext>
                  </a:extLst>
                </p14:cNvPr>
                <p14:cNvContentPartPr/>
                <p14:nvPr/>
              </p14:nvContentPartPr>
              <p14:xfrm>
                <a:off x="7387810" y="1769849"/>
                <a:ext cx="183600" cy="2505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E5DD5135-F933-6E18-F2A9-D5EF6FCF988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379170" y="1761209"/>
                  <a:ext cx="20124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34436361-CFB7-3D56-1AEE-9AE9C2F11712}"/>
                    </a:ext>
                  </a:extLst>
                </p14:cNvPr>
                <p14:cNvContentPartPr/>
                <p14:nvPr/>
              </p14:nvContentPartPr>
              <p14:xfrm>
                <a:off x="7442530" y="1884689"/>
                <a:ext cx="179280" cy="453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34436361-CFB7-3D56-1AEE-9AE9C2F11712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433530" y="1876049"/>
                  <a:ext cx="1969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F3E4C93C-0505-82FD-9395-8D0C8360F7E2}"/>
                    </a:ext>
                  </a:extLst>
                </p14:cNvPr>
                <p14:cNvContentPartPr/>
                <p14:nvPr/>
              </p14:nvContentPartPr>
              <p14:xfrm>
                <a:off x="7441810" y="1788569"/>
                <a:ext cx="218880" cy="86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F3E4C93C-0505-82FD-9395-8D0C8360F7E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432810" y="1779929"/>
                  <a:ext cx="2365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3492FF55-E790-279E-F5A5-52859D3515EE}"/>
                    </a:ext>
                  </a:extLst>
                </p14:cNvPr>
                <p14:cNvContentPartPr/>
                <p14:nvPr/>
              </p14:nvContentPartPr>
              <p14:xfrm>
                <a:off x="7628650" y="2016089"/>
                <a:ext cx="166320" cy="817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3492FF55-E790-279E-F5A5-52859D3515E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620010" y="2007089"/>
                  <a:ext cx="1839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3B8B8157-EA9F-74F0-627F-68A489738251}"/>
                    </a:ext>
                  </a:extLst>
                </p14:cNvPr>
                <p14:cNvContentPartPr/>
                <p14:nvPr/>
              </p14:nvContentPartPr>
              <p14:xfrm>
                <a:off x="7862650" y="2053529"/>
                <a:ext cx="65160" cy="543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3B8B8157-EA9F-74F0-627F-68A48973825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854010" y="2044529"/>
                  <a:ext cx="828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5E3FB9CB-03E8-D693-A0F1-E815B84DBAD7}"/>
                    </a:ext>
                  </a:extLst>
                </p14:cNvPr>
                <p14:cNvContentPartPr/>
                <p14:nvPr/>
              </p14:nvContentPartPr>
              <p14:xfrm>
                <a:off x="7992610" y="1719809"/>
                <a:ext cx="246960" cy="4183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5E3FB9CB-03E8-D693-A0F1-E815B84DBAD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983970" y="1711169"/>
                  <a:ext cx="264600" cy="43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F06F3C72-3F26-A169-1DFE-F94AD9ED0C8E}"/>
                    </a:ext>
                  </a:extLst>
                </p14:cNvPr>
                <p14:cNvContentPartPr/>
                <p14:nvPr/>
              </p14:nvContentPartPr>
              <p14:xfrm>
                <a:off x="8309050" y="1633049"/>
                <a:ext cx="144720" cy="1468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F06F3C72-3F26-A169-1DFE-F94AD9ED0C8E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300050" y="1624049"/>
                  <a:ext cx="1623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D66496E0-ECA5-33E4-2D47-EC090D175C5E}"/>
                    </a:ext>
                  </a:extLst>
                </p14:cNvPr>
                <p14:cNvContentPartPr/>
                <p14:nvPr/>
              </p14:nvContentPartPr>
              <p14:xfrm>
                <a:off x="8066410" y="1544849"/>
                <a:ext cx="411840" cy="169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D66496E0-ECA5-33E4-2D47-EC090D175C5E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057770" y="1535849"/>
                  <a:ext cx="429480" cy="34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34E0CA37-C5A1-F748-2BAC-6EECF43947C6}"/>
                  </a:ext>
                </a:extLst>
              </p14:cNvPr>
              <p14:cNvContentPartPr/>
              <p14:nvPr/>
            </p14:nvContentPartPr>
            <p14:xfrm>
              <a:off x="9070450" y="1054889"/>
              <a:ext cx="215280" cy="25776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34E0CA37-C5A1-F748-2BAC-6EECF43947C6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9061450" y="1045889"/>
                <a:ext cx="232920" cy="275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1" name="Group 120">
            <a:extLst>
              <a:ext uri="{FF2B5EF4-FFF2-40B4-BE49-F238E27FC236}">
                <a16:creationId xmlns:a16="http://schemas.microsoft.com/office/drawing/2014/main" id="{CFB9750F-C49C-1ADF-7DBB-B74E3BAAC32A}"/>
              </a:ext>
            </a:extLst>
          </p:cNvPr>
          <p:cNvGrpSpPr/>
          <p:nvPr/>
        </p:nvGrpSpPr>
        <p:grpSpPr>
          <a:xfrm>
            <a:off x="9528010" y="1013849"/>
            <a:ext cx="400320" cy="450720"/>
            <a:chOff x="9528010" y="1013849"/>
            <a:chExt cx="400320" cy="45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92F973EB-82BC-E67E-EE75-2AC526EDB846}"/>
                    </a:ext>
                  </a:extLst>
                </p14:cNvPr>
                <p14:cNvContentPartPr/>
                <p14:nvPr/>
              </p14:nvContentPartPr>
              <p14:xfrm>
                <a:off x="9528010" y="1013849"/>
                <a:ext cx="278640" cy="3078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92F973EB-82BC-E67E-EE75-2AC526EDB846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519010" y="1004849"/>
                  <a:ext cx="29628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271E462E-45D5-3C80-1464-4B7F9D8E7B58}"/>
                    </a:ext>
                  </a:extLst>
                </p14:cNvPr>
                <p14:cNvContentPartPr/>
                <p14:nvPr/>
              </p14:nvContentPartPr>
              <p14:xfrm>
                <a:off x="9730690" y="1279529"/>
                <a:ext cx="197640" cy="1850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271E462E-45D5-3C80-1464-4B7F9D8E7B58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721690" y="1270529"/>
                  <a:ext cx="215280" cy="202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4342B32C-50D7-FCD8-6466-956AF945A03E}"/>
                  </a:ext>
                </a:extLst>
              </p14:cNvPr>
              <p14:cNvContentPartPr/>
              <p14:nvPr/>
            </p14:nvContentPartPr>
            <p14:xfrm>
              <a:off x="9052090" y="1563209"/>
              <a:ext cx="772560" cy="3024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4342B32C-50D7-FCD8-6466-956AF945A03E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9043090" y="1554209"/>
                <a:ext cx="790200" cy="47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5" name="Group 124">
            <a:extLst>
              <a:ext uri="{FF2B5EF4-FFF2-40B4-BE49-F238E27FC236}">
                <a16:creationId xmlns:a16="http://schemas.microsoft.com/office/drawing/2014/main" id="{83EEC11D-D95A-E532-697C-D232B74FE4EE}"/>
              </a:ext>
            </a:extLst>
          </p:cNvPr>
          <p:cNvGrpSpPr/>
          <p:nvPr/>
        </p:nvGrpSpPr>
        <p:grpSpPr>
          <a:xfrm>
            <a:off x="9226690" y="1705409"/>
            <a:ext cx="295200" cy="296280"/>
            <a:chOff x="9226690" y="1705409"/>
            <a:chExt cx="295200" cy="29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F73EA724-089F-6DDF-0DAD-31E548B75350}"/>
                    </a:ext>
                  </a:extLst>
                </p14:cNvPr>
                <p14:cNvContentPartPr/>
                <p14:nvPr/>
              </p14:nvContentPartPr>
              <p14:xfrm>
                <a:off x="9309130" y="1705409"/>
                <a:ext cx="159840" cy="2962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F73EA724-089F-6DDF-0DAD-31E548B75350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300490" y="1696409"/>
                  <a:ext cx="17748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D1CA4815-AA7C-6B64-BF2F-716CD5438CF8}"/>
                    </a:ext>
                  </a:extLst>
                </p14:cNvPr>
                <p14:cNvContentPartPr/>
                <p14:nvPr/>
              </p14:nvContentPartPr>
              <p14:xfrm>
                <a:off x="9226690" y="1773089"/>
                <a:ext cx="295200" cy="363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D1CA4815-AA7C-6B64-BF2F-716CD5438CF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218050" y="1764089"/>
                  <a:ext cx="312840" cy="5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648E9DFB-8452-DAD6-CC64-05CE5D6E7DE9}"/>
              </a:ext>
            </a:extLst>
          </p:cNvPr>
          <p:cNvGrpSpPr/>
          <p:nvPr/>
        </p:nvGrpSpPr>
        <p:grpSpPr>
          <a:xfrm>
            <a:off x="10122010" y="1354769"/>
            <a:ext cx="1746720" cy="625680"/>
            <a:chOff x="10122010" y="1354769"/>
            <a:chExt cx="1746720" cy="62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1A4DE4C9-C09C-9F80-DA76-9DD0EA3260FE}"/>
                    </a:ext>
                  </a:extLst>
                </p14:cNvPr>
                <p14:cNvContentPartPr/>
                <p14:nvPr/>
              </p14:nvContentPartPr>
              <p14:xfrm>
                <a:off x="10226410" y="1479329"/>
                <a:ext cx="170640" cy="158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1A4DE4C9-C09C-9F80-DA76-9DD0EA3260FE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0217410" y="1470689"/>
                  <a:ext cx="1882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7CD15EDA-BB29-60F8-EC24-6790126703FC}"/>
                    </a:ext>
                  </a:extLst>
                </p14:cNvPr>
                <p14:cNvContentPartPr/>
                <p14:nvPr/>
              </p14:nvContentPartPr>
              <p14:xfrm>
                <a:off x="10122010" y="1584089"/>
                <a:ext cx="336960" cy="162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7CD15EDA-BB29-60F8-EC24-6790126703FC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113370" y="1575449"/>
                  <a:ext cx="3546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5D776CB5-C19F-B77F-FA2E-AC69FCA5BDE8}"/>
                    </a:ext>
                  </a:extLst>
                </p14:cNvPr>
                <p14:cNvContentPartPr/>
                <p14:nvPr/>
              </p14:nvContentPartPr>
              <p14:xfrm>
                <a:off x="10604770" y="1418489"/>
                <a:ext cx="311760" cy="1731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5D776CB5-C19F-B77F-FA2E-AC69FCA5BDE8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595770" y="1409849"/>
                  <a:ext cx="3294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B7D8490A-DFBA-FBAB-84D2-4D50080B260C}"/>
                    </a:ext>
                  </a:extLst>
                </p14:cNvPr>
                <p14:cNvContentPartPr/>
                <p14:nvPr/>
              </p14:nvContentPartPr>
              <p14:xfrm>
                <a:off x="10727530" y="1628729"/>
                <a:ext cx="81000" cy="2145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B7D8490A-DFBA-FBAB-84D2-4D50080B260C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718890" y="1620089"/>
                  <a:ext cx="9864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B640E3EE-47B2-8A73-EC4B-140B64FADAB0}"/>
                    </a:ext>
                  </a:extLst>
                </p14:cNvPr>
                <p14:cNvContentPartPr/>
                <p14:nvPr/>
              </p14:nvContentPartPr>
              <p14:xfrm>
                <a:off x="10824010" y="1741409"/>
                <a:ext cx="123840" cy="806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B640E3EE-47B2-8A73-EC4B-140B64FADAB0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815010" y="1732409"/>
                  <a:ext cx="1414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08BB5B6D-0EDE-7B8B-1AF4-ADD2A88B2230}"/>
                    </a:ext>
                  </a:extLst>
                </p14:cNvPr>
                <p14:cNvContentPartPr/>
                <p14:nvPr/>
              </p14:nvContentPartPr>
              <p14:xfrm>
                <a:off x="11007250" y="1830329"/>
                <a:ext cx="34920" cy="1501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08BB5B6D-0EDE-7B8B-1AF4-ADD2A88B223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998610" y="1821689"/>
                  <a:ext cx="525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1BE0417E-0815-CD79-4F35-F91A348B9B64}"/>
                    </a:ext>
                  </a:extLst>
                </p14:cNvPr>
                <p14:cNvContentPartPr/>
                <p14:nvPr/>
              </p14:nvContentPartPr>
              <p14:xfrm>
                <a:off x="11156650" y="1640609"/>
                <a:ext cx="129600" cy="2120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1BE0417E-0815-CD79-4F35-F91A348B9B6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1148010" y="1631969"/>
                  <a:ext cx="14724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3BD407A7-2CD6-B954-B7E8-6DD37D37FB3D}"/>
                    </a:ext>
                  </a:extLst>
                </p14:cNvPr>
                <p14:cNvContentPartPr/>
                <p14:nvPr/>
              </p14:nvContentPartPr>
              <p14:xfrm>
                <a:off x="11297410" y="1594529"/>
                <a:ext cx="62280" cy="3632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3BD407A7-2CD6-B954-B7E8-6DD37D37FB3D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1288410" y="1585889"/>
                  <a:ext cx="7992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DFD0320A-0F85-05C9-9485-D770C3CE9258}"/>
                    </a:ext>
                  </a:extLst>
                </p14:cNvPr>
                <p14:cNvContentPartPr/>
                <p14:nvPr/>
              </p14:nvContentPartPr>
              <p14:xfrm>
                <a:off x="11473810" y="1354769"/>
                <a:ext cx="335160" cy="2556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DFD0320A-0F85-05C9-9485-D770C3CE9258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1464810" y="1345769"/>
                  <a:ext cx="35280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0EDE9755-E0A2-2B48-CEF4-8DF06B19BC8F}"/>
                    </a:ext>
                  </a:extLst>
                </p14:cNvPr>
                <p14:cNvContentPartPr/>
                <p14:nvPr/>
              </p14:nvContentPartPr>
              <p14:xfrm>
                <a:off x="11704930" y="1648889"/>
                <a:ext cx="163800" cy="1216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0EDE9755-E0A2-2B48-CEF4-8DF06B19BC8F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1696290" y="1640249"/>
                  <a:ext cx="181440" cy="13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5C1CC019-572A-FCF9-09FE-125B69080506}"/>
              </a:ext>
            </a:extLst>
          </p:cNvPr>
          <p:cNvGrpSpPr/>
          <p:nvPr/>
        </p:nvGrpSpPr>
        <p:grpSpPr>
          <a:xfrm>
            <a:off x="9063250" y="2340449"/>
            <a:ext cx="473040" cy="271440"/>
            <a:chOff x="9063250" y="2340449"/>
            <a:chExt cx="473040" cy="27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3D2D46F5-B90A-CEC4-B0D8-4323D5E300AD}"/>
                    </a:ext>
                  </a:extLst>
                </p14:cNvPr>
                <p14:cNvContentPartPr/>
                <p14:nvPr/>
              </p14:nvContentPartPr>
              <p14:xfrm>
                <a:off x="9304450" y="2340449"/>
                <a:ext cx="6840" cy="2001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3D2D46F5-B90A-CEC4-B0D8-4323D5E300AD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295810" y="2331449"/>
                  <a:ext cx="244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2FEF9999-BFCF-0277-39DC-E825CF331FF8}"/>
                    </a:ext>
                  </a:extLst>
                </p14:cNvPr>
                <p14:cNvContentPartPr/>
                <p14:nvPr/>
              </p14:nvContentPartPr>
              <p14:xfrm>
                <a:off x="9063250" y="2578049"/>
                <a:ext cx="473040" cy="338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2FEF9999-BFCF-0277-39DC-E825CF331FF8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054250" y="2569049"/>
                  <a:ext cx="490680" cy="5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7252D160-B96A-B5AE-BBAE-09E54A5C446E}"/>
              </a:ext>
            </a:extLst>
          </p:cNvPr>
          <p:cNvGrpSpPr/>
          <p:nvPr/>
        </p:nvGrpSpPr>
        <p:grpSpPr>
          <a:xfrm>
            <a:off x="9173410" y="2720969"/>
            <a:ext cx="513720" cy="341640"/>
            <a:chOff x="9173410" y="2720969"/>
            <a:chExt cx="513720" cy="34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AE5FCBD7-BDB0-27A3-B461-7117726F2D8F}"/>
                    </a:ext>
                  </a:extLst>
                </p14:cNvPr>
                <p14:cNvContentPartPr/>
                <p14:nvPr/>
              </p14:nvContentPartPr>
              <p14:xfrm>
                <a:off x="9299770" y="2762369"/>
                <a:ext cx="18360" cy="1821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AE5FCBD7-BDB0-27A3-B461-7117726F2D8F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290770" y="2753369"/>
                  <a:ext cx="360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05103752-1F96-0EA4-A299-8C6F14EA0389}"/>
                    </a:ext>
                  </a:extLst>
                </p14:cNvPr>
                <p14:cNvContentPartPr/>
                <p14:nvPr/>
              </p14:nvContentPartPr>
              <p14:xfrm>
                <a:off x="9173410" y="2720969"/>
                <a:ext cx="348480" cy="608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05103752-1F96-0EA4-A299-8C6F14EA0389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164770" y="2711969"/>
                  <a:ext cx="3661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FFF42756-4F0F-39E9-5DDE-DCAAA6FF6AA6}"/>
                    </a:ext>
                  </a:extLst>
                </p14:cNvPr>
                <p14:cNvContentPartPr/>
                <p14:nvPr/>
              </p14:nvContentPartPr>
              <p14:xfrm>
                <a:off x="9492370" y="2862089"/>
                <a:ext cx="194760" cy="2005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FFF42756-4F0F-39E9-5DDE-DCAAA6FF6AA6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9483370" y="2853089"/>
                  <a:ext cx="212400" cy="21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C66953E9-E560-25A9-5BF5-162BF9B864A1}"/>
              </a:ext>
            </a:extLst>
          </p:cNvPr>
          <p:cNvGrpSpPr/>
          <p:nvPr/>
        </p:nvGrpSpPr>
        <p:grpSpPr>
          <a:xfrm>
            <a:off x="5094970" y="2161169"/>
            <a:ext cx="3383280" cy="774360"/>
            <a:chOff x="5094970" y="2161169"/>
            <a:chExt cx="3383280" cy="77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D862184E-A2B9-17F7-3941-9BD3DB10C0AB}"/>
                    </a:ext>
                  </a:extLst>
                </p14:cNvPr>
                <p14:cNvContentPartPr/>
                <p14:nvPr/>
              </p14:nvContentPartPr>
              <p14:xfrm>
                <a:off x="6577810" y="2569409"/>
                <a:ext cx="209160" cy="2296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D862184E-A2B9-17F7-3941-9BD3DB10C0AB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568810" y="2560769"/>
                  <a:ext cx="22680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CEFE7888-33B6-3909-D257-69C0970E9E8C}"/>
                    </a:ext>
                  </a:extLst>
                </p14:cNvPr>
                <p14:cNvContentPartPr/>
                <p14:nvPr/>
              </p14:nvContentPartPr>
              <p14:xfrm>
                <a:off x="6851050" y="2769929"/>
                <a:ext cx="163440" cy="824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CEFE7888-33B6-3909-D257-69C0970E9E8C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842410" y="2761289"/>
                  <a:ext cx="1810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BBDD948D-E583-136C-CC92-486945F4829C}"/>
                    </a:ext>
                  </a:extLst>
                </p14:cNvPr>
                <p14:cNvContentPartPr/>
                <p14:nvPr/>
              </p14:nvContentPartPr>
              <p14:xfrm>
                <a:off x="6441370" y="2466449"/>
                <a:ext cx="71640" cy="4690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BBDD948D-E583-136C-CC92-486945F4829C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432730" y="2457449"/>
                  <a:ext cx="89280" cy="48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65EAA3F4-8AFE-44FF-5F75-07D171523AE9}"/>
                    </a:ext>
                  </a:extLst>
                </p14:cNvPr>
                <p14:cNvContentPartPr/>
                <p14:nvPr/>
              </p14:nvContentPartPr>
              <p14:xfrm>
                <a:off x="7076050" y="2513969"/>
                <a:ext cx="20520" cy="3970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65EAA3F4-8AFE-44FF-5F75-07D171523AE9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067050" y="2505329"/>
                  <a:ext cx="38160" cy="4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1744B76B-32AA-C843-D630-B6A33E73952A}"/>
                    </a:ext>
                  </a:extLst>
                </p14:cNvPr>
                <p14:cNvContentPartPr/>
                <p14:nvPr/>
              </p14:nvContentPartPr>
              <p14:xfrm>
                <a:off x="7206010" y="2453129"/>
                <a:ext cx="131040" cy="1227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1744B76B-32AA-C843-D630-B6A33E73952A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197370" y="2444489"/>
                  <a:ext cx="1486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FFF61A35-1E93-2CD7-456B-512BE8F9FEFA}"/>
                    </a:ext>
                  </a:extLst>
                </p14:cNvPr>
                <p14:cNvContentPartPr/>
                <p14:nvPr/>
              </p14:nvContentPartPr>
              <p14:xfrm>
                <a:off x="5094970" y="2161169"/>
                <a:ext cx="3383280" cy="2437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FFF61A35-1E93-2CD7-456B-512BE8F9FEFA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086330" y="2152169"/>
                  <a:ext cx="3400920" cy="261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11593794-B90F-6B74-A635-4C28BF14A016}"/>
                  </a:ext>
                </a:extLst>
              </p14:cNvPr>
              <p14:cNvContentPartPr/>
              <p14:nvPr/>
            </p14:nvContentPartPr>
            <p14:xfrm>
              <a:off x="8837890" y="1959569"/>
              <a:ext cx="1036800" cy="30708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11593794-B90F-6B74-A635-4C28BF14A016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8829250" y="1950929"/>
                <a:ext cx="1054440" cy="32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54F7C15D-98BF-BB81-1D7B-11A297CB0DA3}"/>
                  </a:ext>
                </a:extLst>
              </p14:cNvPr>
              <p14:cNvContentPartPr/>
              <p14:nvPr/>
            </p14:nvContentPartPr>
            <p14:xfrm>
              <a:off x="3329530" y="3952169"/>
              <a:ext cx="115200" cy="14940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54F7C15D-98BF-BB81-1D7B-11A297CB0DA3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3320530" y="3943169"/>
                <a:ext cx="132840" cy="167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7" name="Group 186">
            <a:extLst>
              <a:ext uri="{FF2B5EF4-FFF2-40B4-BE49-F238E27FC236}">
                <a16:creationId xmlns:a16="http://schemas.microsoft.com/office/drawing/2014/main" id="{4CA3B6A0-11DD-0927-60C3-C7165B38212D}"/>
              </a:ext>
            </a:extLst>
          </p:cNvPr>
          <p:cNvGrpSpPr/>
          <p:nvPr/>
        </p:nvGrpSpPr>
        <p:grpSpPr>
          <a:xfrm>
            <a:off x="247570" y="3750569"/>
            <a:ext cx="4457880" cy="911520"/>
            <a:chOff x="247570" y="3750569"/>
            <a:chExt cx="4457880" cy="91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EEA9CC82-CF30-8282-66C1-12E965B5E92E}"/>
                    </a:ext>
                  </a:extLst>
                </p14:cNvPr>
                <p14:cNvContentPartPr/>
                <p14:nvPr/>
              </p14:nvContentPartPr>
              <p14:xfrm>
                <a:off x="421450" y="3928769"/>
                <a:ext cx="87120" cy="2988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EEA9CC82-CF30-8282-66C1-12E965B5E92E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12450" y="3920129"/>
                  <a:ext cx="10476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70F38EF2-1E34-8126-A025-815407836250}"/>
                    </a:ext>
                  </a:extLst>
                </p14:cNvPr>
                <p14:cNvContentPartPr/>
                <p14:nvPr/>
              </p14:nvContentPartPr>
              <p14:xfrm>
                <a:off x="553570" y="3908609"/>
                <a:ext cx="116280" cy="3106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70F38EF2-1E34-8126-A025-815407836250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44930" y="3899609"/>
                  <a:ext cx="13392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0414C708-E809-265E-C46F-B10FD4573B6E}"/>
                    </a:ext>
                  </a:extLst>
                </p14:cNvPr>
                <p14:cNvContentPartPr/>
                <p14:nvPr/>
              </p14:nvContentPartPr>
              <p14:xfrm>
                <a:off x="377170" y="3988889"/>
                <a:ext cx="396360" cy="327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0414C708-E809-265E-C46F-B10FD4573B6E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68170" y="3979889"/>
                  <a:ext cx="4140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7E09875F-8E27-4816-FE96-A9F22CC639B5}"/>
                    </a:ext>
                  </a:extLst>
                </p14:cNvPr>
                <p14:cNvContentPartPr/>
                <p14:nvPr/>
              </p14:nvContentPartPr>
              <p14:xfrm>
                <a:off x="352690" y="4027049"/>
                <a:ext cx="486000" cy="982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7E09875F-8E27-4816-FE96-A9F22CC639B5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44050" y="4018409"/>
                  <a:ext cx="5036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B197AB9B-2CB4-4CFC-308F-55EF91F79BE4}"/>
                    </a:ext>
                  </a:extLst>
                </p14:cNvPr>
                <p14:cNvContentPartPr/>
                <p14:nvPr/>
              </p14:nvContentPartPr>
              <p14:xfrm>
                <a:off x="951370" y="3854969"/>
                <a:ext cx="221040" cy="3394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B197AB9B-2CB4-4CFC-308F-55EF91F79BE4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42370" y="3846329"/>
                  <a:ext cx="23868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864F1459-9184-AB02-2E71-DBDAEF05E706}"/>
                    </a:ext>
                  </a:extLst>
                </p14:cNvPr>
                <p14:cNvContentPartPr/>
                <p14:nvPr/>
              </p14:nvContentPartPr>
              <p14:xfrm>
                <a:off x="1001410" y="4028849"/>
                <a:ext cx="190440" cy="172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864F1459-9184-AB02-2E71-DBDAEF05E706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92410" y="4019849"/>
                  <a:ext cx="2080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937B3F34-1DC6-7801-BCE6-6CA5E16D9886}"/>
                    </a:ext>
                  </a:extLst>
                </p14:cNvPr>
                <p14:cNvContentPartPr/>
                <p14:nvPr/>
              </p14:nvContentPartPr>
              <p14:xfrm>
                <a:off x="1346650" y="3957209"/>
                <a:ext cx="356760" cy="1562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937B3F34-1DC6-7801-BCE6-6CA5E16D9886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337650" y="3948569"/>
                  <a:ext cx="3744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D2ED9A6D-D546-C89A-3A39-9DDAB02ADD9D}"/>
                    </a:ext>
                  </a:extLst>
                </p14:cNvPr>
                <p14:cNvContentPartPr/>
                <p14:nvPr/>
              </p14:nvContentPartPr>
              <p14:xfrm>
                <a:off x="1812850" y="3883049"/>
                <a:ext cx="268560" cy="2527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D2ED9A6D-D546-C89A-3A39-9DDAB02ADD9D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804210" y="3874409"/>
                  <a:ext cx="28620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96D7393D-235E-2C00-BBDC-BAC05CAEB66B}"/>
                    </a:ext>
                  </a:extLst>
                </p14:cNvPr>
                <p14:cNvContentPartPr/>
                <p14:nvPr/>
              </p14:nvContentPartPr>
              <p14:xfrm>
                <a:off x="2202730" y="3943889"/>
                <a:ext cx="457200" cy="1252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96D7393D-235E-2C00-BBDC-BAC05CAEB66B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193730" y="3934889"/>
                  <a:ext cx="4748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FA4DB4DF-1D14-5F5C-CA3F-CE8F996E0898}"/>
                    </a:ext>
                  </a:extLst>
                </p14:cNvPr>
                <p14:cNvContentPartPr/>
                <p14:nvPr/>
              </p14:nvContentPartPr>
              <p14:xfrm>
                <a:off x="2757850" y="3790169"/>
                <a:ext cx="210960" cy="3297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FA4DB4DF-1D14-5F5C-CA3F-CE8F996E0898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748850" y="3781169"/>
                  <a:ext cx="22860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72964384-4C0C-743E-AE40-D2C05799EECB}"/>
                    </a:ext>
                  </a:extLst>
                </p14:cNvPr>
                <p14:cNvContentPartPr/>
                <p14:nvPr/>
              </p14:nvContentPartPr>
              <p14:xfrm>
                <a:off x="2789890" y="4002569"/>
                <a:ext cx="144360" cy="104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72964384-4C0C-743E-AE40-D2C05799EECB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781250" y="3993929"/>
                  <a:ext cx="1620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6DEB65BE-539C-4732-B261-2DA59C3379A6}"/>
                    </a:ext>
                  </a:extLst>
                </p14:cNvPr>
                <p14:cNvContentPartPr/>
                <p14:nvPr/>
              </p14:nvContentPartPr>
              <p14:xfrm>
                <a:off x="3510250" y="3750569"/>
                <a:ext cx="1195200" cy="33768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6DEB65BE-539C-4732-B261-2DA59C3379A6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501250" y="3741929"/>
                  <a:ext cx="121284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6A4A0F0F-6263-2687-4CDC-C8841F50DCAE}"/>
                    </a:ext>
                  </a:extLst>
                </p14:cNvPr>
                <p14:cNvContentPartPr/>
                <p14:nvPr/>
              </p14:nvContentPartPr>
              <p14:xfrm>
                <a:off x="4308730" y="3847049"/>
                <a:ext cx="47160" cy="320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6A4A0F0F-6263-2687-4CDC-C8841F50DCAE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4299730" y="3838409"/>
                  <a:ext cx="648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F7736C7F-F5A0-6D30-3D98-4794C2F935E7}"/>
                    </a:ext>
                  </a:extLst>
                </p14:cNvPr>
                <p14:cNvContentPartPr/>
                <p14:nvPr/>
              </p14:nvContentPartPr>
              <p14:xfrm>
                <a:off x="4015690" y="3867569"/>
                <a:ext cx="374040" cy="291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F7736C7F-F5A0-6D30-3D98-4794C2F935E7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4006690" y="3858569"/>
                  <a:ext cx="3916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3F3E3502-E822-6BDD-4FF9-68A2DCE1DC94}"/>
                    </a:ext>
                  </a:extLst>
                </p14:cNvPr>
                <p14:cNvContentPartPr/>
                <p14:nvPr/>
              </p14:nvContentPartPr>
              <p14:xfrm>
                <a:off x="247570" y="4242689"/>
                <a:ext cx="4351320" cy="1731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3F3E3502-E822-6BDD-4FF9-68A2DCE1DC94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38570" y="4233689"/>
                  <a:ext cx="43689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D5683176-95DD-1F34-716D-935384216C91}"/>
                    </a:ext>
                  </a:extLst>
                </p14:cNvPr>
                <p14:cNvContentPartPr/>
                <p14:nvPr/>
              </p14:nvContentPartPr>
              <p14:xfrm>
                <a:off x="1884850" y="4453649"/>
                <a:ext cx="104760" cy="1562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D5683176-95DD-1F34-716D-935384216C91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875850" y="4445009"/>
                  <a:ext cx="1224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62EE015E-B033-F9B8-D6FD-318458F5051F}"/>
                    </a:ext>
                  </a:extLst>
                </p14:cNvPr>
                <p14:cNvContentPartPr/>
                <p14:nvPr/>
              </p14:nvContentPartPr>
              <p14:xfrm>
                <a:off x="2106610" y="4478129"/>
                <a:ext cx="104760" cy="1738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62EE015E-B033-F9B8-D6FD-318458F5051F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097970" y="4469489"/>
                  <a:ext cx="12240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4B0509D0-48EC-8629-B343-4BCE212CDF73}"/>
                    </a:ext>
                  </a:extLst>
                </p14:cNvPr>
                <p14:cNvContentPartPr/>
                <p14:nvPr/>
              </p14:nvContentPartPr>
              <p14:xfrm>
                <a:off x="2301370" y="4495409"/>
                <a:ext cx="185040" cy="1666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4B0509D0-48EC-8629-B343-4BCE212CDF73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292730" y="4486769"/>
                  <a:ext cx="202680" cy="184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6D931E14-A2B6-774D-918F-942C1A6A28AC}"/>
                  </a:ext>
                </a:extLst>
              </p14:cNvPr>
              <p14:cNvContentPartPr/>
              <p14:nvPr/>
            </p14:nvContentPartPr>
            <p14:xfrm>
              <a:off x="4876450" y="4173569"/>
              <a:ext cx="279000" cy="32040"/>
            </p14:xfrm>
          </p:contentPart>
        </mc:Choice>
        <mc:Fallback xmlns=""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6D931E14-A2B6-774D-918F-942C1A6A28AC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4867450" y="4164929"/>
                <a:ext cx="29664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E19B1377-D026-736E-5E76-129DCB112CA7}"/>
                  </a:ext>
                </a:extLst>
              </p14:cNvPr>
              <p14:cNvContentPartPr/>
              <p14:nvPr/>
            </p14:nvContentPartPr>
            <p14:xfrm>
              <a:off x="4881130" y="4251329"/>
              <a:ext cx="294840" cy="25920"/>
            </p14:xfrm>
          </p:contentPart>
        </mc:Choice>
        <mc:Fallback xmlns=""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E19B1377-D026-736E-5E76-129DCB112CA7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4872490" y="4242689"/>
                <a:ext cx="31248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CCCC2295-5F8E-90DB-859A-AAC8B81DDDF9}"/>
                  </a:ext>
                </a:extLst>
              </p14:cNvPr>
              <p14:cNvContentPartPr/>
              <p14:nvPr/>
            </p14:nvContentPartPr>
            <p14:xfrm>
              <a:off x="6305290" y="3732929"/>
              <a:ext cx="10440" cy="348120"/>
            </p14:xfrm>
          </p:contentPart>
        </mc:Choice>
        <mc:Fallback xmlns=""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CCCC2295-5F8E-90DB-859A-AAC8B81DDDF9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6296290" y="3724289"/>
                <a:ext cx="28080" cy="36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4E0BB6C1-C5A3-B16D-0139-5BF99E756F56}"/>
                  </a:ext>
                </a:extLst>
              </p14:cNvPr>
              <p14:cNvContentPartPr/>
              <p14:nvPr/>
            </p14:nvContentPartPr>
            <p14:xfrm>
              <a:off x="6459370" y="3747689"/>
              <a:ext cx="132480" cy="32184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4E0BB6C1-C5A3-B16D-0139-5BF99E756F56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6450370" y="3739049"/>
                <a:ext cx="150120" cy="33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969E1A57-003B-6CC0-148B-6D304305FB26}"/>
                  </a:ext>
                </a:extLst>
              </p14:cNvPr>
              <p14:cNvContentPartPr/>
              <p14:nvPr/>
            </p14:nvContentPartPr>
            <p14:xfrm>
              <a:off x="6728290" y="3732209"/>
              <a:ext cx="121320" cy="3171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969E1A57-003B-6CC0-148B-6D304305FB26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6719650" y="3723209"/>
                <a:ext cx="138960" cy="33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414BC154-7D56-41E7-0BBC-E55E13CF6C75}"/>
                  </a:ext>
                </a:extLst>
              </p14:cNvPr>
              <p14:cNvContentPartPr/>
              <p14:nvPr/>
            </p14:nvContentPartPr>
            <p14:xfrm>
              <a:off x="6609490" y="3893129"/>
              <a:ext cx="141480" cy="21960"/>
            </p14:xfrm>
          </p:contentPart>
        </mc:Choice>
        <mc:Fallback xmlns=""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414BC154-7D56-41E7-0BBC-E55E13CF6C75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6600490" y="3884489"/>
                <a:ext cx="15912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2BF153F1-14B1-2B90-9F6B-9194EBF216DE}"/>
                  </a:ext>
                </a:extLst>
              </p14:cNvPr>
              <p14:cNvContentPartPr/>
              <p14:nvPr/>
            </p14:nvContentPartPr>
            <p14:xfrm>
              <a:off x="6852850" y="3993569"/>
              <a:ext cx="137880" cy="121680"/>
            </p14:xfrm>
          </p:contentPart>
        </mc:Choice>
        <mc:Fallback xmlns=""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2BF153F1-14B1-2B90-9F6B-9194EBF216DE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6844210" y="3984569"/>
                <a:ext cx="15552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04BCC4AE-505B-B5B1-8FCB-1C903B6C1CF6}"/>
                  </a:ext>
                </a:extLst>
              </p14:cNvPr>
              <p14:cNvContentPartPr/>
              <p14:nvPr/>
            </p14:nvContentPartPr>
            <p14:xfrm>
              <a:off x="7070290" y="3993569"/>
              <a:ext cx="137160" cy="126720"/>
            </p14:xfrm>
          </p:contentPart>
        </mc:Choice>
        <mc:Fallback xmlns=""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04BCC4AE-505B-B5B1-8FCB-1C903B6C1CF6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7061290" y="3984929"/>
                <a:ext cx="15480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D5F03075-334C-8C6F-ADD7-B5F91958B1B2}"/>
                  </a:ext>
                </a:extLst>
              </p14:cNvPr>
              <p14:cNvContentPartPr/>
              <p14:nvPr/>
            </p14:nvContentPartPr>
            <p14:xfrm>
              <a:off x="7294570" y="4136129"/>
              <a:ext cx="54360" cy="55080"/>
            </p14:xfrm>
          </p:contentPart>
        </mc:Choice>
        <mc:Fallback xmlns=""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D5F03075-334C-8C6F-ADD7-B5F91958B1B2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7285930" y="4127129"/>
                <a:ext cx="7200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BDE108FA-E34C-2557-2CAF-4A6685E15A9C}"/>
                  </a:ext>
                </a:extLst>
              </p14:cNvPr>
              <p14:cNvContentPartPr/>
              <p14:nvPr/>
            </p14:nvContentPartPr>
            <p14:xfrm>
              <a:off x="7486810" y="3688289"/>
              <a:ext cx="41040" cy="473400"/>
            </p14:xfrm>
          </p:contentPart>
        </mc:Choice>
        <mc:Fallback xmlns=""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BDE108FA-E34C-2557-2CAF-4A6685E15A9C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7478170" y="3679649"/>
                <a:ext cx="58680" cy="49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96ED3376-E682-75A4-FA7A-6045AAEDC65B}"/>
                  </a:ext>
                </a:extLst>
              </p14:cNvPr>
              <p14:cNvContentPartPr/>
              <p14:nvPr/>
            </p14:nvContentPartPr>
            <p14:xfrm>
              <a:off x="7620370" y="3597209"/>
              <a:ext cx="173160" cy="143640"/>
            </p14:xfrm>
          </p:contentPart>
        </mc:Choice>
        <mc:Fallback xmlns=""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96ED3376-E682-75A4-FA7A-6045AAEDC65B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7611370" y="3588569"/>
                <a:ext cx="190800" cy="161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25" name="Group 224">
            <a:extLst>
              <a:ext uri="{FF2B5EF4-FFF2-40B4-BE49-F238E27FC236}">
                <a16:creationId xmlns:a16="http://schemas.microsoft.com/office/drawing/2014/main" id="{CF4DC0A5-74DC-53D5-345D-487D76D1963F}"/>
              </a:ext>
            </a:extLst>
          </p:cNvPr>
          <p:cNvGrpSpPr/>
          <p:nvPr/>
        </p:nvGrpSpPr>
        <p:grpSpPr>
          <a:xfrm>
            <a:off x="5485210" y="4291649"/>
            <a:ext cx="3063960" cy="777240"/>
            <a:chOff x="5485210" y="4291649"/>
            <a:chExt cx="3063960" cy="77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B0633FE5-779F-0E4F-076C-829234FC6E2D}"/>
                    </a:ext>
                  </a:extLst>
                </p14:cNvPr>
                <p14:cNvContentPartPr/>
                <p14:nvPr/>
              </p14:nvContentPartPr>
              <p14:xfrm>
                <a:off x="5485210" y="4291649"/>
                <a:ext cx="2936520" cy="11268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B0633FE5-779F-0E4F-076C-829234FC6E2D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476210" y="4283009"/>
                  <a:ext cx="29541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9A063304-7989-B986-1B8D-FF02DFED5818}"/>
                    </a:ext>
                  </a:extLst>
                </p14:cNvPr>
                <p14:cNvContentPartPr/>
                <p14:nvPr/>
              </p14:nvContentPartPr>
              <p14:xfrm>
                <a:off x="5536690" y="4503329"/>
                <a:ext cx="243360" cy="34380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9A063304-7989-B986-1B8D-FF02DFED5818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528050" y="4494689"/>
                  <a:ext cx="26100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1D131ACD-D629-E006-AC42-CA3EF23B7846}"/>
                    </a:ext>
                  </a:extLst>
                </p14:cNvPr>
                <p14:cNvContentPartPr/>
                <p14:nvPr/>
              </p14:nvContentPartPr>
              <p14:xfrm>
                <a:off x="5888050" y="4454729"/>
                <a:ext cx="151200" cy="13716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1D131ACD-D629-E006-AC42-CA3EF23B7846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879410" y="4445729"/>
                  <a:ext cx="1688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F9070954-17A7-796F-9EBE-D35A5340A143}"/>
                    </a:ext>
                  </a:extLst>
                </p14:cNvPr>
                <p14:cNvContentPartPr/>
                <p14:nvPr/>
              </p14:nvContentPartPr>
              <p14:xfrm>
                <a:off x="6303850" y="4645889"/>
                <a:ext cx="14040" cy="21672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F9070954-17A7-796F-9EBE-D35A5340A143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294850" y="4637249"/>
                  <a:ext cx="3168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90D75697-DC6C-44E4-2B42-F10AFEAC39B2}"/>
                    </a:ext>
                  </a:extLst>
                </p14:cNvPr>
                <p14:cNvContentPartPr/>
                <p14:nvPr/>
              </p14:nvContentPartPr>
              <p14:xfrm>
                <a:off x="6185410" y="4716089"/>
                <a:ext cx="256320" cy="3024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90D75697-DC6C-44E4-2B42-F10AFEAC39B2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176770" y="4707449"/>
                  <a:ext cx="2739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19908BC8-75CA-148F-AF9B-5CC467A9317E}"/>
                    </a:ext>
                  </a:extLst>
                </p14:cNvPr>
                <p14:cNvContentPartPr/>
                <p14:nvPr/>
              </p14:nvContentPartPr>
              <p14:xfrm>
                <a:off x="6577450" y="4499009"/>
                <a:ext cx="116640" cy="43740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19908BC8-75CA-148F-AF9B-5CC467A9317E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568450" y="4490369"/>
                  <a:ext cx="134280" cy="45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C483C263-4E86-7FE2-2487-64AB62E120CC}"/>
                    </a:ext>
                  </a:extLst>
                </p14:cNvPr>
                <p14:cNvContentPartPr/>
                <p14:nvPr/>
              </p14:nvContentPartPr>
              <p14:xfrm>
                <a:off x="6815050" y="4631129"/>
                <a:ext cx="121320" cy="2883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C483C263-4E86-7FE2-2487-64AB62E120CC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806410" y="4622129"/>
                  <a:ext cx="13896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B171D7EF-4C89-771D-840F-0E3FC534A1CC}"/>
                    </a:ext>
                  </a:extLst>
                </p14:cNvPr>
                <p14:cNvContentPartPr/>
                <p14:nvPr/>
              </p14:nvContentPartPr>
              <p14:xfrm>
                <a:off x="6822250" y="4781249"/>
                <a:ext cx="145800" cy="6732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B171D7EF-4C89-771D-840F-0E3FC534A1CC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813610" y="4772609"/>
                  <a:ext cx="1634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82BB0423-A592-77EF-2469-C33D56ED7563}"/>
                    </a:ext>
                  </a:extLst>
                </p14:cNvPr>
                <p14:cNvContentPartPr/>
                <p14:nvPr/>
              </p14:nvContentPartPr>
              <p14:xfrm>
                <a:off x="6811090" y="4658849"/>
                <a:ext cx="216720" cy="302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82BB0423-A592-77EF-2469-C33D56ED7563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802450" y="4649849"/>
                  <a:ext cx="2343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77630B75-48E0-F98A-8B65-CB1C6950B746}"/>
                    </a:ext>
                  </a:extLst>
                </p14:cNvPr>
                <p14:cNvContentPartPr/>
                <p14:nvPr/>
              </p14:nvContentPartPr>
              <p14:xfrm>
                <a:off x="6985330" y="4911209"/>
                <a:ext cx="116640" cy="6840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77630B75-48E0-F98A-8B65-CB1C6950B746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6976330" y="4902569"/>
                  <a:ext cx="1342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2E085266-2983-4D25-09E3-21730DA423E9}"/>
                    </a:ext>
                  </a:extLst>
                </p14:cNvPr>
                <p14:cNvContentPartPr/>
                <p14:nvPr/>
              </p14:nvContentPartPr>
              <p14:xfrm>
                <a:off x="7203490" y="4749209"/>
                <a:ext cx="142920" cy="2052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2E085266-2983-4D25-09E3-21730DA423E9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7194850" y="4740209"/>
                  <a:ext cx="1605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8CA60460-8679-B8A4-8BC2-47058DA4A8FB}"/>
                    </a:ext>
                  </a:extLst>
                </p14:cNvPr>
                <p14:cNvContentPartPr/>
                <p14:nvPr/>
              </p14:nvContentPartPr>
              <p14:xfrm>
                <a:off x="7445050" y="4662809"/>
                <a:ext cx="166320" cy="29520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8CA60460-8679-B8A4-8BC2-47058DA4A8FB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7436050" y="4653809"/>
                  <a:ext cx="18396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5ECD29D4-1A37-3A11-EE76-BC5E4BA240E3}"/>
                    </a:ext>
                  </a:extLst>
                </p14:cNvPr>
                <p14:cNvContentPartPr/>
                <p14:nvPr/>
              </p14:nvContentPartPr>
              <p14:xfrm>
                <a:off x="7505890" y="4802129"/>
                <a:ext cx="153000" cy="6264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5ECD29D4-1A37-3A11-EE76-BC5E4BA240E3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7496890" y="4793489"/>
                  <a:ext cx="1706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1B2A25D0-20F0-EE60-D838-DD3D5CBD0B06}"/>
                    </a:ext>
                  </a:extLst>
                </p14:cNvPr>
                <p14:cNvContentPartPr/>
                <p14:nvPr/>
              </p14:nvContentPartPr>
              <p14:xfrm>
                <a:off x="7518850" y="4664969"/>
                <a:ext cx="192240" cy="1656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1B2A25D0-20F0-EE60-D838-DD3D5CBD0B06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7509850" y="4656329"/>
                  <a:ext cx="2098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50D8ABC7-396A-104A-62FC-AC8411B43473}"/>
                    </a:ext>
                  </a:extLst>
                </p14:cNvPr>
                <p14:cNvContentPartPr/>
                <p14:nvPr/>
              </p14:nvContentPartPr>
              <p14:xfrm>
                <a:off x="7725130" y="4893569"/>
                <a:ext cx="120960" cy="9072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50D8ABC7-396A-104A-62FC-AC8411B43473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7716130" y="4884929"/>
                  <a:ext cx="1386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A281A176-4108-97CC-3BBC-C74E9B1C20BC}"/>
                    </a:ext>
                  </a:extLst>
                </p14:cNvPr>
                <p14:cNvContentPartPr/>
                <p14:nvPr/>
              </p14:nvContentPartPr>
              <p14:xfrm>
                <a:off x="7922410" y="4967009"/>
                <a:ext cx="98280" cy="5076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A281A176-4108-97CC-3BBC-C74E9B1C20BC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7913410" y="4958369"/>
                  <a:ext cx="1159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BE422BB3-E35A-6778-CF58-15EF7A288C02}"/>
                    </a:ext>
                  </a:extLst>
                </p14:cNvPr>
                <p14:cNvContentPartPr/>
                <p14:nvPr/>
              </p14:nvContentPartPr>
              <p14:xfrm>
                <a:off x="8116810" y="4525289"/>
                <a:ext cx="211320" cy="54360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BE422BB3-E35A-6778-CF58-15EF7A288C02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8108170" y="4516289"/>
                  <a:ext cx="228960" cy="56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74FE9477-C71B-A722-3CC4-EB57827512B3}"/>
                    </a:ext>
                  </a:extLst>
                </p14:cNvPr>
                <p14:cNvContentPartPr/>
                <p14:nvPr/>
              </p14:nvContentPartPr>
              <p14:xfrm>
                <a:off x="8362330" y="4473809"/>
                <a:ext cx="186840" cy="17748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74FE9477-C71B-A722-3CC4-EB57827512B3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8353690" y="4464809"/>
                  <a:ext cx="204480" cy="19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278BFCB5-3A5F-7495-336F-940412A0C30A}"/>
              </a:ext>
            </a:extLst>
          </p:cNvPr>
          <p:cNvGrpSpPr/>
          <p:nvPr/>
        </p:nvGrpSpPr>
        <p:grpSpPr>
          <a:xfrm>
            <a:off x="9021490" y="3804569"/>
            <a:ext cx="617040" cy="438480"/>
            <a:chOff x="9021490" y="3804569"/>
            <a:chExt cx="617040" cy="43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B1FD1FBE-CA78-B255-36F8-E738040B2563}"/>
                    </a:ext>
                  </a:extLst>
                </p14:cNvPr>
                <p14:cNvContentPartPr/>
                <p14:nvPr/>
              </p14:nvContentPartPr>
              <p14:xfrm>
                <a:off x="9021490" y="3903569"/>
                <a:ext cx="222480" cy="28188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B1FD1FBE-CA78-B255-36F8-E738040B2563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9012490" y="3894569"/>
                  <a:ext cx="24012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2249FE9D-1980-4174-E078-15E349703683}"/>
                    </a:ext>
                  </a:extLst>
                </p14:cNvPr>
                <p14:cNvContentPartPr/>
                <p14:nvPr/>
              </p14:nvContentPartPr>
              <p14:xfrm>
                <a:off x="9359170" y="3804569"/>
                <a:ext cx="248400" cy="36108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2249FE9D-1980-4174-E078-15E349703683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9350170" y="3795569"/>
                  <a:ext cx="266040" cy="3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11470139-8D62-3E25-2D83-A74EAA04844E}"/>
                    </a:ext>
                  </a:extLst>
                </p14:cNvPr>
                <p14:cNvContentPartPr/>
                <p14:nvPr/>
              </p14:nvContentPartPr>
              <p14:xfrm>
                <a:off x="9516850" y="4162409"/>
                <a:ext cx="121680" cy="8064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11470139-8D62-3E25-2D83-A74EAA04844E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9507850" y="4153769"/>
                  <a:ext cx="139320" cy="98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231" name="Ink 230">
                <a:extLst>
                  <a:ext uri="{FF2B5EF4-FFF2-40B4-BE49-F238E27FC236}">
                    <a16:creationId xmlns:a16="http://schemas.microsoft.com/office/drawing/2014/main" id="{188063EE-2439-3903-8133-818A1E354575}"/>
                  </a:ext>
                </a:extLst>
              </p14:cNvPr>
              <p14:cNvContentPartPr/>
              <p14:nvPr/>
            </p14:nvContentPartPr>
            <p14:xfrm>
              <a:off x="8934730" y="4442849"/>
              <a:ext cx="770040" cy="12600"/>
            </p14:xfrm>
          </p:contentPart>
        </mc:Choice>
        <mc:Fallback xmlns="">
          <p:pic>
            <p:nvPicPr>
              <p:cNvPr id="231" name="Ink 230">
                <a:extLst>
                  <a:ext uri="{FF2B5EF4-FFF2-40B4-BE49-F238E27FC236}">
                    <a16:creationId xmlns:a16="http://schemas.microsoft.com/office/drawing/2014/main" id="{188063EE-2439-3903-8133-818A1E354575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8926090" y="4433849"/>
                <a:ext cx="787680" cy="30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34" name="Group 233">
            <a:extLst>
              <a:ext uri="{FF2B5EF4-FFF2-40B4-BE49-F238E27FC236}">
                <a16:creationId xmlns:a16="http://schemas.microsoft.com/office/drawing/2014/main" id="{0E3D1D60-42CD-F3D5-AE51-351489406FAB}"/>
              </a:ext>
            </a:extLst>
          </p:cNvPr>
          <p:cNvGrpSpPr/>
          <p:nvPr/>
        </p:nvGrpSpPr>
        <p:grpSpPr>
          <a:xfrm>
            <a:off x="9134530" y="4582529"/>
            <a:ext cx="201240" cy="355320"/>
            <a:chOff x="9134530" y="4582529"/>
            <a:chExt cx="201240" cy="35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2C0DE14B-45D8-39A2-550A-886AC68108DA}"/>
                    </a:ext>
                  </a:extLst>
                </p14:cNvPr>
                <p14:cNvContentPartPr/>
                <p14:nvPr/>
              </p14:nvContentPartPr>
              <p14:xfrm>
                <a:off x="9163330" y="4582529"/>
                <a:ext cx="161280" cy="35532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2C0DE14B-45D8-39A2-550A-886AC68108DA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9154330" y="4573529"/>
                  <a:ext cx="17892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2AAA0004-C77B-A921-950E-43BA5825D95B}"/>
                    </a:ext>
                  </a:extLst>
                </p14:cNvPr>
                <p14:cNvContentPartPr/>
                <p14:nvPr/>
              </p14:nvContentPartPr>
              <p14:xfrm>
                <a:off x="9134530" y="4675409"/>
                <a:ext cx="201240" cy="5688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2AAA0004-C77B-A921-950E-43BA5825D95B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9125890" y="4666409"/>
                  <a:ext cx="218880" cy="74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235" name="Ink 234">
                <a:extLst>
                  <a:ext uri="{FF2B5EF4-FFF2-40B4-BE49-F238E27FC236}">
                    <a16:creationId xmlns:a16="http://schemas.microsoft.com/office/drawing/2014/main" id="{BE904540-ADF9-22DF-8EAD-522FA27F65F6}"/>
                  </a:ext>
                </a:extLst>
              </p14:cNvPr>
              <p14:cNvContentPartPr/>
              <p14:nvPr/>
            </p14:nvContentPartPr>
            <p14:xfrm>
              <a:off x="5570530" y="3209489"/>
              <a:ext cx="2774880" cy="504000"/>
            </p14:xfrm>
          </p:contentPart>
        </mc:Choice>
        <mc:Fallback xmlns="">
          <p:pic>
            <p:nvPicPr>
              <p:cNvPr id="235" name="Ink 234">
                <a:extLst>
                  <a:ext uri="{FF2B5EF4-FFF2-40B4-BE49-F238E27FC236}">
                    <a16:creationId xmlns:a16="http://schemas.microsoft.com/office/drawing/2014/main" id="{BE904540-ADF9-22DF-8EAD-522FA27F65F6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5561890" y="3200849"/>
                <a:ext cx="2792520" cy="521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38" name="Group 237">
            <a:extLst>
              <a:ext uri="{FF2B5EF4-FFF2-40B4-BE49-F238E27FC236}">
                <a16:creationId xmlns:a16="http://schemas.microsoft.com/office/drawing/2014/main" id="{683833DB-15F0-4221-ECD1-A579D89CF286}"/>
              </a:ext>
            </a:extLst>
          </p:cNvPr>
          <p:cNvGrpSpPr/>
          <p:nvPr/>
        </p:nvGrpSpPr>
        <p:grpSpPr>
          <a:xfrm>
            <a:off x="9918250" y="4322249"/>
            <a:ext cx="294120" cy="152640"/>
            <a:chOff x="9918250" y="4322249"/>
            <a:chExt cx="294120" cy="15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1393BDAA-4FC6-E973-FA45-2E4E620FD577}"/>
                    </a:ext>
                  </a:extLst>
                </p14:cNvPr>
                <p14:cNvContentPartPr/>
                <p14:nvPr/>
              </p14:nvContentPartPr>
              <p14:xfrm>
                <a:off x="9940930" y="4322249"/>
                <a:ext cx="253800" cy="6192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1393BDAA-4FC6-E973-FA45-2E4E620FD577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9931930" y="4313249"/>
                  <a:ext cx="2714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C4694EAA-24AD-5FE6-283A-81F0A39CE995}"/>
                    </a:ext>
                  </a:extLst>
                </p14:cNvPr>
                <p14:cNvContentPartPr/>
                <p14:nvPr/>
              </p14:nvContentPartPr>
              <p14:xfrm>
                <a:off x="9918250" y="4461209"/>
                <a:ext cx="294120" cy="1368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C4694EAA-24AD-5FE6-283A-81F0A39CE995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9909250" y="4452569"/>
                  <a:ext cx="31176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C0557F5E-B1B9-55FB-68A4-C55525E87541}"/>
              </a:ext>
            </a:extLst>
          </p:cNvPr>
          <p:cNvGrpSpPr/>
          <p:nvPr/>
        </p:nvGrpSpPr>
        <p:grpSpPr>
          <a:xfrm>
            <a:off x="10461850" y="4212449"/>
            <a:ext cx="1220760" cy="612360"/>
            <a:chOff x="10461850" y="4212449"/>
            <a:chExt cx="1220760" cy="61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0400EB5A-ED98-6324-6642-EA5C59F52BA0}"/>
                    </a:ext>
                  </a:extLst>
                </p14:cNvPr>
                <p14:cNvContentPartPr/>
                <p14:nvPr/>
              </p14:nvContentPartPr>
              <p14:xfrm>
                <a:off x="10461850" y="4238369"/>
                <a:ext cx="235800" cy="22500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0400EB5A-ED98-6324-6642-EA5C59F52BA0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0452850" y="4229369"/>
                  <a:ext cx="25344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4774D048-7C97-C12D-BF38-61B3DEBFC9E9}"/>
                    </a:ext>
                  </a:extLst>
                </p14:cNvPr>
                <p14:cNvContentPartPr/>
                <p14:nvPr/>
              </p14:nvContentPartPr>
              <p14:xfrm>
                <a:off x="10566970" y="4477409"/>
                <a:ext cx="70920" cy="23904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4774D048-7C97-C12D-BF38-61B3DEBFC9E9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0558330" y="4468409"/>
                  <a:ext cx="8856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0253E161-0C6B-A22A-5496-FD060C665EC5}"/>
                    </a:ext>
                  </a:extLst>
                </p14:cNvPr>
                <p14:cNvContentPartPr/>
                <p14:nvPr/>
              </p14:nvContentPartPr>
              <p14:xfrm>
                <a:off x="10672450" y="4571009"/>
                <a:ext cx="92520" cy="11448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0253E161-0C6B-A22A-5496-FD060C665EC5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0663450" y="4562009"/>
                  <a:ext cx="1101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663404EB-895A-4B3A-DE46-232A7DE293EB}"/>
                    </a:ext>
                  </a:extLst>
                </p14:cNvPr>
                <p14:cNvContentPartPr/>
                <p14:nvPr/>
              </p14:nvContentPartPr>
              <p14:xfrm>
                <a:off x="10746610" y="4713209"/>
                <a:ext cx="68760" cy="8928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663404EB-895A-4B3A-DE46-232A7DE293EB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0737610" y="4704209"/>
                  <a:ext cx="864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B52662D7-AA20-3EE2-0377-033B5D9529DA}"/>
                    </a:ext>
                  </a:extLst>
                </p14:cNvPr>
                <p14:cNvContentPartPr/>
                <p14:nvPr/>
              </p14:nvContentPartPr>
              <p14:xfrm>
                <a:off x="10883770" y="4642649"/>
                <a:ext cx="133560" cy="6660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B52662D7-AA20-3EE2-0377-033B5D9529DA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0875130" y="4633649"/>
                  <a:ext cx="15120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166A3E5D-A87D-C69B-8F9C-F8901F68410D}"/>
                    </a:ext>
                  </a:extLst>
                </p14:cNvPr>
                <p14:cNvContentPartPr/>
                <p14:nvPr/>
              </p14:nvContentPartPr>
              <p14:xfrm>
                <a:off x="11047930" y="4502969"/>
                <a:ext cx="82080" cy="32184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166A3E5D-A87D-C69B-8F9C-F8901F68410D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1038930" y="4493969"/>
                  <a:ext cx="9972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18CC7314-E0D1-66EE-F247-E113D90AE3CF}"/>
                    </a:ext>
                  </a:extLst>
                </p14:cNvPr>
                <p14:cNvContentPartPr/>
                <p14:nvPr/>
              </p14:nvContentPartPr>
              <p14:xfrm>
                <a:off x="11248450" y="4212449"/>
                <a:ext cx="330120" cy="24516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18CC7314-E0D1-66EE-F247-E113D90AE3CF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1239450" y="4203449"/>
                  <a:ext cx="34776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E403C1DF-8901-57F4-7314-4567CC7AEFFA}"/>
                    </a:ext>
                  </a:extLst>
                </p14:cNvPr>
                <p14:cNvContentPartPr/>
                <p14:nvPr/>
              </p14:nvContentPartPr>
              <p14:xfrm>
                <a:off x="11533570" y="4482809"/>
                <a:ext cx="149040" cy="14112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E403C1DF-8901-57F4-7314-4567CC7AEFFA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1524930" y="4473809"/>
                  <a:ext cx="166680" cy="15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09EE9502-8DB6-7A84-AF1B-A3975B230619}"/>
              </a:ext>
            </a:extLst>
          </p:cNvPr>
          <p:cNvGrpSpPr/>
          <p:nvPr/>
        </p:nvGrpSpPr>
        <p:grpSpPr>
          <a:xfrm>
            <a:off x="6072370" y="5637329"/>
            <a:ext cx="4007160" cy="1027080"/>
            <a:chOff x="6072370" y="5637329"/>
            <a:chExt cx="4007160" cy="102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9477CF8E-654C-DA62-3605-78F9ECF91E02}"/>
                    </a:ext>
                  </a:extLst>
                </p14:cNvPr>
                <p14:cNvContentPartPr/>
                <p14:nvPr/>
              </p14:nvContentPartPr>
              <p14:xfrm>
                <a:off x="6234370" y="5694569"/>
                <a:ext cx="186120" cy="44892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9477CF8E-654C-DA62-3605-78F9ECF91E02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6225730" y="5685929"/>
                  <a:ext cx="203760" cy="46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8381B635-B390-7991-EFC9-70891BB09E86}"/>
                    </a:ext>
                  </a:extLst>
                </p14:cNvPr>
                <p14:cNvContentPartPr/>
                <p14:nvPr/>
              </p14:nvContentPartPr>
              <p14:xfrm>
                <a:off x="6345970" y="5684849"/>
                <a:ext cx="1303200" cy="46152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8381B635-B390-7991-EFC9-70891BB09E86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6336970" y="5676209"/>
                  <a:ext cx="1320840" cy="47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997F41E5-41CC-7E7C-AD3C-F74D9C90CB3A}"/>
                    </a:ext>
                  </a:extLst>
                </p14:cNvPr>
                <p14:cNvContentPartPr/>
                <p14:nvPr/>
              </p14:nvContentPartPr>
              <p14:xfrm>
                <a:off x="7817650" y="5637329"/>
                <a:ext cx="2261880" cy="56484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997F41E5-41CC-7E7C-AD3C-F74D9C90CB3A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7808650" y="5628689"/>
                  <a:ext cx="2279520" cy="58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045ED761-A81C-FFB3-4F6C-5B843A6ACABD}"/>
                    </a:ext>
                  </a:extLst>
                </p14:cNvPr>
                <p14:cNvContentPartPr/>
                <p14:nvPr/>
              </p14:nvContentPartPr>
              <p14:xfrm>
                <a:off x="9570130" y="5711489"/>
                <a:ext cx="23040" cy="1224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045ED761-A81C-FFB3-4F6C-5B843A6ACABD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9561130" y="5702489"/>
                  <a:ext cx="406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949FB10F-673F-810E-C1A6-B514E38E2EC1}"/>
                    </a:ext>
                  </a:extLst>
                </p14:cNvPr>
                <p14:cNvContentPartPr/>
                <p14:nvPr/>
              </p14:nvContentPartPr>
              <p14:xfrm>
                <a:off x="6072370" y="6229529"/>
                <a:ext cx="612360" cy="41436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949FB10F-673F-810E-C1A6-B514E38E2EC1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6063730" y="6220529"/>
                  <a:ext cx="630000" cy="43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76F6A728-AA58-8DA5-ED7C-0FFAD9C241C6}"/>
                    </a:ext>
                  </a:extLst>
                </p14:cNvPr>
                <p14:cNvContentPartPr/>
                <p14:nvPr/>
              </p14:nvContentPartPr>
              <p14:xfrm>
                <a:off x="6232570" y="6310169"/>
                <a:ext cx="401760" cy="5760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76F6A728-AA58-8DA5-ED7C-0FFAD9C241C6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6223930" y="6301169"/>
                  <a:ext cx="4194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AB0CD17C-0C18-96C7-0206-03A41166C862}"/>
                    </a:ext>
                  </a:extLst>
                </p14:cNvPr>
                <p14:cNvContentPartPr/>
                <p14:nvPr/>
              </p14:nvContentPartPr>
              <p14:xfrm>
                <a:off x="6852850" y="6234209"/>
                <a:ext cx="1567080" cy="43020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AB0CD17C-0C18-96C7-0206-03A41166C862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6843850" y="6225569"/>
                  <a:ext cx="1584720" cy="44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E1CBB4BB-7117-1F71-0FBF-BB1B8AD9D3C6}"/>
              </a:ext>
            </a:extLst>
          </p:cNvPr>
          <p:cNvGrpSpPr/>
          <p:nvPr/>
        </p:nvGrpSpPr>
        <p:grpSpPr>
          <a:xfrm>
            <a:off x="399850" y="5301089"/>
            <a:ext cx="1557720" cy="394920"/>
            <a:chOff x="399850" y="5301089"/>
            <a:chExt cx="1557720" cy="39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1CF3F564-C18A-63C3-FC62-A62AD29B84A1}"/>
                    </a:ext>
                  </a:extLst>
                </p14:cNvPr>
                <p14:cNvContentPartPr/>
                <p14:nvPr/>
              </p14:nvContentPartPr>
              <p14:xfrm>
                <a:off x="399850" y="5301089"/>
                <a:ext cx="330840" cy="38808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1CF3F564-C18A-63C3-FC62-A62AD29B84A1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390850" y="5292089"/>
                  <a:ext cx="34848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8F34E0AD-5C56-60A9-02D6-A066FD8FF1F2}"/>
                    </a:ext>
                  </a:extLst>
                </p14:cNvPr>
                <p14:cNvContentPartPr/>
                <p14:nvPr/>
              </p14:nvContentPartPr>
              <p14:xfrm>
                <a:off x="846250" y="5588009"/>
                <a:ext cx="10440" cy="144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8F34E0AD-5C56-60A9-02D6-A066FD8FF1F2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837250" y="5579369"/>
                  <a:ext cx="2808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F35D786A-F22C-9EDC-4E74-21DB19DAD9BC}"/>
                    </a:ext>
                  </a:extLst>
                </p14:cNvPr>
                <p14:cNvContentPartPr/>
                <p14:nvPr/>
              </p14:nvContentPartPr>
              <p14:xfrm>
                <a:off x="1127050" y="5335649"/>
                <a:ext cx="257400" cy="36036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F35D786A-F22C-9EDC-4E74-21DB19DAD9BC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118050" y="5326649"/>
                  <a:ext cx="27504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FA72DE86-8070-6636-4657-F292C238CB1F}"/>
                    </a:ext>
                  </a:extLst>
                </p14:cNvPr>
                <p14:cNvContentPartPr/>
                <p14:nvPr/>
              </p14:nvContentPartPr>
              <p14:xfrm>
                <a:off x="1665610" y="5393609"/>
                <a:ext cx="291960" cy="18972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FA72DE86-8070-6636-4657-F292C238CB1F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656610" y="5384969"/>
                  <a:ext cx="309600" cy="20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9" name="Group 298">
            <a:extLst>
              <a:ext uri="{FF2B5EF4-FFF2-40B4-BE49-F238E27FC236}">
                <a16:creationId xmlns:a16="http://schemas.microsoft.com/office/drawing/2014/main" id="{28B9F6C7-7D78-423A-3243-207CF5896EEE}"/>
              </a:ext>
            </a:extLst>
          </p:cNvPr>
          <p:cNvGrpSpPr/>
          <p:nvPr/>
        </p:nvGrpSpPr>
        <p:grpSpPr>
          <a:xfrm>
            <a:off x="264490" y="5810129"/>
            <a:ext cx="3398400" cy="844560"/>
            <a:chOff x="264490" y="5810129"/>
            <a:chExt cx="3398400" cy="84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85C7A344-ACAA-4201-177D-DF9D6E215397}"/>
                    </a:ext>
                  </a:extLst>
                </p14:cNvPr>
                <p14:cNvContentPartPr/>
                <p14:nvPr/>
              </p14:nvContentPartPr>
              <p14:xfrm>
                <a:off x="314170" y="5934329"/>
                <a:ext cx="66600" cy="20592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85C7A344-ACAA-4201-177D-DF9D6E215397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305530" y="5925689"/>
                  <a:ext cx="8424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B44209D6-6589-1E7D-BDED-1C994BCF4C60}"/>
                    </a:ext>
                  </a:extLst>
                </p14:cNvPr>
                <p14:cNvContentPartPr/>
                <p14:nvPr/>
              </p14:nvContentPartPr>
              <p14:xfrm>
                <a:off x="414250" y="5901209"/>
                <a:ext cx="37440" cy="23580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B44209D6-6589-1E7D-BDED-1C994BCF4C60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405610" y="5892569"/>
                  <a:ext cx="5508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BB3DA67C-A954-0C1E-4AC2-B46C4B67B28F}"/>
                    </a:ext>
                  </a:extLst>
                </p14:cNvPr>
                <p14:cNvContentPartPr/>
                <p14:nvPr/>
              </p14:nvContentPartPr>
              <p14:xfrm>
                <a:off x="264490" y="5990129"/>
                <a:ext cx="222840" cy="2664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BB3DA67C-A954-0C1E-4AC2-B46C4B67B28F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255490" y="5981489"/>
                  <a:ext cx="2404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921FDF6C-3DBB-25BA-0E35-91A861AA0F72}"/>
                    </a:ext>
                  </a:extLst>
                </p14:cNvPr>
                <p14:cNvContentPartPr/>
                <p14:nvPr/>
              </p14:nvContentPartPr>
              <p14:xfrm>
                <a:off x="280330" y="6038009"/>
                <a:ext cx="199080" cy="4464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921FDF6C-3DBB-25BA-0E35-91A861AA0F72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271690" y="6029009"/>
                  <a:ext cx="2167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499AAC5B-3950-3A62-65FE-759ECC8555AA}"/>
                    </a:ext>
                  </a:extLst>
                </p14:cNvPr>
                <p14:cNvContentPartPr/>
                <p14:nvPr/>
              </p14:nvContentPartPr>
              <p14:xfrm>
                <a:off x="700810" y="5899049"/>
                <a:ext cx="42120" cy="22248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499AAC5B-3950-3A62-65FE-759ECC8555AA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692170" y="5890409"/>
                  <a:ext cx="5976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8F0580E9-85D3-2F4B-C052-82818EEE6134}"/>
                    </a:ext>
                  </a:extLst>
                </p14:cNvPr>
                <p14:cNvContentPartPr/>
                <p14:nvPr/>
              </p14:nvContentPartPr>
              <p14:xfrm>
                <a:off x="651490" y="5984369"/>
                <a:ext cx="142920" cy="1728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8F0580E9-85D3-2F4B-C052-82818EEE6134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642490" y="5975729"/>
                  <a:ext cx="1605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CE94358F-EDC0-DECC-A6A7-DB1E3E9F6911}"/>
                    </a:ext>
                  </a:extLst>
                </p14:cNvPr>
                <p14:cNvContentPartPr/>
                <p14:nvPr/>
              </p14:nvContentPartPr>
              <p14:xfrm>
                <a:off x="792970" y="5962409"/>
                <a:ext cx="235440" cy="15264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CE94358F-EDC0-DECC-A6A7-DB1E3E9F6911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784330" y="5953409"/>
                  <a:ext cx="2530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212B057E-7E71-0203-5E01-2245F08135B9}"/>
                    </a:ext>
                  </a:extLst>
                </p14:cNvPr>
                <p14:cNvContentPartPr/>
                <p14:nvPr/>
              </p14:nvContentPartPr>
              <p14:xfrm>
                <a:off x="1100770" y="5964929"/>
                <a:ext cx="70200" cy="11340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212B057E-7E71-0203-5E01-2245F08135B9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091770" y="5956289"/>
                  <a:ext cx="878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10A065F7-69BA-9A89-5ED3-FCF46A03A1C7}"/>
                    </a:ext>
                  </a:extLst>
                </p14:cNvPr>
                <p14:cNvContentPartPr/>
                <p14:nvPr/>
              </p14:nvContentPartPr>
              <p14:xfrm>
                <a:off x="1196530" y="5975009"/>
                <a:ext cx="74520" cy="13788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10A065F7-69BA-9A89-5ED3-FCF46A03A1C7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187530" y="5966369"/>
                  <a:ext cx="921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15849904-C60A-AAE9-5398-77DD2121EE65}"/>
                    </a:ext>
                  </a:extLst>
                </p14:cNvPr>
                <p14:cNvContentPartPr/>
                <p14:nvPr/>
              </p14:nvContentPartPr>
              <p14:xfrm>
                <a:off x="1340170" y="5902649"/>
                <a:ext cx="30960" cy="19224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15849904-C60A-AAE9-5398-77DD2121EE65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331530" y="5894009"/>
                  <a:ext cx="4860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C243C4DE-2A7E-7707-2829-E4CFB4D35106}"/>
                    </a:ext>
                  </a:extLst>
                </p14:cNvPr>
                <p14:cNvContentPartPr/>
                <p14:nvPr/>
              </p14:nvContentPartPr>
              <p14:xfrm>
                <a:off x="1446730" y="5810129"/>
                <a:ext cx="25200" cy="30528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C243C4DE-2A7E-7707-2829-E4CFB4D35106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437730" y="5801129"/>
                  <a:ext cx="4284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D5A8C361-5D68-EEA4-EED8-2642E6A1BB99}"/>
                    </a:ext>
                  </a:extLst>
                </p14:cNvPr>
                <p14:cNvContentPartPr/>
                <p14:nvPr/>
              </p14:nvContentPartPr>
              <p14:xfrm>
                <a:off x="1384450" y="5947289"/>
                <a:ext cx="173880" cy="12672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D5A8C361-5D68-EEA4-EED8-2642E6A1BB99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375450" y="5938649"/>
                  <a:ext cx="1915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AB5D0325-269C-F3F9-D6AF-D9D77889B497}"/>
                    </a:ext>
                  </a:extLst>
                </p14:cNvPr>
                <p14:cNvContentPartPr/>
                <p14:nvPr/>
              </p14:nvContentPartPr>
              <p14:xfrm>
                <a:off x="1530970" y="5950529"/>
                <a:ext cx="119880" cy="14076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AB5D0325-269C-F3F9-D6AF-D9D77889B497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522330" y="5941889"/>
                  <a:ext cx="1375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C42B7A2A-C163-26A2-9984-4B5195869597}"/>
                    </a:ext>
                  </a:extLst>
                </p14:cNvPr>
                <p14:cNvContentPartPr/>
                <p14:nvPr/>
              </p14:nvContentPartPr>
              <p14:xfrm>
                <a:off x="1720690" y="5985449"/>
                <a:ext cx="86040" cy="8892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C42B7A2A-C163-26A2-9984-4B5195869597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711690" y="5976449"/>
                  <a:ext cx="1036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818198AA-3F3E-7EBB-6EC9-11F4969BFD1F}"/>
                    </a:ext>
                  </a:extLst>
                </p14:cNvPr>
                <p14:cNvContentPartPr/>
                <p14:nvPr/>
              </p14:nvContentPartPr>
              <p14:xfrm>
                <a:off x="1883770" y="5959529"/>
                <a:ext cx="92160" cy="10908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818198AA-3F3E-7EBB-6EC9-11F4969BFD1F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875130" y="5950889"/>
                  <a:ext cx="1098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1B566D9C-2A2F-5DBB-511E-62A79CD4965E}"/>
                    </a:ext>
                  </a:extLst>
                </p14:cNvPr>
                <p14:cNvContentPartPr/>
                <p14:nvPr/>
              </p14:nvContentPartPr>
              <p14:xfrm>
                <a:off x="2156290" y="5995169"/>
                <a:ext cx="21240" cy="20952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1B566D9C-2A2F-5DBB-511E-62A79CD4965E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2147650" y="5986169"/>
                  <a:ext cx="388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E580173D-C392-4B21-42D4-E3C748C01091}"/>
                    </a:ext>
                  </a:extLst>
                </p14:cNvPr>
                <p14:cNvContentPartPr/>
                <p14:nvPr/>
              </p14:nvContentPartPr>
              <p14:xfrm>
                <a:off x="2181490" y="5975369"/>
                <a:ext cx="100800" cy="11556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E580173D-C392-4B21-42D4-E3C748C01091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2172850" y="5966369"/>
                  <a:ext cx="11844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7AD8726D-C8F3-1869-7EA1-FF60FB704F33}"/>
                    </a:ext>
                  </a:extLst>
                </p14:cNvPr>
                <p14:cNvContentPartPr/>
                <p14:nvPr/>
              </p14:nvContentPartPr>
              <p14:xfrm>
                <a:off x="2327290" y="5966009"/>
                <a:ext cx="235080" cy="13536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7AD8726D-C8F3-1869-7EA1-FF60FB704F33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2318650" y="5957369"/>
                  <a:ext cx="2527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CA2394FD-3647-BEF3-AD8D-7107B2FD0FC2}"/>
                    </a:ext>
                  </a:extLst>
                </p14:cNvPr>
                <p14:cNvContentPartPr/>
                <p14:nvPr/>
              </p14:nvContentPartPr>
              <p14:xfrm>
                <a:off x="2685490" y="5854409"/>
                <a:ext cx="148320" cy="26712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CA2394FD-3647-BEF3-AD8D-7107B2FD0FC2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2676490" y="5845769"/>
                  <a:ext cx="16596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133783E0-4BAA-A13A-7F7F-A74F15ECCEAC}"/>
                    </a:ext>
                  </a:extLst>
                </p14:cNvPr>
                <p14:cNvContentPartPr/>
                <p14:nvPr/>
              </p14:nvContentPartPr>
              <p14:xfrm>
                <a:off x="2680090" y="5983649"/>
                <a:ext cx="143280" cy="1188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133783E0-4BAA-A13A-7F7F-A74F15ECCEAC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2671090" y="5974649"/>
                  <a:ext cx="1609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61E2C905-BDDF-8B4C-6868-4019082A8C58}"/>
                    </a:ext>
                  </a:extLst>
                </p14:cNvPr>
                <p14:cNvContentPartPr/>
                <p14:nvPr/>
              </p14:nvContentPartPr>
              <p14:xfrm>
                <a:off x="417130" y="6233489"/>
                <a:ext cx="1747080" cy="9108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61E2C905-BDDF-8B4C-6868-4019082A8C58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408490" y="6224849"/>
                  <a:ext cx="17647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0CE00334-2F6B-5DE5-370F-0BD6C0510F8C}"/>
                    </a:ext>
                  </a:extLst>
                </p14:cNvPr>
                <p14:cNvContentPartPr/>
                <p14:nvPr/>
              </p14:nvContentPartPr>
              <p14:xfrm>
                <a:off x="958930" y="6423209"/>
                <a:ext cx="180360" cy="21960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0CE00334-2F6B-5DE5-370F-0BD6C0510F8C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949930" y="6414209"/>
                  <a:ext cx="19800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778582FD-DA54-3849-14E6-AE0F246F4245}"/>
                    </a:ext>
                  </a:extLst>
                </p14:cNvPr>
                <p14:cNvContentPartPr/>
                <p14:nvPr/>
              </p14:nvContentPartPr>
              <p14:xfrm>
                <a:off x="1175290" y="6540209"/>
                <a:ext cx="170280" cy="10692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778582FD-DA54-3849-14E6-AE0F246F4245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166290" y="6531569"/>
                  <a:ext cx="1879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B8D69F95-A252-A9CA-4992-091C535007B4}"/>
                    </a:ext>
                  </a:extLst>
                </p14:cNvPr>
                <p14:cNvContentPartPr/>
                <p14:nvPr/>
              </p14:nvContentPartPr>
              <p14:xfrm>
                <a:off x="1411450" y="6485489"/>
                <a:ext cx="249840" cy="16920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B8D69F95-A252-A9CA-4992-091C535007B4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1402810" y="6476849"/>
                  <a:ext cx="2674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E4A768EA-B1EE-6650-244E-CC8E5A79ACC5}"/>
                    </a:ext>
                  </a:extLst>
                </p14:cNvPr>
                <p14:cNvContentPartPr/>
                <p14:nvPr/>
              </p14:nvContentPartPr>
              <p14:xfrm>
                <a:off x="2073490" y="6193529"/>
                <a:ext cx="769680" cy="5940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E4A768EA-B1EE-6650-244E-CC8E5A79ACC5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2064850" y="6184529"/>
                  <a:ext cx="7873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67ED1E69-564A-AD5A-8AE7-D63E0BDBB0CC}"/>
                    </a:ext>
                  </a:extLst>
                </p14:cNvPr>
                <p14:cNvContentPartPr/>
                <p14:nvPr/>
              </p14:nvContentPartPr>
              <p14:xfrm>
                <a:off x="3151330" y="6202529"/>
                <a:ext cx="155160" cy="1692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67ED1E69-564A-AD5A-8AE7-D63E0BDBB0CC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3142330" y="6193889"/>
                  <a:ext cx="1728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163A50D0-6022-726A-FA6C-88DE15B8F938}"/>
                    </a:ext>
                  </a:extLst>
                </p14:cNvPr>
                <p14:cNvContentPartPr/>
                <p14:nvPr/>
              </p14:nvContentPartPr>
              <p14:xfrm>
                <a:off x="3122890" y="6309089"/>
                <a:ext cx="181080" cy="2988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163A50D0-6022-726A-FA6C-88DE15B8F938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3114250" y="6300449"/>
                  <a:ext cx="1987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C1877E40-D0B6-E9E6-5235-6067AC4302B0}"/>
                    </a:ext>
                  </a:extLst>
                </p14:cNvPr>
                <p14:cNvContentPartPr/>
                <p14:nvPr/>
              </p14:nvContentPartPr>
              <p14:xfrm>
                <a:off x="3118930" y="6370289"/>
                <a:ext cx="183240" cy="2376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C1877E40-D0B6-E9E6-5235-6067AC4302B0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3110290" y="6361649"/>
                  <a:ext cx="2008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3C46C02F-399B-F2E6-40A4-79199E41AC5D}"/>
                    </a:ext>
                  </a:extLst>
                </p14:cNvPr>
                <p14:cNvContentPartPr/>
                <p14:nvPr/>
              </p14:nvContentPartPr>
              <p14:xfrm>
                <a:off x="3432850" y="6121889"/>
                <a:ext cx="230040" cy="24300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3C46C02F-399B-F2E6-40A4-79199E41AC5D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3424210" y="6112889"/>
                  <a:ext cx="247680" cy="260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6">
            <p14:nvContentPartPr>
              <p14:cNvPr id="300" name="Ink 299">
                <a:extLst>
                  <a:ext uri="{FF2B5EF4-FFF2-40B4-BE49-F238E27FC236}">
                    <a16:creationId xmlns:a16="http://schemas.microsoft.com/office/drawing/2014/main" id="{F4AA4967-C9C8-3550-3659-A87CC6C70439}"/>
                  </a:ext>
                </a:extLst>
              </p14:cNvPr>
              <p14:cNvContentPartPr/>
              <p14:nvPr/>
            </p14:nvContentPartPr>
            <p14:xfrm>
              <a:off x="8651410" y="6275609"/>
              <a:ext cx="545400" cy="369720"/>
            </p14:xfrm>
          </p:contentPart>
        </mc:Choice>
        <mc:Fallback xmlns="">
          <p:pic>
            <p:nvPicPr>
              <p:cNvPr id="300" name="Ink 299">
                <a:extLst>
                  <a:ext uri="{FF2B5EF4-FFF2-40B4-BE49-F238E27FC236}">
                    <a16:creationId xmlns:a16="http://schemas.microsoft.com/office/drawing/2014/main" id="{F4AA4967-C9C8-3550-3659-A87CC6C70439}"/>
                  </a:ext>
                </a:extLst>
              </p:cNvPr>
              <p:cNvPicPr/>
              <p:nvPr/>
            </p:nvPicPr>
            <p:blipFill>
              <a:blip r:embed="rId427"/>
              <a:stretch>
                <a:fillRect/>
              </a:stretch>
            </p:blipFill>
            <p:spPr>
              <a:xfrm>
                <a:off x="8642410" y="6266609"/>
                <a:ext cx="563040" cy="38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8">
            <p14:nvContentPartPr>
              <p14:cNvPr id="301" name="Ink 300">
                <a:extLst>
                  <a:ext uri="{FF2B5EF4-FFF2-40B4-BE49-F238E27FC236}">
                    <a16:creationId xmlns:a16="http://schemas.microsoft.com/office/drawing/2014/main" id="{2A5B3802-D535-9923-6C16-3E2C8D9BE6FB}"/>
                  </a:ext>
                </a:extLst>
              </p14:cNvPr>
              <p14:cNvContentPartPr/>
              <p14:nvPr/>
            </p14:nvContentPartPr>
            <p14:xfrm>
              <a:off x="3724090" y="6367769"/>
              <a:ext cx="143640" cy="64440"/>
            </p14:xfrm>
          </p:contentPart>
        </mc:Choice>
        <mc:Fallback xmlns="">
          <p:pic>
            <p:nvPicPr>
              <p:cNvPr id="301" name="Ink 300">
                <a:extLst>
                  <a:ext uri="{FF2B5EF4-FFF2-40B4-BE49-F238E27FC236}">
                    <a16:creationId xmlns:a16="http://schemas.microsoft.com/office/drawing/2014/main" id="{2A5B3802-D535-9923-6C16-3E2C8D9BE6FB}"/>
                  </a:ext>
                </a:extLst>
              </p:cNvPr>
              <p:cNvPicPr/>
              <p:nvPr/>
            </p:nvPicPr>
            <p:blipFill>
              <a:blip r:embed="rId429"/>
              <a:stretch>
                <a:fillRect/>
              </a:stretch>
            </p:blipFill>
            <p:spPr>
              <a:xfrm>
                <a:off x="3715450" y="6359129"/>
                <a:ext cx="161280" cy="82080"/>
              </a:xfrm>
              <a:prstGeom prst="rect">
                <a:avLst/>
              </a:prstGeom>
            </p:spPr>
          </p:pic>
        </mc:Fallback>
      </mc:AlternateContent>
      <p:grpSp>
        <p:nvGrpSpPr>
          <p:cNvPr id="304" name="Group 303">
            <a:extLst>
              <a:ext uri="{FF2B5EF4-FFF2-40B4-BE49-F238E27FC236}">
                <a16:creationId xmlns:a16="http://schemas.microsoft.com/office/drawing/2014/main" id="{89DB4B5B-594B-A137-FBCB-B15A129726A9}"/>
              </a:ext>
            </a:extLst>
          </p:cNvPr>
          <p:cNvGrpSpPr/>
          <p:nvPr/>
        </p:nvGrpSpPr>
        <p:grpSpPr>
          <a:xfrm>
            <a:off x="9500650" y="6473249"/>
            <a:ext cx="311040" cy="167760"/>
            <a:chOff x="9500650" y="6473249"/>
            <a:chExt cx="311040" cy="16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73B25C39-18EB-03F8-6E8F-4387DAAB5B12}"/>
                    </a:ext>
                  </a:extLst>
                </p14:cNvPr>
                <p14:cNvContentPartPr/>
                <p14:nvPr/>
              </p14:nvContentPartPr>
              <p14:xfrm>
                <a:off x="9500650" y="6473249"/>
                <a:ext cx="71640" cy="16776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73B25C39-18EB-03F8-6E8F-4387DAAB5B12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9492010" y="6464609"/>
                  <a:ext cx="892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78EB7753-BFDD-4E83-61E7-F70E1A36C0B3}"/>
                    </a:ext>
                  </a:extLst>
                </p14:cNvPr>
                <p14:cNvContentPartPr/>
                <p14:nvPr/>
              </p14:nvContentPartPr>
              <p14:xfrm>
                <a:off x="9682090" y="6494489"/>
                <a:ext cx="129600" cy="11916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78EB7753-BFDD-4E83-61E7-F70E1A36C0B3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9673090" y="6485849"/>
                  <a:ext cx="147240" cy="136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4">
            <p14:nvContentPartPr>
              <p14:cNvPr id="309" name="Ink 308">
                <a:extLst>
                  <a:ext uri="{FF2B5EF4-FFF2-40B4-BE49-F238E27FC236}">
                    <a16:creationId xmlns:a16="http://schemas.microsoft.com/office/drawing/2014/main" id="{2C84A686-4123-A5DB-4C6B-A5B749553C65}"/>
                  </a:ext>
                </a:extLst>
              </p14:cNvPr>
              <p14:cNvContentPartPr/>
              <p14:nvPr/>
            </p14:nvContentPartPr>
            <p14:xfrm>
              <a:off x="11436010" y="5991209"/>
              <a:ext cx="60120" cy="223560"/>
            </p14:xfrm>
          </p:contentPart>
        </mc:Choice>
        <mc:Fallback xmlns="">
          <p:pic>
            <p:nvPicPr>
              <p:cNvPr id="309" name="Ink 308">
                <a:extLst>
                  <a:ext uri="{FF2B5EF4-FFF2-40B4-BE49-F238E27FC236}">
                    <a16:creationId xmlns:a16="http://schemas.microsoft.com/office/drawing/2014/main" id="{2C84A686-4123-A5DB-4C6B-A5B749553C65}"/>
                  </a:ext>
                </a:extLst>
              </p:cNvPr>
              <p:cNvPicPr/>
              <p:nvPr/>
            </p:nvPicPr>
            <p:blipFill>
              <a:blip r:embed="rId435"/>
              <a:stretch>
                <a:fillRect/>
              </a:stretch>
            </p:blipFill>
            <p:spPr>
              <a:xfrm>
                <a:off x="11427370" y="5982569"/>
                <a:ext cx="77760" cy="241200"/>
              </a:xfrm>
              <a:prstGeom prst="rect">
                <a:avLst/>
              </a:prstGeom>
            </p:spPr>
          </p:pic>
        </mc:Fallback>
      </mc:AlternateContent>
      <p:grpSp>
        <p:nvGrpSpPr>
          <p:cNvPr id="312" name="Group 311">
            <a:extLst>
              <a:ext uri="{FF2B5EF4-FFF2-40B4-BE49-F238E27FC236}">
                <a16:creationId xmlns:a16="http://schemas.microsoft.com/office/drawing/2014/main" id="{FA5CEAC6-3D32-2D49-9DB0-4F805E4D54AD}"/>
              </a:ext>
            </a:extLst>
          </p:cNvPr>
          <p:cNvGrpSpPr/>
          <p:nvPr/>
        </p:nvGrpSpPr>
        <p:grpSpPr>
          <a:xfrm>
            <a:off x="10191490" y="6331769"/>
            <a:ext cx="1500840" cy="396000"/>
            <a:chOff x="10191490" y="6331769"/>
            <a:chExt cx="1500840" cy="39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E81D8BEF-9A18-5630-ADE7-8D0A47B8A602}"/>
                    </a:ext>
                  </a:extLst>
                </p14:cNvPr>
                <p14:cNvContentPartPr/>
                <p14:nvPr/>
              </p14:nvContentPartPr>
              <p14:xfrm>
                <a:off x="10191490" y="6377489"/>
                <a:ext cx="169200" cy="24912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E81D8BEF-9A18-5630-ADE7-8D0A47B8A602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0182490" y="6368849"/>
                  <a:ext cx="18684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404F0089-56BA-94CE-E745-EF7CA2C4451D}"/>
                    </a:ext>
                  </a:extLst>
                </p14:cNvPr>
                <p14:cNvContentPartPr/>
                <p14:nvPr/>
              </p14:nvContentPartPr>
              <p14:xfrm>
                <a:off x="10465450" y="6606089"/>
                <a:ext cx="113400" cy="7560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404F0089-56BA-94CE-E745-EF7CA2C4451D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0456450" y="6597089"/>
                  <a:ext cx="1310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C363C0C4-3654-11CE-4D2D-DFB46F15A8CB}"/>
                    </a:ext>
                  </a:extLst>
                </p14:cNvPr>
                <p14:cNvContentPartPr/>
                <p14:nvPr/>
              </p14:nvContentPartPr>
              <p14:xfrm>
                <a:off x="10762450" y="6423569"/>
                <a:ext cx="185400" cy="864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C363C0C4-3654-11CE-4D2D-DFB46F15A8CB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0753450" y="6414929"/>
                  <a:ext cx="2030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D0338FC8-1B26-2DF9-C22C-D9E9C3D88656}"/>
                    </a:ext>
                  </a:extLst>
                </p14:cNvPr>
                <p14:cNvContentPartPr/>
                <p14:nvPr/>
              </p14:nvContentPartPr>
              <p14:xfrm>
                <a:off x="10791970" y="6486929"/>
                <a:ext cx="207720" cy="1476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D0338FC8-1B26-2DF9-C22C-D9E9C3D88656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0782970" y="6478289"/>
                  <a:ext cx="2253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DC87B43D-C404-ADD8-140E-62C3812E697B}"/>
                    </a:ext>
                  </a:extLst>
                </p14:cNvPr>
                <p14:cNvContentPartPr/>
                <p14:nvPr/>
              </p14:nvContentPartPr>
              <p14:xfrm>
                <a:off x="11261770" y="6331769"/>
                <a:ext cx="430560" cy="5364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DC87B43D-C404-ADD8-140E-62C3812E697B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1253130" y="6322769"/>
                  <a:ext cx="4482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74FF160C-ED86-950C-A780-D9B9F026C8A2}"/>
                    </a:ext>
                  </a:extLst>
                </p14:cNvPr>
                <p14:cNvContentPartPr/>
                <p14:nvPr/>
              </p14:nvContentPartPr>
              <p14:xfrm>
                <a:off x="11065930" y="6466049"/>
                <a:ext cx="611640" cy="26172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74FF160C-ED86-950C-A780-D9B9F026C8A2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11056930" y="6457409"/>
                  <a:ext cx="629280" cy="27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5" name="Group 324">
            <a:extLst>
              <a:ext uri="{FF2B5EF4-FFF2-40B4-BE49-F238E27FC236}">
                <a16:creationId xmlns:a16="http://schemas.microsoft.com/office/drawing/2014/main" id="{03325E42-B25C-4818-9105-54EA32A6070D}"/>
              </a:ext>
            </a:extLst>
          </p:cNvPr>
          <p:cNvGrpSpPr/>
          <p:nvPr/>
        </p:nvGrpSpPr>
        <p:grpSpPr>
          <a:xfrm>
            <a:off x="3954850" y="6104969"/>
            <a:ext cx="803880" cy="729000"/>
            <a:chOff x="3954850" y="6104969"/>
            <a:chExt cx="803880" cy="72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1C0A7ACE-9443-CD47-B239-EDB5487FDF02}"/>
                    </a:ext>
                  </a:extLst>
                </p14:cNvPr>
                <p14:cNvContentPartPr/>
                <p14:nvPr/>
              </p14:nvContentPartPr>
              <p14:xfrm>
                <a:off x="3954850" y="6104969"/>
                <a:ext cx="253440" cy="23724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1C0A7ACE-9443-CD47-B239-EDB5487FDF02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3946210" y="6095969"/>
                  <a:ext cx="27108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DDF077AD-C74B-C5BF-0106-890265BF5B9E}"/>
                    </a:ext>
                  </a:extLst>
                </p14:cNvPr>
                <p14:cNvContentPartPr/>
                <p14:nvPr/>
              </p14:nvContentPartPr>
              <p14:xfrm>
                <a:off x="4138810" y="6404849"/>
                <a:ext cx="106920" cy="13392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DDF077AD-C74B-C5BF-0106-890265BF5B9E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4129810" y="6396209"/>
                  <a:ext cx="1245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152FB608-3F82-5533-06F5-3127C978F8AD}"/>
                    </a:ext>
                  </a:extLst>
                </p14:cNvPr>
                <p14:cNvContentPartPr/>
                <p14:nvPr/>
              </p14:nvContentPartPr>
              <p14:xfrm>
                <a:off x="4350490" y="6397649"/>
                <a:ext cx="103680" cy="10980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152FB608-3F82-5533-06F5-3127C978F8AD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4341490" y="6388649"/>
                  <a:ext cx="1213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98B8140B-2261-EE8B-BE42-909EB37C9635}"/>
                    </a:ext>
                  </a:extLst>
                </p14:cNvPr>
                <p14:cNvContentPartPr/>
                <p14:nvPr/>
              </p14:nvContentPartPr>
              <p14:xfrm>
                <a:off x="4461010" y="6427169"/>
                <a:ext cx="144000" cy="12456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98B8140B-2261-EE8B-BE42-909EB37C9635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4452370" y="6418529"/>
                  <a:ext cx="1616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0706D7DE-37DA-891B-44A0-BCEE476A7B96}"/>
                    </a:ext>
                  </a:extLst>
                </p14:cNvPr>
                <p14:cNvContentPartPr/>
                <p14:nvPr/>
              </p14:nvContentPartPr>
              <p14:xfrm>
                <a:off x="4611490" y="6334649"/>
                <a:ext cx="37080" cy="16020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0706D7DE-37DA-891B-44A0-BCEE476A7B96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4602490" y="6325649"/>
                  <a:ext cx="547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9FB40149-CFE8-839B-3BCF-883572454F0E}"/>
                    </a:ext>
                  </a:extLst>
                </p14:cNvPr>
                <p14:cNvContentPartPr/>
                <p14:nvPr/>
              </p14:nvContentPartPr>
              <p14:xfrm>
                <a:off x="4742170" y="6472889"/>
                <a:ext cx="16560" cy="6624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9FB40149-CFE8-839B-3BCF-883572454F0E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4733530" y="6463889"/>
                  <a:ext cx="342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6C95C13B-13F8-829C-A0A2-5E05CADF4072}"/>
                    </a:ext>
                  </a:extLst>
                </p14:cNvPr>
                <p14:cNvContentPartPr/>
                <p14:nvPr/>
              </p14:nvContentPartPr>
              <p14:xfrm>
                <a:off x="4136290" y="6615449"/>
                <a:ext cx="93240" cy="16632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6C95C13B-13F8-829C-A0A2-5E05CADF4072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4127650" y="6606809"/>
                  <a:ext cx="1108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58F34B12-B233-14F6-5B2E-E8DAB891B472}"/>
                    </a:ext>
                  </a:extLst>
                </p14:cNvPr>
                <p14:cNvContentPartPr/>
                <p14:nvPr/>
              </p14:nvContentPartPr>
              <p14:xfrm>
                <a:off x="4115410" y="6686729"/>
                <a:ext cx="133920" cy="648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58F34B12-B233-14F6-5B2E-E8DAB891B472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4106410" y="6678089"/>
                  <a:ext cx="1515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EB09BCF0-DF9A-4E29-E4A6-80540A7DED0B}"/>
                    </a:ext>
                  </a:extLst>
                </p14:cNvPr>
                <p14:cNvContentPartPr/>
                <p14:nvPr/>
              </p14:nvContentPartPr>
              <p14:xfrm>
                <a:off x="4250770" y="6698249"/>
                <a:ext cx="80640" cy="5868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EB09BCF0-DF9A-4E29-E4A6-80540A7DED0B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4242130" y="6689249"/>
                  <a:ext cx="982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68BFE920-C8DC-1BA7-FEC0-09107899003B}"/>
                    </a:ext>
                  </a:extLst>
                </p14:cNvPr>
                <p14:cNvContentPartPr/>
                <p14:nvPr/>
              </p14:nvContentPartPr>
              <p14:xfrm>
                <a:off x="4423570" y="6625529"/>
                <a:ext cx="165240" cy="20844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68BFE920-C8DC-1BA7-FEC0-09107899003B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4414930" y="6616529"/>
                  <a:ext cx="18288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109D33C3-E7EC-54BD-A141-C2114447730A}"/>
                    </a:ext>
                  </a:extLst>
                </p14:cNvPr>
                <p14:cNvContentPartPr/>
                <p14:nvPr/>
              </p14:nvContentPartPr>
              <p14:xfrm>
                <a:off x="4442650" y="6741809"/>
                <a:ext cx="110520" cy="2304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109D33C3-E7EC-54BD-A141-C2114447730A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4433650" y="6733169"/>
                  <a:ext cx="128160" cy="40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70">
            <p14:nvContentPartPr>
              <p14:cNvPr id="326" name="Ink 325">
                <a:extLst>
                  <a:ext uri="{FF2B5EF4-FFF2-40B4-BE49-F238E27FC236}">
                    <a16:creationId xmlns:a16="http://schemas.microsoft.com/office/drawing/2014/main" id="{C60F9BF3-DDA1-46FB-F783-D1441E25D3F2}"/>
                  </a:ext>
                </a:extLst>
              </p14:cNvPr>
              <p14:cNvContentPartPr/>
              <p14:nvPr/>
            </p14:nvContentPartPr>
            <p14:xfrm>
              <a:off x="5042050" y="6086969"/>
              <a:ext cx="330840" cy="203760"/>
            </p14:xfrm>
          </p:contentPart>
        </mc:Choice>
        <mc:Fallback xmlns="">
          <p:pic>
            <p:nvPicPr>
              <p:cNvPr id="326" name="Ink 325">
                <a:extLst>
                  <a:ext uri="{FF2B5EF4-FFF2-40B4-BE49-F238E27FC236}">
                    <a16:creationId xmlns:a16="http://schemas.microsoft.com/office/drawing/2014/main" id="{C60F9BF3-DDA1-46FB-F783-D1441E25D3F2}"/>
                  </a:ext>
                </a:extLst>
              </p:cNvPr>
              <p:cNvPicPr/>
              <p:nvPr/>
            </p:nvPicPr>
            <p:blipFill>
              <a:blip r:embed="rId471"/>
              <a:stretch>
                <a:fillRect/>
              </a:stretch>
            </p:blipFill>
            <p:spPr>
              <a:xfrm>
                <a:off x="5033050" y="6077969"/>
                <a:ext cx="34848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2">
            <p14:nvContentPartPr>
              <p14:cNvPr id="327" name="Ink 326">
                <a:extLst>
                  <a:ext uri="{FF2B5EF4-FFF2-40B4-BE49-F238E27FC236}">
                    <a16:creationId xmlns:a16="http://schemas.microsoft.com/office/drawing/2014/main" id="{E844941D-91AB-E747-084A-40ED4CFEEEDC}"/>
                  </a:ext>
                </a:extLst>
              </p14:cNvPr>
              <p14:cNvContentPartPr/>
              <p14:nvPr/>
            </p14:nvContentPartPr>
            <p14:xfrm>
              <a:off x="1654090" y="5228009"/>
              <a:ext cx="454320" cy="390600"/>
            </p14:xfrm>
          </p:contentPart>
        </mc:Choice>
        <mc:Fallback xmlns="">
          <p:pic>
            <p:nvPicPr>
              <p:cNvPr id="327" name="Ink 326">
                <a:extLst>
                  <a:ext uri="{FF2B5EF4-FFF2-40B4-BE49-F238E27FC236}">
                    <a16:creationId xmlns:a16="http://schemas.microsoft.com/office/drawing/2014/main" id="{E844941D-91AB-E747-084A-40ED4CFEEEDC}"/>
                  </a:ext>
                </a:extLst>
              </p:cNvPr>
              <p:cNvPicPr/>
              <p:nvPr/>
            </p:nvPicPr>
            <p:blipFill>
              <a:blip r:embed="rId473"/>
              <a:stretch>
                <a:fillRect/>
              </a:stretch>
            </p:blipFill>
            <p:spPr>
              <a:xfrm>
                <a:off x="1636450" y="5192369"/>
                <a:ext cx="489960" cy="46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4">
            <p14:nvContentPartPr>
              <p14:cNvPr id="328" name="Ink 327">
                <a:extLst>
                  <a:ext uri="{FF2B5EF4-FFF2-40B4-BE49-F238E27FC236}">
                    <a16:creationId xmlns:a16="http://schemas.microsoft.com/office/drawing/2014/main" id="{A48A8976-6355-D416-9B55-0422345795B9}"/>
                  </a:ext>
                </a:extLst>
              </p14:cNvPr>
              <p14:cNvContentPartPr/>
              <p14:nvPr/>
            </p14:nvContentPartPr>
            <p14:xfrm>
              <a:off x="4867450" y="5998049"/>
              <a:ext cx="708480" cy="424800"/>
            </p14:xfrm>
          </p:contentPart>
        </mc:Choice>
        <mc:Fallback xmlns="">
          <p:pic>
            <p:nvPicPr>
              <p:cNvPr id="328" name="Ink 327">
                <a:extLst>
                  <a:ext uri="{FF2B5EF4-FFF2-40B4-BE49-F238E27FC236}">
                    <a16:creationId xmlns:a16="http://schemas.microsoft.com/office/drawing/2014/main" id="{A48A8976-6355-D416-9B55-0422345795B9}"/>
                  </a:ext>
                </a:extLst>
              </p:cNvPr>
              <p:cNvPicPr/>
              <p:nvPr/>
            </p:nvPicPr>
            <p:blipFill>
              <a:blip r:embed="rId475"/>
              <a:stretch>
                <a:fillRect/>
              </a:stretch>
            </p:blipFill>
            <p:spPr>
              <a:xfrm>
                <a:off x="4849810" y="5962049"/>
                <a:ext cx="744120" cy="49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6">
            <p14:nvContentPartPr>
              <p14:cNvPr id="329" name="Ink 328">
                <a:extLst>
                  <a:ext uri="{FF2B5EF4-FFF2-40B4-BE49-F238E27FC236}">
                    <a16:creationId xmlns:a16="http://schemas.microsoft.com/office/drawing/2014/main" id="{50E41813-C390-DF1D-6390-34BAFD0383B3}"/>
                  </a:ext>
                </a:extLst>
              </p14:cNvPr>
              <p14:cNvContentPartPr/>
              <p14:nvPr/>
            </p14:nvContentPartPr>
            <p14:xfrm>
              <a:off x="1562290" y="5212169"/>
              <a:ext cx="607680" cy="441360"/>
            </p14:xfrm>
          </p:contentPart>
        </mc:Choice>
        <mc:Fallback xmlns="">
          <p:pic>
            <p:nvPicPr>
              <p:cNvPr id="329" name="Ink 328">
                <a:extLst>
                  <a:ext uri="{FF2B5EF4-FFF2-40B4-BE49-F238E27FC236}">
                    <a16:creationId xmlns:a16="http://schemas.microsoft.com/office/drawing/2014/main" id="{50E41813-C390-DF1D-6390-34BAFD0383B3}"/>
                  </a:ext>
                </a:extLst>
              </p:cNvPr>
              <p:cNvPicPr/>
              <p:nvPr/>
            </p:nvPicPr>
            <p:blipFill>
              <a:blip r:embed="rId477"/>
              <a:stretch>
                <a:fillRect/>
              </a:stretch>
            </p:blipFill>
            <p:spPr>
              <a:xfrm>
                <a:off x="1544650" y="5176169"/>
                <a:ext cx="643320" cy="51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8">
            <p14:nvContentPartPr>
              <p14:cNvPr id="330" name="Ink 329">
                <a:extLst>
                  <a:ext uri="{FF2B5EF4-FFF2-40B4-BE49-F238E27FC236}">
                    <a16:creationId xmlns:a16="http://schemas.microsoft.com/office/drawing/2014/main" id="{8C9D8BD2-F20C-8CAD-93DA-59015289539F}"/>
                  </a:ext>
                </a:extLst>
              </p14:cNvPr>
              <p14:cNvContentPartPr/>
              <p14:nvPr/>
            </p14:nvContentPartPr>
            <p14:xfrm>
              <a:off x="1811770" y="5469569"/>
              <a:ext cx="375120" cy="163800"/>
            </p14:xfrm>
          </p:contentPart>
        </mc:Choice>
        <mc:Fallback xmlns="">
          <p:pic>
            <p:nvPicPr>
              <p:cNvPr id="330" name="Ink 329">
                <a:extLst>
                  <a:ext uri="{FF2B5EF4-FFF2-40B4-BE49-F238E27FC236}">
                    <a16:creationId xmlns:a16="http://schemas.microsoft.com/office/drawing/2014/main" id="{8C9D8BD2-F20C-8CAD-93DA-59015289539F}"/>
                  </a:ext>
                </a:extLst>
              </p:cNvPr>
              <p:cNvPicPr/>
              <p:nvPr/>
            </p:nvPicPr>
            <p:blipFill>
              <a:blip r:embed="rId479"/>
              <a:stretch>
                <a:fillRect/>
              </a:stretch>
            </p:blipFill>
            <p:spPr>
              <a:xfrm>
                <a:off x="1794130" y="5433929"/>
                <a:ext cx="41076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0">
            <p14:nvContentPartPr>
              <p14:cNvPr id="331" name="Ink 330">
                <a:extLst>
                  <a:ext uri="{FF2B5EF4-FFF2-40B4-BE49-F238E27FC236}">
                    <a16:creationId xmlns:a16="http://schemas.microsoft.com/office/drawing/2014/main" id="{8BF4287E-E133-570D-720C-7858950716A5}"/>
                  </a:ext>
                </a:extLst>
              </p14:cNvPr>
              <p14:cNvContentPartPr/>
              <p14:nvPr/>
            </p14:nvContentPartPr>
            <p14:xfrm>
              <a:off x="2029930" y="5445089"/>
              <a:ext cx="71640" cy="25560"/>
            </p14:xfrm>
          </p:contentPart>
        </mc:Choice>
        <mc:Fallback xmlns="">
          <p:pic>
            <p:nvPicPr>
              <p:cNvPr id="331" name="Ink 330">
                <a:extLst>
                  <a:ext uri="{FF2B5EF4-FFF2-40B4-BE49-F238E27FC236}">
                    <a16:creationId xmlns:a16="http://schemas.microsoft.com/office/drawing/2014/main" id="{8BF4287E-E133-570D-720C-7858950716A5}"/>
                  </a:ext>
                </a:extLst>
              </p:cNvPr>
              <p:cNvPicPr/>
              <p:nvPr/>
            </p:nvPicPr>
            <p:blipFill>
              <a:blip r:embed="rId481"/>
              <a:stretch>
                <a:fillRect/>
              </a:stretch>
            </p:blipFill>
            <p:spPr>
              <a:xfrm>
                <a:off x="2011930" y="5409449"/>
                <a:ext cx="107280" cy="9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16930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99DEC83-E499-DDAA-BDF5-3FFA01018A93}"/>
                  </a:ext>
                </a:extLst>
              </p14:cNvPr>
              <p14:cNvContentPartPr/>
              <p14:nvPr/>
            </p14:nvContentPartPr>
            <p14:xfrm>
              <a:off x="871450" y="217889"/>
              <a:ext cx="190080" cy="368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99DEC83-E499-DDAA-BDF5-3FFA01018A9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62450" y="209249"/>
                <a:ext cx="207720" cy="385920"/>
              </a:xfrm>
              <a:prstGeom prst="rect">
                <a:avLst/>
              </a:prstGeom>
            </p:spPr>
          </p:pic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97A11814-91A0-4CA7-560E-F2B4C442FFBA}"/>
              </a:ext>
            </a:extLst>
          </p:cNvPr>
          <p:cNvGrpSpPr/>
          <p:nvPr/>
        </p:nvGrpSpPr>
        <p:grpSpPr>
          <a:xfrm>
            <a:off x="1099690" y="162449"/>
            <a:ext cx="6850800" cy="1800720"/>
            <a:chOff x="1099690" y="162449"/>
            <a:chExt cx="6850800" cy="180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D72C10C-7200-E574-2237-19374EF1FB8C}"/>
                    </a:ext>
                  </a:extLst>
                </p14:cNvPr>
                <p14:cNvContentPartPr/>
                <p14:nvPr/>
              </p14:nvContentPartPr>
              <p14:xfrm>
                <a:off x="1099690" y="170729"/>
                <a:ext cx="1089000" cy="4309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D72C10C-7200-E574-2237-19374EF1FB8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90690" y="161729"/>
                  <a:ext cx="1106640" cy="44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9397A87-74A8-0A6E-50A6-DB8E5D3D5AEB}"/>
                    </a:ext>
                  </a:extLst>
                </p14:cNvPr>
                <p14:cNvContentPartPr/>
                <p14:nvPr/>
              </p14:nvContentPartPr>
              <p14:xfrm>
                <a:off x="1925890" y="315449"/>
                <a:ext cx="36360" cy="349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9397A87-74A8-0A6E-50A6-DB8E5D3D5AE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916890" y="306449"/>
                  <a:ext cx="540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79D4790-1642-9E8A-EF09-5E6E74FBBD03}"/>
                    </a:ext>
                  </a:extLst>
                </p14:cNvPr>
                <p14:cNvContentPartPr/>
                <p14:nvPr/>
              </p14:nvContentPartPr>
              <p14:xfrm>
                <a:off x="1530970" y="262169"/>
                <a:ext cx="364680" cy="608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79D4790-1642-9E8A-EF09-5E6E74FBBD0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522330" y="253529"/>
                  <a:ext cx="3823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D5D36B3-E60F-63DE-6DFA-54D0D3E1701F}"/>
                    </a:ext>
                  </a:extLst>
                </p14:cNvPr>
                <p14:cNvContentPartPr/>
                <p14:nvPr/>
              </p14:nvContentPartPr>
              <p14:xfrm>
                <a:off x="2085370" y="401489"/>
                <a:ext cx="25560" cy="1098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D5D36B3-E60F-63DE-6DFA-54D0D3E1701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076370" y="392489"/>
                  <a:ext cx="432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8548B03-976C-1BB8-6C73-3EF377ECBF3D}"/>
                    </a:ext>
                  </a:extLst>
                </p14:cNvPr>
                <p14:cNvContentPartPr/>
                <p14:nvPr/>
              </p14:nvContentPartPr>
              <p14:xfrm>
                <a:off x="2439610" y="357569"/>
                <a:ext cx="854280" cy="2178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8548B03-976C-1BB8-6C73-3EF377ECBF3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430610" y="348569"/>
                  <a:ext cx="87192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E5D0553-E9E9-02DD-E0A9-EF254E4451FD}"/>
                    </a:ext>
                  </a:extLst>
                </p14:cNvPr>
                <p14:cNvContentPartPr/>
                <p14:nvPr/>
              </p14:nvContentPartPr>
              <p14:xfrm>
                <a:off x="3440410" y="162449"/>
                <a:ext cx="825480" cy="3816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E5D0553-E9E9-02DD-E0A9-EF254E4451F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431410" y="153809"/>
                  <a:ext cx="84312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A10271E-9F9C-97E8-8DD5-5F7D6F54200D}"/>
                    </a:ext>
                  </a:extLst>
                </p14:cNvPr>
                <p14:cNvContentPartPr/>
                <p14:nvPr/>
              </p14:nvContentPartPr>
              <p14:xfrm>
                <a:off x="4101730" y="316529"/>
                <a:ext cx="1374120" cy="2109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A10271E-9F9C-97E8-8DD5-5F7D6F54200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092730" y="307889"/>
                  <a:ext cx="13917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07AF1AA-08C9-8939-A57C-B26DEEFDB917}"/>
                    </a:ext>
                  </a:extLst>
                </p14:cNvPr>
                <p14:cNvContentPartPr/>
                <p14:nvPr/>
              </p14:nvContentPartPr>
              <p14:xfrm>
                <a:off x="1815730" y="1090529"/>
                <a:ext cx="308160" cy="2358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07AF1AA-08C9-8939-A57C-B26DEEFDB91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807090" y="1081889"/>
                  <a:ext cx="32580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87F3397-254F-C016-076B-4117A4A1C4C0}"/>
                    </a:ext>
                  </a:extLst>
                </p14:cNvPr>
                <p14:cNvContentPartPr/>
                <p14:nvPr/>
              </p14:nvContentPartPr>
              <p14:xfrm>
                <a:off x="2040730" y="1311569"/>
                <a:ext cx="75960" cy="2480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87F3397-254F-C016-076B-4117A4A1C4C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032090" y="1302929"/>
                  <a:ext cx="9360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35CD9B0-E637-0D32-E25D-1C48383E4E11}"/>
                    </a:ext>
                  </a:extLst>
                </p14:cNvPr>
                <p14:cNvContentPartPr/>
                <p14:nvPr/>
              </p14:nvContentPartPr>
              <p14:xfrm>
                <a:off x="2144050" y="1386449"/>
                <a:ext cx="129960" cy="1591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35CD9B0-E637-0D32-E25D-1C48383E4E1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135410" y="1377449"/>
                  <a:ext cx="1476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05D9422-E07D-782B-F5EE-643E90CFF715}"/>
                    </a:ext>
                  </a:extLst>
                </p14:cNvPr>
                <p14:cNvContentPartPr/>
                <p14:nvPr/>
              </p14:nvContentPartPr>
              <p14:xfrm>
                <a:off x="2340250" y="1513889"/>
                <a:ext cx="41760" cy="1029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05D9422-E07D-782B-F5EE-643E90CFF71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331610" y="1505249"/>
                  <a:ext cx="594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2A449E4-6E36-37FE-9D0A-B8785D7B3678}"/>
                    </a:ext>
                  </a:extLst>
                </p14:cNvPr>
                <p14:cNvContentPartPr/>
                <p14:nvPr/>
              </p14:nvContentPartPr>
              <p14:xfrm>
                <a:off x="2471650" y="1343969"/>
                <a:ext cx="162000" cy="2091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2A449E4-6E36-37FE-9D0A-B8785D7B367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462650" y="1335329"/>
                  <a:ext cx="1796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C80D2D8-B385-E87E-2907-C0024BA17095}"/>
                    </a:ext>
                  </a:extLst>
                </p14:cNvPr>
                <p14:cNvContentPartPr/>
                <p14:nvPr/>
              </p14:nvContentPartPr>
              <p14:xfrm>
                <a:off x="2662450" y="1289249"/>
                <a:ext cx="104040" cy="3315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C80D2D8-B385-E87E-2907-C0024BA1709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653810" y="1280249"/>
                  <a:ext cx="12168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EB1A88A-212B-50BC-875C-661AE598553B}"/>
                    </a:ext>
                  </a:extLst>
                </p14:cNvPr>
                <p14:cNvContentPartPr/>
                <p14:nvPr/>
              </p14:nvContentPartPr>
              <p14:xfrm>
                <a:off x="3126850" y="1135889"/>
                <a:ext cx="245160" cy="392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EB1A88A-212B-50BC-875C-661AE598553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117850" y="1127249"/>
                  <a:ext cx="2628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0F8D96B-107D-C10E-8FC0-E70FFB6E5040}"/>
                    </a:ext>
                  </a:extLst>
                </p14:cNvPr>
                <p14:cNvContentPartPr/>
                <p14:nvPr/>
              </p14:nvContentPartPr>
              <p14:xfrm>
                <a:off x="3124330" y="1287809"/>
                <a:ext cx="302400" cy="194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0F8D96B-107D-C10E-8FC0-E70FFB6E504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115330" y="1279169"/>
                  <a:ext cx="3200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FE00799-5139-0BA6-D9B2-0DA944D08C6A}"/>
                    </a:ext>
                  </a:extLst>
                </p14:cNvPr>
                <p14:cNvContentPartPr/>
                <p14:nvPr/>
              </p14:nvContentPartPr>
              <p14:xfrm>
                <a:off x="3912730" y="848969"/>
                <a:ext cx="201960" cy="2725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FE00799-5139-0BA6-D9B2-0DA944D08C6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903730" y="839969"/>
                  <a:ext cx="21960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A34979A-795E-981B-0AD9-07BCAEF64387}"/>
                    </a:ext>
                  </a:extLst>
                </p14:cNvPr>
                <p14:cNvContentPartPr/>
                <p14:nvPr/>
              </p14:nvContentPartPr>
              <p14:xfrm>
                <a:off x="4322770" y="816929"/>
                <a:ext cx="248400" cy="2790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A34979A-795E-981B-0AD9-07BCAEF6438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313770" y="808289"/>
                  <a:ext cx="26604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DE34E75-7F59-BE82-E533-726255B7E151}"/>
                    </a:ext>
                  </a:extLst>
                </p14:cNvPr>
                <p14:cNvContentPartPr/>
                <p14:nvPr/>
              </p14:nvContentPartPr>
              <p14:xfrm>
                <a:off x="4586650" y="1005569"/>
                <a:ext cx="142920" cy="1882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DE34E75-7F59-BE82-E533-726255B7E15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578010" y="996929"/>
                  <a:ext cx="1605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BA9F944-A99F-4D3E-3CAC-62DAB98EE472}"/>
                    </a:ext>
                  </a:extLst>
                </p14:cNvPr>
                <p14:cNvContentPartPr/>
                <p14:nvPr/>
              </p14:nvContentPartPr>
              <p14:xfrm>
                <a:off x="3807250" y="1263329"/>
                <a:ext cx="965520" cy="810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BA9F944-A99F-4D3E-3CAC-62DAB98EE47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798610" y="1254689"/>
                  <a:ext cx="9831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E103C8E-603C-B2D4-4699-203C01C21C97}"/>
                    </a:ext>
                  </a:extLst>
                </p14:cNvPr>
                <p14:cNvContentPartPr/>
                <p14:nvPr/>
              </p14:nvContentPartPr>
              <p14:xfrm>
                <a:off x="3923530" y="1448369"/>
                <a:ext cx="187560" cy="2656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E103C8E-603C-B2D4-4699-203C01C21C9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914530" y="1439729"/>
                  <a:ext cx="20520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8C5BCE5-72D4-9292-DC62-63F97C9A7DBD}"/>
                    </a:ext>
                  </a:extLst>
                </p14:cNvPr>
                <p14:cNvContentPartPr/>
                <p14:nvPr/>
              </p14:nvContentPartPr>
              <p14:xfrm>
                <a:off x="3882850" y="1475369"/>
                <a:ext cx="223560" cy="99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8C5BCE5-72D4-9292-DC62-63F97C9A7DB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873850" y="1466369"/>
                  <a:ext cx="2412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0D9F86A-7A90-C7DB-3CB1-287697C1F4B5}"/>
                    </a:ext>
                  </a:extLst>
                </p14:cNvPr>
                <p14:cNvContentPartPr/>
                <p14:nvPr/>
              </p14:nvContentPartPr>
              <p14:xfrm>
                <a:off x="4301890" y="1525409"/>
                <a:ext cx="186480" cy="1720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0D9F86A-7A90-C7DB-3CB1-287697C1F4B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293250" y="1516409"/>
                  <a:ext cx="2041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5FDA097-7012-51B1-DFF9-B253ADA79269}"/>
                    </a:ext>
                  </a:extLst>
                </p14:cNvPr>
                <p14:cNvContentPartPr/>
                <p14:nvPr/>
              </p14:nvContentPartPr>
              <p14:xfrm>
                <a:off x="5863570" y="814769"/>
                <a:ext cx="137160" cy="3409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5FDA097-7012-51B1-DFF9-B253ADA7926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854930" y="806129"/>
                  <a:ext cx="15480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DC9B9C3-65C1-DC17-2076-111525AB23BF}"/>
                    </a:ext>
                  </a:extLst>
                </p14:cNvPr>
                <p14:cNvContentPartPr/>
                <p14:nvPr/>
              </p14:nvContentPartPr>
              <p14:xfrm>
                <a:off x="6149050" y="800369"/>
                <a:ext cx="159840" cy="3488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DC9B9C3-65C1-DC17-2076-111525AB23B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140050" y="791729"/>
                  <a:ext cx="17748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8012B82-880F-8A3C-454E-A367F2659512}"/>
                    </a:ext>
                  </a:extLst>
                </p14:cNvPr>
                <p14:cNvContentPartPr/>
                <p14:nvPr/>
              </p14:nvContentPartPr>
              <p14:xfrm>
                <a:off x="5973010" y="977489"/>
                <a:ext cx="179280" cy="205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8012B82-880F-8A3C-454E-A367F265951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964010" y="968849"/>
                  <a:ext cx="1969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ABEC1D3-5B9B-1F7B-0E2D-D74E088AA06F}"/>
                    </a:ext>
                  </a:extLst>
                </p14:cNvPr>
                <p14:cNvContentPartPr/>
                <p14:nvPr/>
              </p14:nvContentPartPr>
              <p14:xfrm>
                <a:off x="6262450" y="1113929"/>
                <a:ext cx="105120" cy="1472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ABEC1D3-5B9B-1F7B-0E2D-D74E088AA06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253810" y="1104929"/>
                  <a:ext cx="1227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C815C76-CC9C-B89B-C20D-447D55FB2F17}"/>
                    </a:ext>
                  </a:extLst>
                </p14:cNvPr>
                <p14:cNvContentPartPr/>
                <p14:nvPr/>
              </p14:nvContentPartPr>
              <p14:xfrm>
                <a:off x="6465130" y="1115009"/>
                <a:ext cx="138600" cy="1612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C815C76-CC9C-B89B-C20D-447D55FB2F1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456130" y="1106009"/>
                  <a:ext cx="1562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F17F674-42D6-34F5-CF30-C3B2650217BE}"/>
                    </a:ext>
                  </a:extLst>
                </p14:cNvPr>
                <p14:cNvContentPartPr/>
                <p14:nvPr/>
              </p14:nvContentPartPr>
              <p14:xfrm>
                <a:off x="6655930" y="1242809"/>
                <a:ext cx="100440" cy="684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F17F674-42D6-34F5-CF30-C3B2650217B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647290" y="1234169"/>
                  <a:ext cx="1180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D2D84F3-5CE3-4855-3BD3-A86A4E02A2A6}"/>
                    </a:ext>
                  </a:extLst>
                </p14:cNvPr>
                <p14:cNvContentPartPr/>
                <p14:nvPr/>
              </p14:nvContentPartPr>
              <p14:xfrm>
                <a:off x="5638570" y="707489"/>
                <a:ext cx="9000" cy="6523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D2D84F3-5CE3-4855-3BD3-A86A4E02A2A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629570" y="698849"/>
                  <a:ext cx="26640" cy="66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74615CD0-D914-3B96-BC27-BBF78A33C3D7}"/>
                    </a:ext>
                  </a:extLst>
                </p14:cNvPr>
                <p14:cNvContentPartPr/>
                <p14:nvPr/>
              </p14:nvContentPartPr>
              <p14:xfrm>
                <a:off x="6951490" y="714689"/>
                <a:ext cx="54720" cy="7610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74615CD0-D914-3B96-BC27-BBF78A33C3D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942850" y="705689"/>
                  <a:ext cx="72360" cy="77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2F9A79A-3EF6-DFE1-03FE-1A9DC3938738}"/>
                    </a:ext>
                  </a:extLst>
                </p14:cNvPr>
                <p14:cNvContentPartPr/>
                <p14:nvPr/>
              </p14:nvContentPartPr>
              <p14:xfrm>
                <a:off x="7180090" y="631529"/>
                <a:ext cx="184680" cy="2037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2F9A79A-3EF6-DFE1-03FE-1A9DC393873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171090" y="622889"/>
                  <a:ext cx="20232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D9508F8-8B22-1F54-AAA6-D8A55C36A960}"/>
                    </a:ext>
                  </a:extLst>
                </p14:cNvPr>
                <p14:cNvContentPartPr/>
                <p14:nvPr/>
              </p14:nvContentPartPr>
              <p14:xfrm>
                <a:off x="4877890" y="1313369"/>
                <a:ext cx="3072600" cy="2026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D9508F8-8B22-1F54-AAA6-D8A55C36A96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869250" y="1304369"/>
                  <a:ext cx="309024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D0F2568-DBDB-184B-CCDF-21575D987CE4}"/>
                    </a:ext>
                  </a:extLst>
                </p14:cNvPr>
                <p14:cNvContentPartPr/>
                <p14:nvPr/>
              </p14:nvContentPartPr>
              <p14:xfrm>
                <a:off x="5076250" y="1612529"/>
                <a:ext cx="284760" cy="3502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D0F2568-DBDB-184B-CCDF-21575D987CE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067250" y="1603889"/>
                  <a:ext cx="30240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2337FA0F-1FE9-B68A-88E2-14B280699788}"/>
                    </a:ext>
                  </a:extLst>
                </p14:cNvPr>
                <p14:cNvContentPartPr/>
                <p14:nvPr/>
              </p14:nvContentPartPr>
              <p14:xfrm>
                <a:off x="5501410" y="1595609"/>
                <a:ext cx="121320" cy="1483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2337FA0F-1FE9-B68A-88E2-14B28069978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492770" y="1586609"/>
                  <a:ext cx="1389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075F3E9-8E72-30C2-2BE2-585E0EB90CA0}"/>
                    </a:ext>
                  </a:extLst>
                </p14:cNvPr>
                <p14:cNvContentPartPr/>
                <p14:nvPr/>
              </p14:nvContentPartPr>
              <p14:xfrm>
                <a:off x="5941330" y="1715849"/>
                <a:ext cx="48960" cy="1335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075F3E9-8E72-30C2-2BE2-585E0EB90CA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932690" y="1706849"/>
                  <a:ext cx="666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72F398B-935D-37DF-C1D4-AD4926CAF99D}"/>
                    </a:ext>
                  </a:extLst>
                </p14:cNvPr>
                <p14:cNvContentPartPr/>
                <p14:nvPr/>
              </p14:nvContentPartPr>
              <p14:xfrm>
                <a:off x="5868250" y="1797929"/>
                <a:ext cx="212760" cy="115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72F398B-935D-37DF-C1D4-AD4926CAF99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859610" y="1789289"/>
                  <a:ext cx="2304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C37B986-093A-89C8-91C6-C974DCEA105A}"/>
                    </a:ext>
                  </a:extLst>
                </p14:cNvPr>
                <p14:cNvContentPartPr/>
                <p14:nvPr/>
              </p14:nvContentPartPr>
              <p14:xfrm>
                <a:off x="6341290" y="1603529"/>
                <a:ext cx="243000" cy="2667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C37B986-093A-89C8-91C6-C974DCEA105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332290" y="1594889"/>
                  <a:ext cx="26064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D74B756-F2E0-948F-017D-6CECD404D9EB}"/>
                    </a:ext>
                  </a:extLst>
                </p14:cNvPr>
                <p14:cNvContentPartPr/>
                <p14:nvPr/>
              </p14:nvContentPartPr>
              <p14:xfrm>
                <a:off x="6690130" y="1597409"/>
                <a:ext cx="146880" cy="2530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D74B756-F2E0-948F-017D-6CECD404D9E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681130" y="1588409"/>
                  <a:ext cx="16452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CC450253-4860-2341-F309-CE6AC095DE89}"/>
                    </a:ext>
                  </a:extLst>
                </p14:cNvPr>
                <p14:cNvContentPartPr/>
                <p14:nvPr/>
              </p14:nvContentPartPr>
              <p14:xfrm>
                <a:off x="6689770" y="1746809"/>
                <a:ext cx="158760" cy="237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CC450253-4860-2341-F309-CE6AC095DE8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681130" y="1737809"/>
                  <a:ext cx="1764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4545FCE-0909-B125-39E9-C94C6BF29A12}"/>
                    </a:ext>
                  </a:extLst>
                </p14:cNvPr>
                <p14:cNvContentPartPr/>
                <p14:nvPr/>
              </p14:nvContentPartPr>
              <p14:xfrm>
                <a:off x="6734410" y="1600289"/>
                <a:ext cx="123480" cy="507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4545FCE-0909-B125-39E9-C94C6BF29A1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725770" y="1591289"/>
                  <a:ext cx="1411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05BA8D4B-D939-F634-0481-186E8DD227F0}"/>
                    </a:ext>
                  </a:extLst>
                </p14:cNvPr>
                <p14:cNvContentPartPr/>
                <p14:nvPr/>
              </p14:nvContentPartPr>
              <p14:xfrm>
                <a:off x="6146530" y="1581569"/>
                <a:ext cx="239040" cy="3816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05BA8D4B-D939-F634-0481-186E8DD227F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137530" y="1572569"/>
                  <a:ext cx="25668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9DC89BD-CB48-E430-2AE3-F5371714BF66}"/>
                    </a:ext>
                  </a:extLst>
                </p14:cNvPr>
                <p14:cNvContentPartPr/>
                <p14:nvPr/>
              </p14:nvContentPartPr>
              <p14:xfrm>
                <a:off x="6945010" y="1558169"/>
                <a:ext cx="168120" cy="3697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9DC89BD-CB48-E430-2AE3-F5371714BF66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936010" y="1549529"/>
                  <a:ext cx="18576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484875D-60A1-3593-1EB0-008E711752AB}"/>
                    </a:ext>
                  </a:extLst>
                </p14:cNvPr>
                <p14:cNvContentPartPr/>
                <p14:nvPr/>
              </p14:nvContentPartPr>
              <p14:xfrm>
                <a:off x="7236610" y="1509209"/>
                <a:ext cx="114840" cy="1033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484875D-60A1-3593-1EB0-008E711752A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227610" y="1500569"/>
                  <a:ext cx="132480" cy="12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F2155B71-2AB3-2739-80EC-51FCD350ABC7}"/>
              </a:ext>
            </a:extLst>
          </p:cNvPr>
          <p:cNvGrpSpPr/>
          <p:nvPr/>
        </p:nvGrpSpPr>
        <p:grpSpPr>
          <a:xfrm>
            <a:off x="1712410" y="2849489"/>
            <a:ext cx="1099800" cy="618480"/>
            <a:chOff x="1712410" y="2849489"/>
            <a:chExt cx="1099800" cy="61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64D07CB-EB3C-C938-49A2-3414325D11D7}"/>
                    </a:ext>
                  </a:extLst>
                </p14:cNvPr>
                <p14:cNvContentPartPr/>
                <p14:nvPr/>
              </p14:nvContentPartPr>
              <p14:xfrm>
                <a:off x="1712410" y="2849489"/>
                <a:ext cx="400320" cy="2559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64D07CB-EB3C-C938-49A2-3414325D11D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703770" y="2840489"/>
                  <a:ext cx="41796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5545D2B-6357-EB4F-3C0E-84A0460F18C4}"/>
                    </a:ext>
                  </a:extLst>
                </p14:cNvPr>
                <p14:cNvContentPartPr/>
                <p14:nvPr/>
              </p14:nvContentPartPr>
              <p14:xfrm>
                <a:off x="1905010" y="2863169"/>
                <a:ext cx="8640" cy="1123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5545D2B-6357-EB4F-3C0E-84A0460F18C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896010" y="2854529"/>
                  <a:ext cx="262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1412A49E-ED53-957E-4683-ABEE8ED400CD}"/>
                    </a:ext>
                  </a:extLst>
                </p14:cNvPr>
                <p14:cNvContentPartPr/>
                <p14:nvPr/>
              </p14:nvContentPartPr>
              <p14:xfrm>
                <a:off x="1958650" y="3121289"/>
                <a:ext cx="82440" cy="2062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1412A49E-ED53-957E-4683-ABEE8ED400C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950010" y="3112649"/>
                  <a:ext cx="10008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D05C3B5C-866B-4A9D-BE2E-B0AFC896E494}"/>
                    </a:ext>
                  </a:extLst>
                </p14:cNvPr>
                <p14:cNvContentPartPr/>
                <p14:nvPr/>
              </p14:nvContentPartPr>
              <p14:xfrm>
                <a:off x="2131810" y="3209129"/>
                <a:ext cx="75960" cy="853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D05C3B5C-866B-4A9D-BE2E-B0AFC896E49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123170" y="3200129"/>
                  <a:ext cx="936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34F845D3-294F-23A3-68C0-B2453CBBC90E}"/>
                    </a:ext>
                  </a:extLst>
                </p14:cNvPr>
                <p14:cNvContentPartPr/>
                <p14:nvPr/>
              </p14:nvContentPartPr>
              <p14:xfrm>
                <a:off x="2293450" y="3312809"/>
                <a:ext cx="48600" cy="1551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34F845D3-294F-23A3-68C0-B2453CBBC90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284810" y="3303809"/>
                  <a:ext cx="662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D1B30EBB-A864-9824-9C5D-350384850F53}"/>
                    </a:ext>
                  </a:extLst>
                </p14:cNvPr>
                <p14:cNvContentPartPr/>
                <p14:nvPr/>
              </p14:nvContentPartPr>
              <p14:xfrm>
                <a:off x="2696290" y="3017249"/>
                <a:ext cx="115920" cy="3769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D1B30EBB-A864-9824-9C5D-350384850F5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687290" y="3008609"/>
                  <a:ext cx="13356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8B1C714E-1FD2-7046-2C1E-74466B0B5B41}"/>
                    </a:ext>
                  </a:extLst>
                </p14:cNvPr>
                <p14:cNvContentPartPr/>
                <p14:nvPr/>
              </p14:nvContentPartPr>
              <p14:xfrm>
                <a:off x="2511970" y="3188609"/>
                <a:ext cx="137880" cy="936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8B1C714E-1FD2-7046-2C1E-74466B0B5B4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502970" y="3179969"/>
                  <a:ext cx="155520" cy="11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EC3DDAE1-B623-7C96-5D89-74C498DAD943}"/>
              </a:ext>
            </a:extLst>
          </p:cNvPr>
          <p:cNvGrpSpPr/>
          <p:nvPr/>
        </p:nvGrpSpPr>
        <p:grpSpPr>
          <a:xfrm>
            <a:off x="3110650" y="2480849"/>
            <a:ext cx="4673520" cy="1182960"/>
            <a:chOff x="3110650" y="2480849"/>
            <a:chExt cx="4673520" cy="118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5CC4E936-9BBE-E19C-7F2B-871133F414BE}"/>
                    </a:ext>
                  </a:extLst>
                </p14:cNvPr>
                <p14:cNvContentPartPr/>
                <p14:nvPr/>
              </p14:nvContentPartPr>
              <p14:xfrm>
                <a:off x="3110650" y="3023369"/>
                <a:ext cx="251640" cy="216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5CC4E936-9BBE-E19C-7F2B-871133F414B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101650" y="3014369"/>
                  <a:ext cx="2692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A922F22-A3E9-0C1F-FCD3-ABD350ABEE63}"/>
                    </a:ext>
                  </a:extLst>
                </p14:cNvPr>
                <p14:cNvContentPartPr/>
                <p14:nvPr/>
              </p14:nvContentPartPr>
              <p14:xfrm>
                <a:off x="3150250" y="3125249"/>
                <a:ext cx="245880" cy="291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A922F22-A3E9-0C1F-FCD3-ABD350ABEE6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141610" y="3116249"/>
                  <a:ext cx="2635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852F39D1-9AF1-2BC5-3F8A-FDD9C698524E}"/>
                    </a:ext>
                  </a:extLst>
                </p14:cNvPr>
                <p14:cNvContentPartPr/>
                <p14:nvPr/>
              </p14:nvContentPartPr>
              <p14:xfrm>
                <a:off x="3849730" y="2769209"/>
                <a:ext cx="156600" cy="2116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852F39D1-9AF1-2BC5-3F8A-FDD9C698524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840730" y="2760209"/>
                  <a:ext cx="17424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322E472-C043-4F54-F4B2-57E0EBC6A3BD}"/>
                    </a:ext>
                  </a:extLst>
                </p14:cNvPr>
                <p14:cNvContentPartPr/>
                <p14:nvPr/>
              </p14:nvContentPartPr>
              <p14:xfrm>
                <a:off x="4201090" y="2674169"/>
                <a:ext cx="212760" cy="2516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322E472-C043-4F54-F4B2-57E0EBC6A3B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192450" y="2665529"/>
                  <a:ext cx="23040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132AB6E8-78E5-BFF1-FD38-B9D8561015EB}"/>
                    </a:ext>
                  </a:extLst>
                </p14:cNvPr>
                <p14:cNvContentPartPr/>
                <p14:nvPr/>
              </p14:nvContentPartPr>
              <p14:xfrm>
                <a:off x="4398730" y="2907449"/>
                <a:ext cx="146520" cy="828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132AB6E8-78E5-BFF1-FD38-B9D8561015E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389730" y="2898449"/>
                  <a:ext cx="1641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0E91FA04-C0D3-30F1-C14F-A7CF34BEFA56}"/>
                    </a:ext>
                  </a:extLst>
                </p14:cNvPr>
                <p14:cNvContentPartPr/>
                <p14:nvPr/>
              </p14:nvContentPartPr>
              <p14:xfrm>
                <a:off x="3699610" y="3067289"/>
                <a:ext cx="1099800" cy="1141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0E91FA04-C0D3-30F1-C14F-A7CF34BEFA5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690610" y="3058289"/>
                  <a:ext cx="11174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B540C10A-6543-F680-9E65-823836B18CB6}"/>
                    </a:ext>
                  </a:extLst>
                </p14:cNvPr>
                <p14:cNvContentPartPr/>
                <p14:nvPr/>
              </p14:nvContentPartPr>
              <p14:xfrm>
                <a:off x="3868090" y="3276089"/>
                <a:ext cx="88920" cy="2656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B540C10A-6543-F680-9E65-823836B18CB6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859090" y="3267449"/>
                  <a:ext cx="10656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093B69FC-76D1-3F81-70B7-91ED2C3DAD7C}"/>
                    </a:ext>
                  </a:extLst>
                </p14:cNvPr>
                <p14:cNvContentPartPr/>
                <p14:nvPr/>
              </p14:nvContentPartPr>
              <p14:xfrm>
                <a:off x="3778810" y="3307769"/>
                <a:ext cx="230760" cy="928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093B69FC-76D1-3F81-70B7-91ED2C3DAD7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769810" y="3298769"/>
                  <a:ext cx="2484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6CBAA41B-7024-593A-E14C-07D8406199AD}"/>
                    </a:ext>
                  </a:extLst>
                </p14:cNvPr>
                <p14:cNvContentPartPr/>
                <p14:nvPr/>
              </p14:nvContentPartPr>
              <p14:xfrm>
                <a:off x="4188490" y="3343409"/>
                <a:ext cx="201240" cy="1778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6CBAA41B-7024-593A-E14C-07D8406199A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179490" y="3334769"/>
                  <a:ext cx="2188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FA2C4743-27E8-31E6-244F-E6D32E929A1E}"/>
                    </a:ext>
                  </a:extLst>
                </p14:cNvPr>
                <p14:cNvContentPartPr/>
                <p14:nvPr/>
              </p14:nvContentPartPr>
              <p14:xfrm>
                <a:off x="5460370" y="2514689"/>
                <a:ext cx="35280" cy="4719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FA2C4743-27E8-31E6-244F-E6D32E929A1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451370" y="2506049"/>
                  <a:ext cx="52920" cy="48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8D2A989C-05E0-1ABD-8A5C-A38D9F89BCD4}"/>
                    </a:ext>
                  </a:extLst>
                </p14:cNvPr>
                <p14:cNvContentPartPr/>
                <p14:nvPr/>
              </p14:nvContentPartPr>
              <p14:xfrm>
                <a:off x="5784730" y="2538089"/>
                <a:ext cx="56880" cy="3934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8D2A989C-05E0-1ABD-8A5C-A38D9F89BCD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775730" y="2529089"/>
                  <a:ext cx="74520" cy="41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2C54F798-2F50-8414-824F-17E5841C432D}"/>
                    </a:ext>
                  </a:extLst>
                </p14:cNvPr>
                <p14:cNvContentPartPr/>
                <p14:nvPr/>
              </p14:nvContentPartPr>
              <p14:xfrm>
                <a:off x="6020530" y="2517569"/>
                <a:ext cx="122040" cy="4003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2C54F798-2F50-8414-824F-17E5841C432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011530" y="2508929"/>
                  <a:ext cx="139680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9495AF83-E148-C7F8-045E-63660FF7866F}"/>
                    </a:ext>
                  </a:extLst>
                </p14:cNvPr>
                <p14:cNvContentPartPr/>
                <p14:nvPr/>
              </p14:nvContentPartPr>
              <p14:xfrm>
                <a:off x="5856010" y="2733209"/>
                <a:ext cx="177840" cy="126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9495AF83-E148-C7F8-045E-63660FF7866F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847010" y="2724569"/>
                  <a:ext cx="1954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0795EAF4-112C-EC03-B778-686D83692B1F}"/>
                    </a:ext>
                  </a:extLst>
                </p14:cNvPr>
                <p14:cNvContentPartPr/>
                <p14:nvPr/>
              </p14:nvContentPartPr>
              <p14:xfrm>
                <a:off x="6118090" y="2811329"/>
                <a:ext cx="179640" cy="1774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0795EAF4-112C-EC03-B778-686D83692B1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109450" y="2802689"/>
                  <a:ext cx="1972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B002C3D7-A326-4521-B4F1-82D4A5C9085A}"/>
                    </a:ext>
                  </a:extLst>
                </p14:cNvPr>
                <p14:cNvContentPartPr/>
                <p14:nvPr/>
              </p14:nvContentPartPr>
              <p14:xfrm>
                <a:off x="6370090" y="2825369"/>
                <a:ext cx="183240" cy="1728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B002C3D7-A326-4521-B4F1-82D4A5C9085A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361450" y="2816729"/>
                  <a:ext cx="2008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C5036750-DE2B-0FB8-13D7-CB5ADE638853}"/>
                    </a:ext>
                  </a:extLst>
                </p14:cNvPr>
                <p14:cNvContentPartPr/>
                <p14:nvPr/>
              </p14:nvContentPartPr>
              <p14:xfrm>
                <a:off x="6622810" y="2976929"/>
                <a:ext cx="72360" cy="608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C5036750-DE2B-0FB8-13D7-CB5ADE63885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613810" y="2967929"/>
                  <a:ext cx="900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62159724-AEA7-89C2-B0B6-FE1FA5CDB138}"/>
                    </a:ext>
                  </a:extLst>
                </p14:cNvPr>
                <p14:cNvContentPartPr/>
                <p14:nvPr/>
              </p14:nvContentPartPr>
              <p14:xfrm>
                <a:off x="6942490" y="2496689"/>
                <a:ext cx="23040" cy="5176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62159724-AEA7-89C2-B0B6-FE1FA5CDB13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933490" y="2487689"/>
                  <a:ext cx="40680" cy="53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231CD908-DCA8-012B-D6F2-1AA916041866}"/>
                    </a:ext>
                  </a:extLst>
                </p14:cNvPr>
                <p14:cNvContentPartPr/>
                <p14:nvPr/>
              </p14:nvContentPartPr>
              <p14:xfrm>
                <a:off x="7120690" y="2480849"/>
                <a:ext cx="182160" cy="1634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231CD908-DCA8-012B-D6F2-1AA91604186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112050" y="2471849"/>
                  <a:ext cx="1998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6A4FCD00-DA3D-918F-97ED-4BF08B777BF6}"/>
                    </a:ext>
                  </a:extLst>
                </p14:cNvPr>
                <p14:cNvContentPartPr/>
                <p14:nvPr/>
              </p14:nvContentPartPr>
              <p14:xfrm>
                <a:off x="4876810" y="3097529"/>
                <a:ext cx="2907360" cy="1357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6A4FCD00-DA3D-918F-97ED-4BF08B777BF6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867810" y="3088529"/>
                  <a:ext cx="29250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C53C644D-D920-5D9A-FD13-DF30EF6FE330}"/>
                    </a:ext>
                  </a:extLst>
                </p14:cNvPr>
                <p14:cNvContentPartPr/>
                <p14:nvPr/>
              </p14:nvContentPartPr>
              <p14:xfrm>
                <a:off x="5105410" y="3393089"/>
                <a:ext cx="267120" cy="2707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C53C644D-D920-5D9A-FD13-DF30EF6FE330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096410" y="3384449"/>
                  <a:ext cx="28476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E3EF6C9A-E9F1-C99A-E02E-0BEB26026379}"/>
                    </a:ext>
                  </a:extLst>
                </p14:cNvPr>
                <p14:cNvContentPartPr/>
                <p14:nvPr/>
              </p14:nvContentPartPr>
              <p14:xfrm>
                <a:off x="5472970" y="3301649"/>
                <a:ext cx="153000" cy="1580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E3EF6C9A-E9F1-C99A-E02E-0BEB2602637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463970" y="3293009"/>
                  <a:ext cx="17064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516C9F5F-1E01-7BA0-4B63-E9CBD95CDFA0}"/>
                    </a:ext>
                  </a:extLst>
                </p14:cNvPr>
                <p14:cNvContentPartPr/>
                <p14:nvPr/>
              </p14:nvContentPartPr>
              <p14:xfrm>
                <a:off x="5956090" y="3393809"/>
                <a:ext cx="18000" cy="2242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516C9F5F-1E01-7BA0-4B63-E9CBD95CDFA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947090" y="3384809"/>
                  <a:ext cx="3564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B9A72662-5C50-2E2E-3055-09225BCA0027}"/>
                    </a:ext>
                  </a:extLst>
                </p14:cNvPr>
                <p14:cNvContentPartPr/>
                <p14:nvPr/>
              </p14:nvContentPartPr>
              <p14:xfrm>
                <a:off x="5856370" y="3500729"/>
                <a:ext cx="260280" cy="118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B9A72662-5C50-2E2E-3055-09225BCA002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847370" y="3492089"/>
                  <a:ext cx="2779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36FAF00B-62DB-3CE9-E04A-BCD83579C881}"/>
                    </a:ext>
                  </a:extLst>
                </p14:cNvPr>
                <p14:cNvContentPartPr/>
                <p14:nvPr/>
              </p14:nvContentPartPr>
              <p14:xfrm>
                <a:off x="6328330" y="3257369"/>
                <a:ext cx="84600" cy="3963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36FAF00B-62DB-3CE9-E04A-BCD83579C88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319690" y="3248729"/>
                  <a:ext cx="102240" cy="41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1793634E-C26D-B810-CB0A-800E79ECF35E}"/>
                    </a:ext>
                  </a:extLst>
                </p14:cNvPr>
                <p14:cNvContentPartPr/>
                <p14:nvPr/>
              </p14:nvContentPartPr>
              <p14:xfrm>
                <a:off x="6522730" y="3329009"/>
                <a:ext cx="199080" cy="2394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1793634E-C26D-B810-CB0A-800E79ECF35E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513730" y="3320009"/>
                  <a:ext cx="21672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647D443B-6E53-846F-7AF3-B92F27683D36}"/>
                    </a:ext>
                  </a:extLst>
                </p14:cNvPr>
                <p14:cNvContentPartPr/>
                <p14:nvPr/>
              </p14:nvContentPartPr>
              <p14:xfrm>
                <a:off x="6803170" y="3313889"/>
                <a:ext cx="93600" cy="2642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647D443B-6E53-846F-7AF3-B92F27683D36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794530" y="3305249"/>
                  <a:ext cx="11124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04FDD26F-2C5B-A3F4-6D43-9E82F45FE9CD}"/>
                    </a:ext>
                  </a:extLst>
                </p14:cNvPr>
                <p14:cNvContentPartPr/>
                <p14:nvPr/>
              </p14:nvContentPartPr>
              <p14:xfrm>
                <a:off x="6821530" y="3480569"/>
                <a:ext cx="178560" cy="147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04FDD26F-2C5B-A3F4-6D43-9E82F45FE9CD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812890" y="3471569"/>
                  <a:ext cx="1962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71AEDE0B-5349-CB92-7800-9D2050B1290E}"/>
                    </a:ext>
                  </a:extLst>
                </p14:cNvPr>
                <p14:cNvContentPartPr/>
                <p14:nvPr/>
              </p14:nvContentPartPr>
              <p14:xfrm>
                <a:off x="6809290" y="3318929"/>
                <a:ext cx="207360" cy="594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71AEDE0B-5349-CB92-7800-9D2050B1290E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800290" y="3310289"/>
                  <a:ext cx="2250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99C6AEA1-49C2-2F8E-7063-CFEEBC208960}"/>
                    </a:ext>
                  </a:extLst>
                </p14:cNvPr>
                <p14:cNvContentPartPr/>
                <p14:nvPr/>
              </p14:nvContentPartPr>
              <p14:xfrm>
                <a:off x="7109890" y="3235409"/>
                <a:ext cx="132480" cy="4237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99C6AEA1-49C2-2F8E-7063-CFEEBC208960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101250" y="3226409"/>
                  <a:ext cx="150120" cy="44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CE8A7BC8-F487-9D61-3BD1-89150AA95AA1}"/>
                    </a:ext>
                  </a:extLst>
                </p14:cNvPr>
                <p14:cNvContentPartPr/>
                <p14:nvPr/>
              </p14:nvContentPartPr>
              <p14:xfrm>
                <a:off x="7349290" y="3226049"/>
                <a:ext cx="149400" cy="723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CE8A7BC8-F487-9D61-3BD1-89150AA95AA1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340650" y="3217049"/>
                  <a:ext cx="167040" cy="9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59F87F6C-02A3-0FEA-13B8-C0AE10371512}"/>
              </a:ext>
            </a:extLst>
          </p:cNvPr>
          <p:cNvGrpSpPr/>
          <p:nvPr/>
        </p:nvGrpSpPr>
        <p:grpSpPr>
          <a:xfrm>
            <a:off x="1234690" y="4510889"/>
            <a:ext cx="1085040" cy="486360"/>
            <a:chOff x="1234690" y="4510889"/>
            <a:chExt cx="1085040" cy="48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2698B79F-15A2-448F-4344-9E68F110584A}"/>
                    </a:ext>
                  </a:extLst>
                </p14:cNvPr>
                <p14:cNvContentPartPr/>
                <p14:nvPr/>
              </p14:nvContentPartPr>
              <p14:xfrm>
                <a:off x="1234690" y="4510889"/>
                <a:ext cx="285120" cy="4168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2698B79F-15A2-448F-4344-9E68F110584A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226050" y="4501889"/>
                  <a:ext cx="302760" cy="43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43BED303-472F-6636-6865-38C8B8DDAA84}"/>
                    </a:ext>
                  </a:extLst>
                </p14:cNvPr>
                <p14:cNvContentPartPr/>
                <p14:nvPr/>
              </p14:nvContentPartPr>
              <p14:xfrm>
                <a:off x="1579570" y="4711769"/>
                <a:ext cx="327240" cy="1436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43BED303-472F-6636-6865-38C8B8DDAA84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570930" y="4703129"/>
                  <a:ext cx="3448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42C6B785-A1A0-16E9-7E4F-D916DC4744C2}"/>
                    </a:ext>
                  </a:extLst>
                </p14:cNvPr>
                <p14:cNvContentPartPr/>
                <p14:nvPr/>
              </p14:nvContentPartPr>
              <p14:xfrm>
                <a:off x="1698010" y="4724369"/>
                <a:ext cx="234000" cy="1803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42C6B785-A1A0-16E9-7E4F-D916DC4744C2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689010" y="4715729"/>
                  <a:ext cx="2516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3AD14936-42BA-EFD9-7512-28BE7C3CCE43}"/>
                    </a:ext>
                  </a:extLst>
                </p14:cNvPr>
                <p14:cNvContentPartPr/>
                <p14:nvPr/>
              </p14:nvContentPartPr>
              <p14:xfrm>
                <a:off x="1885210" y="4589729"/>
                <a:ext cx="253440" cy="2988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3AD14936-42BA-EFD9-7512-28BE7C3CCE43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876210" y="4581089"/>
                  <a:ext cx="27108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8ABBDF03-70EF-3D07-E913-4D08252994BD}"/>
                    </a:ext>
                  </a:extLst>
                </p14:cNvPr>
                <p14:cNvContentPartPr/>
                <p14:nvPr/>
              </p14:nvContentPartPr>
              <p14:xfrm>
                <a:off x="1956850" y="4661009"/>
                <a:ext cx="289800" cy="410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8ABBDF03-70EF-3D07-E913-4D08252994BD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948210" y="4652369"/>
                  <a:ext cx="3074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0A2DB833-AEC5-6F3A-7435-870D4E4015C7}"/>
                    </a:ext>
                  </a:extLst>
                </p14:cNvPr>
                <p14:cNvContentPartPr/>
                <p14:nvPr/>
              </p14:nvContentPartPr>
              <p14:xfrm>
                <a:off x="2186530" y="4874129"/>
                <a:ext cx="133200" cy="1231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0A2DB833-AEC5-6F3A-7435-870D4E4015C7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177890" y="4865129"/>
                  <a:ext cx="150840" cy="14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B3318062-785A-F926-05AD-6823DE73607D}"/>
              </a:ext>
            </a:extLst>
          </p:cNvPr>
          <p:cNvGrpSpPr/>
          <p:nvPr/>
        </p:nvGrpSpPr>
        <p:grpSpPr>
          <a:xfrm>
            <a:off x="2774050" y="4373009"/>
            <a:ext cx="3561120" cy="478440"/>
            <a:chOff x="2774050" y="4373009"/>
            <a:chExt cx="3561120" cy="47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339586D6-A405-2C58-7C4F-494AC2DB1026}"/>
                    </a:ext>
                  </a:extLst>
                </p14:cNvPr>
                <p14:cNvContentPartPr/>
                <p14:nvPr/>
              </p14:nvContentPartPr>
              <p14:xfrm>
                <a:off x="2774050" y="4692689"/>
                <a:ext cx="544320" cy="1587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339586D6-A405-2C58-7C4F-494AC2DB102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765410" y="4684049"/>
                  <a:ext cx="5619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8A983EE3-9D7A-76B8-EBA9-0401CDC569C3}"/>
                    </a:ext>
                  </a:extLst>
                </p14:cNvPr>
                <p14:cNvContentPartPr/>
                <p14:nvPr/>
              </p14:nvContentPartPr>
              <p14:xfrm>
                <a:off x="3634810" y="4394969"/>
                <a:ext cx="921600" cy="4042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8A983EE3-9D7A-76B8-EBA9-0401CDC569C3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626170" y="4386329"/>
                  <a:ext cx="939240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86ED6E87-29D0-4A43-AAA2-CF645F67B0FB}"/>
                    </a:ext>
                  </a:extLst>
                </p14:cNvPr>
                <p14:cNvContentPartPr/>
                <p14:nvPr/>
              </p14:nvContentPartPr>
              <p14:xfrm>
                <a:off x="4830370" y="4373009"/>
                <a:ext cx="568800" cy="4172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86ED6E87-29D0-4A43-AAA2-CF645F67B0FB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821370" y="4364369"/>
                  <a:ext cx="586440" cy="43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18F1B5F6-0E57-2248-8730-3B03D1723343}"/>
                    </a:ext>
                  </a:extLst>
                </p14:cNvPr>
                <p14:cNvContentPartPr/>
                <p14:nvPr/>
              </p14:nvContentPartPr>
              <p14:xfrm>
                <a:off x="4916770" y="4482809"/>
                <a:ext cx="411840" cy="104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18F1B5F6-0E57-2248-8730-3B03D1723343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908130" y="4474169"/>
                  <a:ext cx="4294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637A28C9-D6E7-312A-0922-D09E9FB0D5FE}"/>
                    </a:ext>
                  </a:extLst>
                </p14:cNvPr>
                <p14:cNvContentPartPr/>
                <p14:nvPr/>
              </p14:nvContentPartPr>
              <p14:xfrm>
                <a:off x="5740810" y="4382729"/>
                <a:ext cx="594360" cy="3841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637A28C9-D6E7-312A-0922-D09E9FB0D5FE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732170" y="4374089"/>
                  <a:ext cx="612000" cy="40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45C7FFC8-F7F1-9A38-3398-BDBF27DCD344}"/>
              </a:ext>
            </a:extLst>
          </p:cNvPr>
          <p:cNvGrpSpPr/>
          <p:nvPr/>
        </p:nvGrpSpPr>
        <p:grpSpPr>
          <a:xfrm>
            <a:off x="6644770" y="4240169"/>
            <a:ext cx="2660400" cy="698760"/>
            <a:chOff x="6644770" y="4240169"/>
            <a:chExt cx="2660400" cy="69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82BA18EB-DFB2-79AB-D15C-6FC637A6A957}"/>
                    </a:ext>
                  </a:extLst>
                </p14:cNvPr>
                <p14:cNvContentPartPr/>
                <p14:nvPr/>
              </p14:nvContentPartPr>
              <p14:xfrm>
                <a:off x="6644770" y="4240169"/>
                <a:ext cx="2660400" cy="6987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82BA18EB-DFB2-79AB-D15C-6FC637A6A957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636130" y="4231529"/>
                  <a:ext cx="2678040" cy="71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64356983-43C4-B6F1-D192-7FACB8FDF430}"/>
                    </a:ext>
                  </a:extLst>
                </p14:cNvPr>
                <p14:cNvContentPartPr/>
                <p14:nvPr/>
              </p14:nvContentPartPr>
              <p14:xfrm>
                <a:off x="8799730" y="4455449"/>
                <a:ext cx="6840" cy="165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64356983-43C4-B6F1-D192-7FACB8FDF430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790730" y="4446449"/>
                  <a:ext cx="244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C4ADA071-04BC-012A-3EFA-2CD108BF76C8}"/>
                    </a:ext>
                  </a:extLst>
                </p14:cNvPr>
                <p14:cNvContentPartPr/>
                <p14:nvPr/>
              </p14:nvContentPartPr>
              <p14:xfrm>
                <a:off x="7841410" y="4454009"/>
                <a:ext cx="547560" cy="237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C4ADA071-04BC-012A-3EFA-2CD108BF76C8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832770" y="4445369"/>
                  <a:ext cx="565200" cy="4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76945A50-76A0-D9D4-EE83-309A97B05AC8}"/>
              </a:ext>
            </a:extLst>
          </p:cNvPr>
          <p:cNvGrpSpPr/>
          <p:nvPr/>
        </p:nvGrpSpPr>
        <p:grpSpPr>
          <a:xfrm>
            <a:off x="1198690" y="5102009"/>
            <a:ext cx="1936800" cy="510120"/>
            <a:chOff x="1198690" y="5102009"/>
            <a:chExt cx="1936800" cy="51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36BC496A-AF94-D153-94DF-873E049159EB}"/>
                    </a:ext>
                  </a:extLst>
                </p14:cNvPr>
                <p14:cNvContentPartPr/>
                <p14:nvPr/>
              </p14:nvContentPartPr>
              <p14:xfrm>
                <a:off x="1198690" y="5206049"/>
                <a:ext cx="1085760" cy="4060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36BC496A-AF94-D153-94DF-873E049159EB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190050" y="5197049"/>
                  <a:ext cx="1103400" cy="42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139BCB01-B578-4791-58C5-779C7B845A97}"/>
                    </a:ext>
                  </a:extLst>
                </p14:cNvPr>
                <p14:cNvContentPartPr/>
                <p14:nvPr/>
              </p14:nvContentPartPr>
              <p14:xfrm>
                <a:off x="2081410" y="5367329"/>
                <a:ext cx="209160" cy="82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139BCB01-B578-4791-58C5-779C7B845A97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072410" y="5358689"/>
                  <a:ext cx="2268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C8E547C7-79A6-6C14-95D1-DDADF6EE6B6F}"/>
                    </a:ext>
                  </a:extLst>
                </p14:cNvPr>
                <p14:cNvContentPartPr/>
                <p14:nvPr/>
              </p14:nvContentPartPr>
              <p14:xfrm>
                <a:off x="2571730" y="5102009"/>
                <a:ext cx="563760" cy="4507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C8E547C7-79A6-6C14-95D1-DDADF6EE6B6F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563090" y="5093009"/>
                  <a:ext cx="581400" cy="46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8480A780-2927-9959-1335-EDCF11FA15B7}"/>
                    </a:ext>
                  </a:extLst>
                </p14:cNvPr>
                <p14:cNvContentPartPr/>
                <p14:nvPr/>
              </p14:nvContentPartPr>
              <p14:xfrm>
                <a:off x="2580010" y="5346089"/>
                <a:ext cx="416160" cy="453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8480A780-2927-9959-1335-EDCF11FA15B7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571370" y="5337089"/>
                  <a:ext cx="433800" cy="6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E15078FB-2D8B-1E6D-F4DC-453B04932574}"/>
              </a:ext>
            </a:extLst>
          </p:cNvPr>
          <p:cNvGrpSpPr/>
          <p:nvPr/>
        </p:nvGrpSpPr>
        <p:grpSpPr>
          <a:xfrm>
            <a:off x="3401890" y="4979249"/>
            <a:ext cx="3914280" cy="571320"/>
            <a:chOff x="3401890" y="4979249"/>
            <a:chExt cx="3914280" cy="57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3E49FBA7-3CBB-E61F-0716-90CF46BCB89C}"/>
                    </a:ext>
                  </a:extLst>
                </p14:cNvPr>
                <p14:cNvContentPartPr/>
                <p14:nvPr/>
              </p14:nvContentPartPr>
              <p14:xfrm>
                <a:off x="3401890" y="5067449"/>
                <a:ext cx="1526400" cy="4831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3E49FBA7-3CBB-E61F-0716-90CF46BCB89C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392890" y="5058809"/>
                  <a:ext cx="1544040" cy="50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5ED126B9-3B7F-461A-131B-61E7528C4701}"/>
                    </a:ext>
                  </a:extLst>
                </p14:cNvPr>
                <p14:cNvContentPartPr/>
                <p14:nvPr/>
              </p14:nvContentPartPr>
              <p14:xfrm>
                <a:off x="4822810" y="5212169"/>
                <a:ext cx="204120" cy="2221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5ED126B9-3B7F-461A-131B-61E7528C4701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814170" y="5203529"/>
                  <a:ext cx="22176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B72089B4-A53D-9884-5AD8-FAA399C9843C}"/>
                    </a:ext>
                  </a:extLst>
                </p14:cNvPr>
                <p14:cNvContentPartPr/>
                <p14:nvPr/>
              </p14:nvContentPartPr>
              <p14:xfrm>
                <a:off x="4138810" y="5167529"/>
                <a:ext cx="492120" cy="666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B72089B4-A53D-9884-5AD8-FAA399C9843C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129810" y="5158889"/>
                  <a:ext cx="5097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BFB8C253-FCFF-BB12-563E-D4F15662B6F3}"/>
                    </a:ext>
                  </a:extLst>
                </p14:cNvPr>
                <p14:cNvContentPartPr/>
                <p14:nvPr/>
              </p14:nvContentPartPr>
              <p14:xfrm>
                <a:off x="5281090" y="4979249"/>
                <a:ext cx="2012400" cy="4410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BFB8C253-FCFF-BB12-563E-D4F15662B6F3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272450" y="4970249"/>
                  <a:ext cx="2030040" cy="45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749356CA-2F6F-E366-3C95-2ADB9A27AA8E}"/>
                    </a:ext>
                  </a:extLst>
                </p14:cNvPr>
                <p14:cNvContentPartPr/>
                <p14:nvPr/>
              </p14:nvContentPartPr>
              <p14:xfrm>
                <a:off x="6891730" y="5183729"/>
                <a:ext cx="424440" cy="118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749356CA-2F6F-E366-3C95-2ADB9A27AA8E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883090" y="5175089"/>
                  <a:ext cx="442080" cy="29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6662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5BAE7D4-F355-ACEB-7D7B-5AA16C202A91}"/>
              </a:ext>
            </a:extLst>
          </p:cNvPr>
          <p:cNvGrpSpPr/>
          <p:nvPr/>
        </p:nvGrpSpPr>
        <p:grpSpPr>
          <a:xfrm>
            <a:off x="852370" y="193409"/>
            <a:ext cx="1449000" cy="395280"/>
            <a:chOff x="852370" y="193409"/>
            <a:chExt cx="1449000" cy="39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FD418806-30DB-CE39-F491-BC21170A087A}"/>
                    </a:ext>
                  </a:extLst>
                </p14:cNvPr>
                <p14:cNvContentPartPr/>
                <p14:nvPr/>
              </p14:nvContentPartPr>
              <p14:xfrm>
                <a:off x="852370" y="303209"/>
                <a:ext cx="330840" cy="2854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FD418806-30DB-CE39-F491-BC21170A087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43730" y="294569"/>
                  <a:ext cx="34848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684C9F09-3D33-28DE-AE9C-2272695A534A}"/>
                    </a:ext>
                  </a:extLst>
                </p14:cNvPr>
                <p14:cNvContentPartPr/>
                <p14:nvPr/>
              </p14:nvContentPartPr>
              <p14:xfrm>
                <a:off x="1193290" y="434249"/>
                <a:ext cx="176760" cy="1350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684C9F09-3D33-28DE-AE9C-2272695A534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84650" y="425609"/>
                  <a:ext cx="1944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B6CE7BBC-CD9C-6A9F-3F06-B8CC1126FD6E}"/>
                    </a:ext>
                  </a:extLst>
                </p14:cNvPr>
                <p14:cNvContentPartPr/>
                <p14:nvPr/>
              </p14:nvContentPartPr>
              <p14:xfrm>
                <a:off x="1687210" y="193409"/>
                <a:ext cx="614160" cy="3783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B6CE7BBC-CD9C-6A9F-3F06-B8CC1126FD6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678210" y="184409"/>
                  <a:ext cx="631800" cy="39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3F0F4AE-A801-DE2D-6CE8-00A2B0206F55}"/>
              </a:ext>
            </a:extLst>
          </p:cNvPr>
          <p:cNvGrpSpPr/>
          <p:nvPr/>
        </p:nvGrpSpPr>
        <p:grpSpPr>
          <a:xfrm>
            <a:off x="2351410" y="856889"/>
            <a:ext cx="486000" cy="782640"/>
            <a:chOff x="2351410" y="856889"/>
            <a:chExt cx="486000" cy="78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9FBC8A3-1B49-CD0F-2BE9-4699F97A9DA5}"/>
                    </a:ext>
                  </a:extLst>
                </p14:cNvPr>
                <p14:cNvContentPartPr/>
                <p14:nvPr/>
              </p14:nvContentPartPr>
              <p14:xfrm>
                <a:off x="2543290" y="856889"/>
                <a:ext cx="12240" cy="2199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9FBC8A3-1B49-CD0F-2BE9-4699F97A9DA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534290" y="848249"/>
                  <a:ext cx="2988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4EA8D83-A451-6698-06FF-F5FC7919C079}"/>
                    </a:ext>
                  </a:extLst>
                </p14:cNvPr>
                <p14:cNvContentPartPr/>
                <p14:nvPr/>
              </p14:nvContentPartPr>
              <p14:xfrm>
                <a:off x="2351410" y="1076129"/>
                <a:ext cx="486000" cy="457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4EA8D83-A451-6698-06FF-F5FC7919C07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342770" y="1067489"/>
                  <a:ext cx="5036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AF9E4D5-CC7A-4E04-9680-305F55D79878}"/>
                    </a:ext>
                  </a:extLst>
                </p14:cNvPr>
                <p14:cNvContentPartPr/>
                <p14:nvPr/>
              </p14:nvContentPartPr>
              <p14:xfrm>
                <a:off x="2546530" y="1272329"/>
                <a:ext cx="20160" cy="2206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AF9E4D5-CC7A-4E04-9680-305F55D7987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537890" y="1263329"/>
                  <a:ext cx="3780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2E4F484-958C-0478-2A01-CE4B4200AC58}"/>
                    </a:ext>
                  </a:extLst>
                </p14:cNvPr>
                <p14:cNvContentPartPr/>
                <p14:nvPr/>
              </p14:nvContentPartPr>
              <p14:xfrm>
                <a:off x="2425930" y="1195649"/>
                <a:ext cx="288000" cy="1227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2E4F484-958C-0478-2A01-CE4B4200AC5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417290" y="1187009"/>
                  <a:ext cx="3056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FBF1B22-B0C0-2116-6D6D-2DF25D960F06}"/>
                    </a:ext>
                  </a:extLst>
                </p14:cNvPr>
                <p14:cNvContentPartPr/>
                <p14:nvPr/>
              </p14:nvContentPartPr>
              <p14:xfrm>
                <a:off x="2643370" y="1530809"/>
                <a:ext cx="119520" cy="1087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FBF1B22-B0C0-2116-6D6D-2DF25D960F0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634730" y="1521809"/>
                  <a:ext cx="137160" cy="12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4309D20-0BF5-3C88-407A-5FB1BA79018D}"/>
              </a:ext>
            </a:extLst>
          </p:cNvPr>
          <p:cNvGrpSpPr/>
          <p:nvPr/>
        </p:nvGrpSpPr>
        <p:grpSpPr>
          <a:xfrm>
            <a:off x="3343930" y="422009"/>
            <a:ext cx="1908000" cy="1136520"/>
            <a:chOff x="3343930" y="422009"/>
            <a:chExt cx="1908000" cy="113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E6499D1-CA7D-6C3E-1BD3-486A4DE8D427}"/>
                    </a:ext>
                  </a:extLst>
                </p14:cNvPr>
                <p14:cNvContentPartPr/>
                <p14:nvPr/>
              </p14:nvContentPartPr>
              <p14:xfrm>
                <a:off x="3343930" y="998369"/>
                <a:ext cx="243720" cy="482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E6499D1-CA7D-6C3E-1BD3-486A4DE8D42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334930" y="989369"/>
                  <a:ext cx="26136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6EFE8F0-EFB0-B0CA-0285-7DAF780E3D0F}"/>
                    </a:ext>
                  </a:extLst>
                </p14:cNvPr>
                <p14:cNvContentPartPr/>
                <p14:nvPr/>
              </p14:nvContentPartPr>
              <p14:xfrm>
                <a:off x="3386410" y="1093409"/>
                <a:ext cx="223200" cy="108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6EFE8F0-EFB0-B0CA-0285-7DAF780E3D0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377770" y="1084409"/>
                  <a:ext cx="2408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7DB762A-0454-29BF-38F1-691A87B3373C}"/>
                    </a:ext>
                  </a:extLst>
                </p14:cNvPr>
                <p14:cNvContentPartPr/>
                <p14:nvPr/>
              </p14:nvContentPartPr>
              <p14:xfrm>
                <a:off x="4132690" y="617849"/>
                <a:ext cx="302400" cy="3186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7DB762A-0454-29BF-38F1-691A87B3373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123690" y="609209"/>
                  <a:ext cx="32004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C34E0BD-3CDF-0E5D-C943-A5BA8251F6CE}"/>
                    </a:ext>
                  </a:extLst>
                </p14:cNvPr>
                <p14:cNvContentPartPr/>
                <p14:nvPr/>
              </p14:nvContentPartPr>
              <p14:xfrm>
                <a:off x="4563610" y="838529"/>
                <a:ext cx="80280" cy="1335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C34E0BD-3CDF-0E5D-C943-A5BA8251F6C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554970" y="829889"/>
                  <a:ext cx="979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6B77D41-D0E3-FFE7-FCB0-890192DE2671}"/>
                    </a:ext>
                  </a:extLst>
                </p14:cNvPr>
                <p14:cNvContentPartPr/>
                <p14:nvPr/>
              </p14:nvContentPartPr>
              <p14:xfrm>
                <a:off x="4590970" y="422009"/>
                <a:ext cx="206640" cy="1551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6B77D41-D0E3-FFE7-FCB0-890192DE267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581970" y="413009"/>
                  <a:ext cx="2242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C1D0E4F-BBC1-A354-1A41-4ADC16E90F4B}"/>
                    </a:ext>
                  </a:extLst>
                </p14:cNvPr>
                <p14:cNvContentPartPr/>
                <p14:nvPr/>
              </p14:nvContentPartPr>
              <p14:xfrm>
                <a:off x="3854770" y="1042289"/>
                <a:ext cx="1397160" cy="738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C1D0E4F-BBC1-A354-1A41-4ADC16E90F4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846130" y="1033289"/>
                  <a:ext cx="14148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C573F98-D36E-7FC0-20CC-92E959E3F325}"/>
                    </a:ext>
                  </a:extLst>
                </p14:cNvPr>
                <p14:cNvContentPartPr/>
                <p14:nvPr/>
              </p14:nvContentPartPr>
              <p14:xfrm>
                <a:off x="4003090" y="1318049"/>
                <a:ext cx="48240" cy="1998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C573F98-D36E-7FC0-20CC-92E959E3F32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994090" y="1309049"/>
                  <a:ext cx="6588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AE81705-F860-ED5A-4BF1-913252DB687A}"/>
                    </a:ext>
                  </a:extLst>
                </p14:cNvPr>
                <p14:cNvContentPartPr/>
                <p14:nvPr/>
              </p14:nvContentPartPr>
              <p14:xfrm>
                <a:off x="4119010" y="1308689"/>
                <a:ext cx="16560" cy="1807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AE81705-F860-ED5A-4BF1-913252DB687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110010" y="1299689"/>
                  <a:ext cx="3420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DE57C47-2873-4071-BD2C-5F94DEB0973F}"/>
                    </a:ext>
                  </a:extLst>
                </p14:cNvPr>
                <p14:cNvContentPartPr/>
                <p14:nvPr/>
              </p14:nvContentPartPr>
              <p14:xfrm>
                <a:off x="3921730" y="1277729"/>
                <a:ext cx="369360" cy="680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DE57C47-2873-4071-BD2C-5F94DEB0973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912730" y="1269089"/>
                  <a:ext cx="3870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E8BD188-8801-6F26-CA7C-686E32AF9567}"/>
                    </a:ext>
                  </a:extLst>
                </p14:cNvPr>
                <p14:cNvContentPartPr/>
                <p14:nvPr/>
              </p14:nvContentPartPr>
              <p14:xfrm>
                <a:off x="4533370" y="1207169"/>
                <a:ext cx="112320" cy="351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E8BD188-8801-6F26-CA7C-686E32AF956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524370" y="1198529"/>
                  <a:ext cx="12996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50A1433-79EA-9C57-BEF4-B2D9B2D57245}"/>
                    </a:ext>
                  </a:extLst>
                </p14:cNvPr>
                <p14:cNvContentPartPr/>
                <p14:nvPr/>
              </p14:nvContentPartPr>
              <p14:xfrm>
                <a:off x="4426810" y="1262969"/>
                <a:ext cx="247680" cy="1339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50A1433-79EA-9C57-BEF4-B2D9B2D5724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418170" y="1254329"/>
                  <a:ext cx="2653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EECEB3E-A235-A3BB-0992-B3B3CE91ED90}"/>
                    </a:ext>
                  </a:extLst>
                </p14:cNvPr>
                <p14:cNvContentPartPr/>
                <p14:nvPr/>
              </p14:nvContentPartPr>
              <p14:xfrm>
                <a:off x="4843330" y="1135169"/>
                <a:ext cx="23400" cy="2037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EECEB3E-A235-A3BB-0992-B3B3CE91ED9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834690" y="1126529"/>
                  <a:ext cx="4104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5CCF27D-D431-A833-90AC-F80583059171}"/>
                    </a:ext>
                  </a:extLst>
                </p14:cNvPr>
                <p14:cNvContentPartPr/>
                <p14:nvPr/>
              </p14:nvContentPartPr>
              <p14:xfrm>
                <a:off x="4754050" y="1128329"/>
                <a:ext cx="209160" cy="1569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5CCF27D-D431-A833-90AC-F8058305917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745410" y="1119689"/>
                  <a:ext cx="226800" cy="174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4F602635-3FA3-F461-08C9-3A3765CA16BF}"/>
                  </a:ext>
                </a:extLst>
              </p14:cNvPr>
              <p14:cNvContentPartPr/>
              <p14:nvPr/>
            </p14:nvContentPartPr>
            <p14:xfrm>
              <a:off x="5595730" y="628649"/>
              <a:ext cx="12960" cy="7171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4F602635-3FA3-F461-08C9-3A3765CA16B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586730" y="619649"/>
                <a:ext cx="30600" cy="73476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F7788AC6-7556-A300-E750-07BA23EF7227}"/>
              </a:ext>
            </a:extLst>
          </p:cNvPr>
          <p:cNvGrpSpPr/>
          <p:nvPr/>
        </p:nvGrpSpPr>
        <p:grpSpPr>
          <a:xfrm>
            <a:off x="5841970" y="613169"/>
            <a:ext cx="1969920" cy="728280"/>
            <a:chOff x="5841970" y="613169"/>
            <a:chExt cx="1969920" cy="72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584B577-8907-2F89-BC51-E2A094CEA73B}"/>
                    </a:ext>
                  </a:extLst>
                </p14:cNvPr>
                <p14:cNvContentPartPr/>
                <p14:nvPr/>
              </p14:nvContentPartPr>
              <p14:xfrm>
                <a:off x="5841970" y="806849"/>
                <a:ext cx="190800" cy="3567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584B577-8907-2F89-BC51-E2A094CEA73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832970" y="798209"/>
                  <a:ext cx="20844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D4F8CD2-7C14-DEB1-EFD3-D9E1B5572187}"/>
                    </a:ext>
                  </a:extLst>
                </p14:cNvPr>
                <p14:cNvContentPartPr/>
                <p14:nvPr/>
              </p14:nvContentPartPr>
              <p14:xfrm>
                <a:off x="6157330" y="764369"/>
                <a:ext cx="241200" cy="3848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D4F8CD2-7C14-DEB1-EFD3-D9E1B557218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148330" y="755369"/>
                  <a:ext cx="258840" cy="4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1362FBC-3E4D-6DC1-4EB3-F9263FB62DBC}"/>
                    </a:ext>
                  </a:extLst>
                </p14:cNvPr>
                <p14:cNvContentPartPr/>
                <p14:nvPr/>
              </p14:nvContentPartPr>
              <p14:xfrm>
                <a:off x="6038530" y="963449"/>
                <a:ext cx="194400" cy="342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1362FBC-3E4D-6DC1-4EB3-F9263FB62DB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029890" y="954809"/>
                  <a:ext cx="2120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BE7B3DD-FA15-AF4A-8A72-98AD079BE05F}"/>
                    </a:ext>
                  </a:extLst>
                </p14:cNvPr>
                <p14:cNvContentPartPr/>
                <p14:nvPr/>
              </p14:nvContentPartPr>
              <p14:xfrm>
                <a:off x="6309610" y="1172609"/>
                <a:ext cx="129240" cy="1476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BE7B3DD-FA15-AF4A-8A72-98AD079BE05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300610" y="1163969"/>
                  <a:ext cx="14688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4B64E9B3-31C0-22AC-DB6C-5E449076C070}"/>
                    </a:ext>
                  </a:extLst>
                </p14:cNvPr>
                <p14:cNvContentPartPr/>
                <p14:nvPr/>
              </p14:nvContentPartPr>
              <p14:xfrm>
                <a:off x="6557650" y="1188089"/>
                <a:ext cx="167400" cy="1364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4B64E9B3-31C0-22AC-DB6C-5E449076C07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549010" y="1179449"/>
                  <a:ext cx="1850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A64BE8C-E6D6-070E-02B3-3986E259DBBE}"/>
                    </a:ext>
                  </a:extLst>
                </p14:cNvPr>
                <p14:cNvContentPartPr/>
                <p14:nvPr/>
              </p14:nvContentPartPr>
              <p14:xfrm>
                <a:off x="6897490" y="613169"/>
                <a:ext cx="6840" cy="6915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A64BE8C-E6D6-070E-02B3-3986E259DBB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888850" y="604169"/>
                  <a:ext cx="24480" cy="70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5D8FD1D9-02B3-47B2-74F4-F6B025C56857}"/>
                    </a:ext>
                  </a:extLst>
                </p14:cNvPr>
                <p14:cNvContentPartPr/>
                <p14:nvPr/>
              </p14:nvContentPartPr>
              <p14:xfrm>
                <a:off x="7094050" y="635489"/>
                <a:ext cx="172080" cy="1566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D8FD1D9-02B3-47B2-74F4-F6B025C5685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085050" y="626849"/>
                  <a:ext cx="1897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2C6DF85-2681-828E-871C-1DDC1994D7F6}"/>
                    </a:ext>
                  </a:extLst>
                </p14:cNvPr>
                <p14:cNvContentPartPr/>
                <p14:nvPr/>
              </p14:nvContentPartPr>
              <p14:xfrm>
                <a:off x="7366570" y="895409"/>
                <a:ext cx="304200" cy="3164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2C6DF85-2681-828E-871C-1DDC1994D7F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357570" y="886409"/>
                  <a:ext cx="32184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8026BA6F-D91C-9F89-8AA0-BA6E39A9C137}"/>
                    </a:ext>
                  </a:extLst>
                </p14:cNvPr>
                <p14:cNvContentPartPr/>
                <p14:nvPr/>
              </p14:nvContentPartPr>
              <p14:xfrm>
                <a:off x="7640890" y="1204289"/>
                <a:ext cx="171000" cy="1371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8026BA6F-D91C-9F89-8AA0-BA6E39A9C13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632250" y="1195289"/>
                  <a:ext cx="188640" cy="15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F969C15-194C-274F-8178-E2BCA298420B}"/>
              </a:ext>
            </a:extLst>
          </p:cNvPr>
          <p:cNvGrpSpPr/>
          <p:nvPr/>
        </p:nvGrpSpPr>
        <p:grpSpPr>
          <a:xfrm>
            <a:off x="1182850" y="878129"/>
            <a:ext cx="745200" cy="488880"/>
            <a:chOff x="1182850" y="878129"/>
            <a:chExt cx="745200" cy="48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F533BEA-E696-A4F2-E75D-728F09AADB01}"/>
                    </a:ext>
                  </a:extLst>
                </p14:cNvPr>
                <p14:cNvContentPartPr/>
                <p14:nvPr/>
              </p14:nvContentPartPr>
              <p14:xfrm>
                <a:off x="1182850" y="878129"/>
                <a:ext cx="308160" cy="3906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F533BEA-E696-A4F2-E75D-728F09AADB0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173850" y="869489"/>
                  <a:ext cx="325800" cy="40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EBFEC5E-C8C9-406F-3153-F7CEC17806B5}"/>
                    </a:ext>
                  </a:extLst>
                </p14:cNvPr>
                <p14:cNvContentPartPr/>
                <p14:nvPr/>
              </p14:nvContentPartPr>
              <p14:xfrm>
                <a:off x="1429450" y="1287809"/>
                <a:ext cx="168480" cy="792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EBFEC5E-C8C9-406F-3153-F7CEC17806B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420450" y="1279169"/>
                  <a:ext cx="1861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7EAD7D9-8378-1A09-E615-3F27C0550230}"/>
                    </a:ext>
                  </a:extLst>
                </p14:cNvPr>
                <p14:cNvContentPartPr/>
                <p14:nvPr/>
              </p14:nvContentPartPr>
              <p14:xfrm>
                <a:off x="1700170" y="1079369"/>
                <a:ext cx="201960" cy="165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7EAD7D9-8378-1A09-E615-3F27C055023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691530" y="1070369"/>
                  <a:ext cx="2196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308423D-E593-A802-ACEA-987967A2A2FE}"/>
                    </a:ext>
                  </a:extLst>
                </p14:cNvPr>
                <p14:cNvContentPartPr/>
                <p14:nvPr/>
              </p14:nvContentPartPr>
              <p14:xfrm>
                <a:off x="1717090" y="1135529"/>
                <a:ext cx="210960" cy="525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D308423D-E593-A802-ACEA-987967A2A2F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708090" y="1126529"/>
                  <a:ext cx="228600" cy="7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4F83309-5BDD-60C5-8932-3CEA421A1BDE}"/>
              </a:ext>
            </a:extLst>
          </p:cNvPr>
          <p:cNvGrpSpPr/>
          <p:nvPr/>
        </p:nvGrpSpPr>
        <p:grpSpPr>
          <a:xfrm>
            <a:off x="2510170" y="2174129"/>
            <a:ext cx="398880" cy="547200"/>
            <a:chOff x="2510170" y="2174129"/>
            <a:chExt cx="398880" cy="54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C405F3F-C71A-CE0E-AABF-58D1A5A47CFF}"/>
                    </a:ext>
                  </a:extLst>
                </p14:cNvPr>
                <p14:cNvContentPartPr/>
                <p14:nvPr/>
              </p14:nvContentPartPr>
              <p14:xfrm>
                <a:off x="2510170" y="2174129"/>
                <a:ext cx="324720" cy="3888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C405F3F-C71A-CE0E-AABF-58D1A5A47CF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501170" y="2165129"/>
                  <a:ext cx="342360" cy="40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848F42E-E366-C1C6-B50C-E22AE5A4D4E1}"/>
                    </a:ext>
                  </a:extLst>
                </p14:cNvPr>
                <p14:cNvContentPartPr/>
                <p14:nvPr/>
              </p14:nvContentPartPr>
              <p14:xfrm>
                <a:off x="2771170" y="2574809"/>
                <a:ext cx="137880" cy="1465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848F42E-E366-C1C6-B50C-E22AE5A4D4E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762170" y="2565809"/>
                  <a:ext cx="155520" cy="16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C596E67-8229-1B0C-84E7-C62B40F8D194}"/>
              </a:ext>
            </a:extLst>
          </p:cNvPr>
          <p:cNvGrpSpPr/>
          <p:nvPr/>
        </p:nvGrpSpPr>
        <p:grpSpPr>
          <a:xfrm>
            <a:off x="3251050" y="1882529"/>
            <a:ext cx="1648080" cy="951480"/>
            <a:chOff x="3251050" y="1882529"/>
            <a:chExt cx="1648080" cy="95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92296C4-EF05-C847-2E29-BEFB375745B9}"/>
                    </a:ext>
                  </a:extLst>
                </p14:cNvPr>
                <p14:cNvContentPartPr/>
                <p14:nvPr/>
              </p14:nvContentPartPr>
              <p14:xfrm>
                <a:off x="3251050" y="2303369"/>
                <a:ext cx="162720" cy="90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92296C4-EF05-C847-2E29-BEFB375745B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242050" y="2294369"/>
                  <a:ext cx="1803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0DB4A5E-4782-B724-D654-872821303282}"/>
                    </a:ext>
                  </a:extLst>
                </p14:cNvPr>
                <p14:cNvContentPartPr/>
                <p14:nvPr/>
              </p14:nvContentPartPr>
              <p14:xfrm>
                <a:off x="3263290" y="2378249"/>
                <a:ext cx="186480" cy="392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0DB4A5E-4782-B724-D654-87282130328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254290" y="2369249"/>
                  <a:ext cx="2041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A1ECCD1A-1241-739E-CDD7-C5327A974DA1}"/>
                    </a:ext>
                  </a:extLst>
                </p14:cNvPr>
                <p14:cNvContentPartPr/>
                <p14:nvPr/>
              </p14:nvContentPartPr>
              <p14:xfrm>
                <a:off x="4128010" y="2022929"/>
                <a:ext cx="303480" cy="2610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A1ECCD1A-1241-739E-CDD7-C5327A974DA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119370" y="2013929"/>
                  <a:ext cx="32112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F782A7B9-1A6A-384C-69BD-3693148F7F01}"/>
                    </a:ext>
                  </a:extLst>
                </p14:cNvPr>
                <p14:cNvContentPartPr/>
                <p14:nvPr/>
              </p14:nvContentPartPr>
              <p14:xfrm>
                <a:off x="4572250" y="1882529"/>
                <a:ext cx="113400" cy="1422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F782A7B9-1A6A-384C-69BD-3693148F7F0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563610" y="1873529"/>
                  <a:ext cx="1310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E75DE00-7B18-CCF5-3A35-4CDE32A929DE}"/>
                    </a:ext>
                  </a:extLst>
                </p14:cNvPr>
                <p14:cNvContentPartPr/>
                <p14:nvPr/>
              </p14:nvContentPartPr>
              <p14:xfrm>
                <a:off x="3696370" y="2366729"/>
                <a:ext cx="1202760" cy="507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E75DE00-7B18-CCF5-3A35-4CDE32A929D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687730" y="2358089"/>
                  <a:ext cx="12204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CD22538-2AE8-E6A2-5FB6-6D9F8EE14DB7}"/>
                    </a:ext>
                  </a:extLst>
                </p14:cNvPr>
                <p14:cNvContentPartPr/>
                <p14:nvPr/>
              </p14:nvContentPartPr>
              <p14:xfrm>
                <a:off x="3797530" y="2683529"/>
                <a:ext cx="11520" cy="1303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CD22538-2AE8-E6A2-5FB6-6D9F8EE14DB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788530" y="2674889"/>
                  <a:ext cx="291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5D1C100-337A-6D3F-043F-5FAE7E699222}"/>
                    </a:ext>
                  </a:extLst>
                </p14:cNvPr>
                <p14:cNvContentPartPr/>
                <p14:nvPr/>
              </p14:nvContentPartPr>
              <p14:xfrm>
                <a:off x="3869530" y="2628449"/>
                <a:ext cx="20160" cy="1782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5D1C100-337A-6D3F-043F-5FAE7E69922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860530" y="2619809"/>
                  <a:ext cx="378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4CE17FB-9252-D4FB-41BD-02DA45836155}"/>
                    </a:ext>
                  </a:extLst>
                </p14:cNvPr>
                <p14:cNvContentPartPr/>
                <p14:nvPr/>
              </p14:nvContentPartPr>
              <p14:xfrm>
                <a:off x="3724450" y="2611529"/>
                <a:ext cx="306000" cy="1008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24CE17FB-9252-D4FB-41BD-02DA4583615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715450" y="2602529"/>
                  <a:ext cx="3236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A32321FA-AEED-ABA2-AE5D-29C4211D7F9B}"/>
                    </a:ext>
                  </a:extLst>
                </p14:cNvPr>
                <p14:cNvContentPartPr/>
                <p14:nvPr/>
              </p14:nvContentPartPr>
              <p14:xfrm>
                <a:off x="4223410" y="2528729"/>
                <a:ext cx="123120" cy="3052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A32321FA-AEED-ABA2-AE5D-29C4211D7F9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214410" y="2520089"/>
                  <a:ext cx="14076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F44CF1E-09A2-F080-3B98-0CA6FABC4585}"/>
                    </a:ext>
                  </a:extLst>
                </p14:cNvPr>
                <p14:cNvContentPartPr/>
                <p14:nvPr/>
              </p14:nvContentPartPr>
              <p14:xfrm>
                <a:off x="4121530" y="2550689"/>
                <a:ext cx="286200" cy="1162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F44CF1E-09A2-F080-3B98-0CA6FABC458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112890" y="2541689"/>
                  <a:ext cx="303840" cy="13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44472EB9-EA63-2CDA-4546-3B89878A3CD4}"/>
              </a:ext>
            </a:extLst>
          </p:cNvPr>
          <p:cNvGrpSpPr/>
          <p:nvPr/>
        </p:nvGrpSpPr>
        <p:grpSpPr>
          <a:xfrm>
            <a:off x="5257330" y="1781369"/>
            <a:ext cx="2009520" cy="1063440"/>
            <a:chOff x="5257330" y="1781369"/>
            <a:chExt cx="2009520" cy="106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FEA66F8C-AFA6-554E-07AA-5303C94E8DEA}"/>
                    </a:ext>
                  </a:extLst>
                </p14:cNvPr>
                <p14:cNvContentPartPr/>
                <p14:nvPr/>
              </p14:nvContentPartPr>
              <p14:xfrm>
                <a:off x="5257330" y="2048489"/>
                <a:ext cx="55800" cy="7297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FEA66F8C-AFA6-554E-07AA-5303C94E8DE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248330" y="2039489"/>
                  <a:ext cx="73440" cy="74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3576C6BA-9F64-75C5-2B19-DAAC132E2561}"/>
                    </a:ext>
                  </a:extLst>
                </p14:cNvPr>
                <p14:cNvContentPartPr/>
                <p14:nvPr/>
              </p14:nvContentPartPr>
              <p14:xfrm>
                <a:off x="5593930" y="2222009"/>
                <a:ext cx="86760" cy="4626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3576C6BA-9F64-75C5-2B19-DAAC132E256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584930" y="2213369"/>
                  <a:ext cx="104400" cy="48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1F624152-E4BA-52FE-2B02-3373E187DC04}"/>
                    </a:ext>
                  </a:extLst>
                </p14:cNvPr>
                <p14:cNvContentPartPr/>
                <p14:nvPr/>
              </p14:nvContentPartPr>
              <p14:xfrm>
                <a:off x="5839090" y="2192849"/>
                <a:ext cx="255240" cy="4662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1F624152-E4BA-52FE-2B02-3373E187DC0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830090" y="2183849"/>
                  <a:ext cx="272880" cy="48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9F845449-C517-2B7A-F2D9-C35FF261BBFC}"/>
                    </a:ext>
                  </a:extLst>
                </p14:cNvPr>
                <p14:cNvContentPartPr/>
                <p14:nvPr/>
              </p14:nvContentPartPr>
              <p14:xfrm>
                <a:off x="5735770" y="2393009"/>
                <a:ext cx="162360" cy="414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9F845449-C517-2B7A-F2D9-C35FF261BBF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727130" y="2384009"/>
                  <a:ext cx="1800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2A442988-9C59-D4DE-1BB7-EB055A9E9AAB}"/>
                    </a:ext>
                  </a:extLst>
                </p14:cNvPr>
                <p14:cNvContentPartPr/>
                <p14:nvPr/>
              </p14:nvContentPartPr>
              <p14:xfrm>
                <a:off x="5973010" y="2643209"/>
                <a:ext cx="131760" cy="1213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2A442988-9C59-D4DE-1BB7-EB055A9E9AAB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964370" y="2634209"/>
                  <a:ext cx="1494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FE4F22D7-EE1E-1FB9-5C4A-A73ABFF4888A}"/>
                    </a:ext>
                  </a:extLst>
                </p14:cNvPr>
                <p14:cNvContentPartPr/>
                <p14:nvPr/>
              </p14:nvContentPartPr>
              <p14:xfrm>
                <a:off x="6197650" y="2645369"/>
                <a:ext cx="165240" cy="1587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FE4F22D7-EE1E-1FB9-5C4A-A73ABFF4888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189010" y="2636369"/>
                  <a:ext cx="1828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A3F5208-F491-AD61-66CA-4FB705352E56}"/>
                    </a:ext>
                  </a:extLst>
                </p14:cNvPr>
                <p14:cNvContentPartPr/>
                <p14:nvPr/>
              </p14:nvContentPartPr>
              <p14:xfrm>
                <a:off x="6458290" y="2771009"/>
                <a:ext cx="100440" cy="738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A3F5208-F491-AD61-66CA-4FB705352E5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449650" y="2762369"/>
                  <a:ext cx="1180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A11825DA-5190-F1E9-9113-4F1308588DB5}"/>
                    </a:ext>
                  </a:extLst>
                </p14:cNvPr>
                <p14:cNvContentPartPr/>
                <p14:nvPr/>
              </p14:nvContentPartPr>
              <p14:xfrm>
                <a:off x="6804610" y="2091689"/>
                <a:ext cx="58680" cy="7527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A11825DA-5190-F1E9-9113-4F1308588DB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795610" y="2082689"/>
                  <a:ext cx="76320" cy="77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075289D5-50F1-8CBD-49BD-B86C51187741}"/>
                    </a:ext>
                  </a:extLst>
                </p14:cNvPr>
                <p14:cNvContentPartPr/>
                <p14:nvPr/>
              </p14:nvContentPartPr>
              <p14:xfrm>
                <a:off x="5386930" y="1781369"/>
                <a:ext cx="1425600" cy="1224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075289D5-50F1-8CBD-49BD-B86C5118774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378290" y="1772369"/>
                  <a:ext cx="14432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9329A730-1976-B387-0E47-756F93D317AA}"/>
                    </a:ext>
                  </a:extLst>
                </p14:cNvPr>
                <p14:cNvContentPartPr/>
                <p14:nvPr/>
              </p14:nvContentPartPr>
              <p14:xfrm>
                <a:off x="7075330" y="1977569"/>
                <a:ext cx="191520" cy="1303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9329A730-1976-B387-0E47-756F93D317A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066690" y="1968929"/>
                  <a:ext cx="209160" cy="147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FACD8887-838C-8879-48A5-562B544913C9}"/>
                  </a:ext>
                </a:extLst>
              </p14:cNvPr>
              <p14:cNvContentPartPr/>
              <p14:nvPr/>
            </p14:nvContentPartPr>
            <p14:xfrm>
              <a:off x="7527490" y="2181329"/>
              <a:ext cx="303120" cy="31500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FACD8887-838C-8879-48A5-562B544913C9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7518850" y="2172689"/>
                <a:ext cx="320760" cy="332640"/>
              </a:xfrm>
              <a:prstGeom prst="rect">
                <a:avLst/>
              </a:prstGeom>
            </p:spPr>
          </p:pic>
        </mc:Fallback>
      </mc:AlternateContent>
      <p:grpSp>
        <p:nvGrpSpPr>
          <p:cNvPr id="84" name="Group 83">
            <a:extLst>
              <a:ext uri="{FF2B5EF4-FFF2-40B4-BE49-F238E27FC236}">
                <a16:creationId xmlns:a16="http://schemas.microsoft.com/office/drawing/2014/main" id="{A4FCE87A-CB82-98EA-7235-5A289E24D748}"/>
              </a:ext>
            </a:extLst>
          </p:cNvPr>
          <p:cNvGrpSpPr/>
          <p:nvPr/>
        </p:nvGrpSpPr>
        <p:grpSpPr>
          <a:xfrm>
            <a:off x="751930" y="3485609"/>
            <a:ext cx="384840" cy="265320"/>
            <a:chOff x="751930" y="3485609"/>
            <a:chExt cx="384840" cy="26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84ED82D-2A0E-75A3-374A-8793B1C9C620}"/>
                    </a:ext>
                  </a:extLst>
                </p14:cNvPr>
                <p14:cNvContentPartPr/>
                <p14:nvPr/>
              </p14:nvContentPartPr>
              <p14:xfrm>
                <a:off x="751930" y="3485609"/>
                <a:ext cx="49680" cy="2646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84ED82D-2A0E-75A3-374A-8793B1C9C62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42930" y="3476969"/>
                  <a:ext cx="6732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B78FAF1F-5CC1-30A4-078F-AEA906803AD7}"/>
                    </a:ext>
                  </a:extLst>
                </p14:cNvPr>
                <p14:cNvContentPartPr/>
                <p14:nvPr/>
              </p14:nvContentPartPr>
              <p14:xfrm>
                <a:off x="1004290" y="3486689"/>
                <a:ext cx="128520" cy="2642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B78FAF1F-5CC1-30A4-078F-AEA906803AD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95290" y="3478049"/>
                  <a:ext cx="14616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F473853D-679D-338F-1451-ABBF72FCCE71}"/>
                    </a:ext>
                  </a:extLst>
                </p14:cNvPr>
                <p14:cNvContentPartPr/>
                <p14:nvPr/>
              </p14:nvContentPartPr>
              <p14:xfrm>
                <a:off x="919330" y="3641489"/>
                <a:ext cx="217440" cy="421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F473853D-679D-338F-1451-ABBF72FCCE7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10330" y="3632489"/>
                  <a:ext cx="235080" cy="59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692E6990-E4B0-8C71-1D2A-577F648CE4E3}"/>
                  </a:ext>
                </a:extLst>
              </p14:cNvPr>
              <p14:cNvContentPartPr/>
              <p14:nvPr/>
            </p14:nvContentPartPr>
            <p14:xfrm>
              <a:off x="1502530" y="3505049"/>
              <a:ext cx="179640" cy="24444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692E6990-E4B0-8C71-1D2A-577F648CE4E3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1493530" y="3496049"/>
                <a:ext cx="197280" cy="262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0" name="Group 109">
            <a:extLst>
              <a:ext uri="{FF2B5EF4-FFF2-40B4-BE49-F238E27FC236}">
                <a16:creationId xmlns:a16="http://schemas.microsoft.com/office/drawing/2014/main" id="{289437BF-4225-45F4-2400-B42BA984D4E0}"/>
              </a:ext>
            </a:extLst>
          </p:cNvPr>
          <p:cNvGrpSpPr/>
          <p:nvPr/>
        </p:nvGrpSpPr>
        <p:grpSpPr>
          <a:xfrm>
            <a:off x="1927690" y="3491729"/>
            <a:ext cx="803160" cy="447840"/>
            <a:chOff x="1927690" y="3491729"/>
            <a:chExt cx="803160" cy="44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D2E6A1A0-069B-8BC5-3651-BC58865CF1F9}"/>
                    </a:ext>
                  </a:extLst>
                </p14:cNvPr>
                <p14:cNvContentPartPr/>
                <p14:nvPr/>
              </p14:nvContentPartPr>
              <p14:xfrm>
                <a:off x="1929490" y="3563729"/>
                <a:ext cx="220320" cy="216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D2E6A1A0-069B-8BC5-3651-BC58865CF1F9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920490" y="3554729"/>
                  <a:ext cx="2379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8A0CF7BC-F5B2-9626-BF91-CBE171F02F91}"/>
                    </a:ext>
                  </a:extLst>
                </p14:cNvPr>
                <p14:cNvContentPartPr/>
                <p14:nvPr/>
              </p14:nvContentPartPr>
              <p14:xfrm>
                <a:off x="1927690" y="3690449"/>
                <a:ext cx="234360" cy="176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8A0CF7BC-F5B2-9626-BF91-CBE171F02F9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919050" y="3681449"/>
                  <a:ext cx="2520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4FBB3C11-C558-216D-DB47-EF6297988026}"/>
                    </a:ext>
                  </a:extLst>
                </p14:cNvPr>
                <p14:cNvContentPartPr/>
                <p14:nvPr/>
              </p14:nvContentPartPr>
              <p14:xfrm>
                <a:off x="2374450" y="3491729"/>
                <a:ext cx="241560" cy="2440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4FBB3C11-C558-216D-DB47-EF629798802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365450" y="3483089"/>
                  <a:ext cx="25920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7365A9A3-4E07-718E-E259-F5D7E4D9EBC3}"/>
                    </a:ext>
                  </a:extLst>
                </p14:cNvPr>
                <p14:cNvContentPartPr/>
                <p14:nvPr/>
              </p14:nvContentPartPr>
              <p14:xfrm>
                <a:off x="2612770" y="3731129"/>
                <a:ext cx="118080" cy="2084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7365A9A3-4E07-718E-E259-F5D7E4D9EBC3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603770" y="3722129"/>
                  <a:ext cx="135720" cy="22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D1DF24EC-9F6E-4224-620F-016ADF6D9908}"/>
              </a:ext>
            </a:extLst>
          </p:cNvPr>
          <p:cNvGrpSpPr/>
          <p:nvPr/>
        </p:nvGrpSpPr>
        <p:grpSpPr>
          <a:xfrm>
            <a:off x="3433930" y="3478769"/>
            <a:ext cx="867600" cy="462960"/>
            <a:chOff x="3433930" y="3478769"/>
            <a:chExt cx="867600" cy="46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82434F03-5083-802D-866B-93487FD7F34B}"/>
                    </a:ext>
                  </a:extLst>
                </p14:cNvPr>
                <p14:cNvContentPartPr/>
                <p14:nvPr/>
              </p14:nvContentPartPr>
              <p14:xfrm>
                <a:off x="3433930" y="3545009"/>
                <a:ext cx="192960" cy="3967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82434F03-5083-802D-866B-93487FD7F34B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425290" y="3536369"/>
                  <a:ext cx="210600" cy="41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38017EC6-5D51-C4D0-FD74-D2FFAF265C68}"/>
                    </a:ext>
                  </a:extLst>
                </p14:cNvPr>
                <p14:cNvContentPartPr/>
                <p14:nvPr/>
              </p14:nvContentPartPr>
              <p14:xfrm>
                <a:off x="3698170" y="3478769"/>
                <a:ext cx="45360" cy="2307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38017EC6-5D51-C4D0-FD74-D2FFAF265C6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689530" y="3469769"/>
                  <a:ext cx="6300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E21B1EF2-1315-5F35-5D42-3465B92FDE6E}"/>
                    </a:ext>
                  </a:extLst>
                </p14:cNvPr>
                <p14:cNvContentPartPr/>
                <p14:nvPr/>
              </p14:nvContentPartPr>
              <p14:xfrm>
                <a:off x="3859450" y="3579929"/>
                <a:ext cx="94680" cy="1544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E21B1EF2-1315-5F35-5D42-3465B92FDE6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850450" y="3571289"/>
                  <a:ext cx="1123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83481FB9-D468-0B55-336C-4F48681500EA}"/>
                    </a:ext>
                  </a:extLst>
                </p14:cNvPr>
                <p14:cNvContentPartPr/>
                <p14:nvPr/>
              </p14:nvContentPartPr>
              <p14:xfrm>
                <a:off x="4056370" y="3606569"/>
                <a:ext cx="104760" cy="1198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83481FB9-D468-0B55-336C-4F48681500E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047730" y="3597569"/>
                  <a:ext cx="1224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229ABE1D-1930-F133-C03E-67A547C72C5E}"/>
                    </a:ext>
                  </a:extLst>
                </p14:cNvPr>
                <p14:cNvContentPartPr/>
                <p14:nvPr/>
              </p14:nvContentPartPr>
              <p14:xfrm>
                <a:off x="4234570" y="3548249"/>
                <a:ext cx="66960" cy="1864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229ABE1D-1930-F133-C03E-67A547C72C5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225570" y="3539249"/>
                  <a:ext cx="84600" cy="20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B3F74882-27D0-500C-B788-6112B294813B}"/>
              </a:ext>
            </a:extLst>
          </p:cNvPr>
          <p:cNvGrpSpPr/>
          <p:nvPr/>
        </p:nvGrpSpPr>
        <p:grpSpPr>
          <a:xfrm>
            <a:off x="4858090" y="3473729"/>
            <a:ext cx="574560" cy="495000"/>
            <a:chOff x="4858090" y="3473729"/>
            <a:chExt cx="574560" cy="49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CC1070C8-C945-6F09-7E94-069EF49331BC}"/>
                    </a:ext>
                  </a:extLst>
                </p14:cNvPr>
                <p14:cNvContentPartPr/>
                <p14:nvPr/>
              </p14:nvContentPartPr>
              <p14:xfrm>
                <a:off x="4858090" y="3473729"/>
                <a:ext cx="244800" cy="2826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CC1070C8-C945-6F09-7E94-069EF49331BC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849090" y="3464729"/>
                  <a:ext cx="26244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E205F7AD-4C13-2F9C-6474-82A26E8B6AA0}"/>
                    </a:ext>
                  </a:extLst>
                </p14:cNvPr>
                <p14:cNvContentPartPr/>
                <p14:nvPr/>
              </p14:nvContentPartPr>
              <p14:xfrm>
                <a:off x="4887970" y="3597929"/>
                <a:ext cx="214200" cy="522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E205F7AD-4C13-2F9C-6474-82A26E8B6AA0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879330" y="3588929"/>
                  <a:ext cx="23184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9A7B6F00-FF6C-A374-6F04-7D38491E4EDA}"/>
                    </a:ext>
                  </a:extLst>
                </p14:cNvPr>
                <p14:cNvContentPartPr/>
                <p14:nvPr/>
              </p14:nvContentPartPr>
              <p14:xfrm>
                <a:off x="4867450" y="3493169"/>
                <a:ext cx="255600" cy="64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9A7B6F00-FF6C-A374-6F04-7D38491E4ED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858810" y="3484169"/>
                  <a:ext cx="2732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640182ED-AF94-F2CA-56CA-122297AB6F15}"/>
                    </a:ext>
                  </a:extLst>
                </p14:cNvPr>
                <p14:cNvContentPartPr/>
                <p14:nvPr/>
              </p14:nvContentPartPr>
              <p14:xfrm>
                <a:off x="5162650" y="3719249"/>
                <a:ext cx="170640" cy="1054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640182ED-AF94-F2CA-56CA-122297AB6F15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154010" y="3710609"/>
                  <a:ext cx="1882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22AB9F55-1717-9EE8-1215-3A2EDDBD703B}"/>
                    </a:ext>
                  </a:extLst>
                </p14:cNvPr>
                <p14:cNvContentPartPr/>
                <p14:nvPr/>
              </p14:nvContentPartPr>
              <p14:xfrm>
                <a:off x="5376850" y="3881969"/>
                <a:ext cx="55800" cy="867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22AB9F55-1717-9EE8-1215-3A2EDDBD703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368210" y="3872969"/>
                  <a:ext cx="73440" cy="10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DC5F26DE-76C8-A8A0-01F6-E92AF5C1ED2D}"/>
              </a:ext>
            </a:extLst>
          </p:cNvPr>
          <p:cNvGrpSpPr/>
          <p:nvPr/>
        </p:nvGrpSpPr>
        <p:grpSpPr>
          <a:xfrm>
            <a:off x="5775370" y="3428369"/>
            <a:ext cx="2409840" cy="536760"/>
            <a:chOff x="5775370" y="3428369"/>
            <a:chExt cx="2409840" cy="53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48C28461-9530-8970-F629-A5884698ED11}"/>
                    </a:ext>
                  </a:extLst>
                </p14:cNvPr>
                <p14:cNvContentPartPr/>
                <p14:nvPr/>
              </p14:nvContentPartPr>
              <p14:xfrm>
                <a:off x="5775370" y="3505049"/>
                <a:ext cx="301320" cy="201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48C28461-9530-8970-F629-A5884698ED11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766730" y="3496049"/>
                  <a:ext cx="3189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85516CD8-5A8B-B09E-6082-EDD1E7F1F954}"/>
                    </a:ext>
                  </a:extLst>
                </p14:cNvPr>
                <p14:cNvContentPartPr/>
                <p14:nvPr/>
              </p14:nvContentPartPr>
              <p14:xfrm>
                <a:off x="5808490" y="3611969"/>
                <a:ext cx="246960" cy="237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85516CD8-5A8B-B09E-6082-EDD1E7F1F954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799850" y="3602969"/>
                  <a:ext cx="2646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6849AB5E-31ED-B32B-C106-FEC94B3133C3}"/>
                    </a:ext>
                  </a:extLst>
                </p14:cNvPr>
                <p14:cNvContentPartPr/>
                <p14:nvPr/>
              </p14:nvContentPartPr>
              <p14:xfrm>
                <a:off x="6230770" y="3438449"/>
                <a:ext cx="173520" cy="2955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6849AB5E-31ED-B32B-C106-FEC94B3133C3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222130" y="3429449"/>
                  <a:ext cx="19116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357BFB1F-86AD-2D75-C866-5E41B61A13A7}"/>
                    </a:ext>
                  </a:extLst>
                </p14:cNvPr>
                <p14:cNvContentPartPr/>
                <p14:nvPr/>
              </p14:nvContentPartPr>
              <p14:xfrm>
                <a:off x="6271810" y="3542129"/>
                <a:ext cx="196920" cy="792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357BFB1F-86AD-2D75-C866-5E41B61A13A7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262810" y="3533129"/>
                  <a:ext cx="2145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CB6E4CFF-7D42-8C66-4953-E49DB7B9C6B4}"/>
                    </a:ext>
                  </a:extLst>
                </p14:cNvPr>
                <p14:cNvContentPartPr/>
                <p14:nvPr/>
              </p14:nvContentPartPr>
              <p14:xfrm>
                <a:off x="6285490" y="3428369"/>
                <a:ext cx="308880" cy="331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CB6E4CFF-7D42-8C66-4953-E49DB7B9C6B4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276490" y="3419729"/>
                  <a:ext cx="3265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FD536E0D-A71F-BC13-FB31-5D9D2998DD07}"/>
                    </a:ext>
                  </a:extLst>
                </p14:cNvPr>
                <p14:cNvContentPartPr/>
                <p14:nvPr/>
              </p14:nvContentPartPr>
              <p14:xfrm>
                <a:off x="6701650" y="3710969"/>
                <a:ext cx="411480" cy="1029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FD536E0D-A71F-BC13-FB31-5D9D2998DD07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692650" y="3701969"/>
                  <a:ext cx="4291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3FFEDB2D-2BB2-36B1-692C-417D41393AA8}"/>
                    </a:ext>
                  </a:extLst>
                </p14:cNvPr>
                <p14:cNvContentPartPr/>
                <p14:nvPr/>
              </p14:nvContentPartPr>
              <p14:xfrm>
                <a:off x="6972370" y="3700529"/>
                <a:ext cx="199440" cy="1742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3FFEDB2D-2BB2-36B1-692C-417D41393AA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963730" y="3691889"/>
                  <a:ext cx="21708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502D49D5-82F2-F1A2-6678-89F7B736E517}"/>
                    </a:ext>
                  </a:extLst>
                </p14:cNvPr>
                <p14:cNvContentPartPr/>
                <p14:nvPr/>
              </p14:nvContentPartPr>
              <p14:xfrm>
                <a:off x="7257490" y="3712409"/>
                <a:ext cx="119520" cy="878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502D49D5-82F2-F1A2-6678-89F7B736E51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248850" y="3703409"/>
                  <a:ext cx="1371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677C0B7B-A00A-AB97-0F47-4370C971188B}"/>
                    </a:ext>
                  </a:extLst>
                </p14:cNvPr>
                <p14:cNvContentPartPr/>
                <p14:nvPr/>
              </p14:nvContentPartPr>
              <p14:xfrm>
                <a:off x="7508410" y="3720689"/>
                <a:ext cx="72720" cy="795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677C0B7B-A00A-AB97-0F47-4370C971188B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499410" y="3711689"/>
                  <a:ext cx="903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56639416-6CCC-6C3E-E71E-E917C5BD5028}"/>
                    </a:ext>
                  </a:extLst>
                </p14:cNvPr>
                <p14:cNvContentPartPr/>
                <p14:nvPr/>
              </p14:nvContentPartPr>
              <p14:xfrm>
                <a:off x="7703890" y="3501809"/>
                <a:ext cx="89640" cy="3355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56639416-6CCC-6C3E-E71E-E917C5BD5028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695250" y="3493169"/>
                  <a:ext cx="10728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45539A6C-B158-78A1-C880-5F03AC9E5D40}"/>
                    </a:ext>
                  </a:extLst>
                </p14:cNvPr>
                <p14:cNvContentPartPr/>
                <p14:nvPr/>
              </p14:nvContentPartPr>
              <p14:xfrm>
                <a:off x="7614970" y="3505049"/>
                <a:ext cx="364680" cy="3783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45539A6C-B158-78A1-C880-5F03AC9E5D40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605970" y="3496049"/>
                  <a:ext cx="382320" cy="39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00CBFF0D-6871-DD51-F2F7-A6C751913B3A}"/>
                    </a:ext>
                  </a:extLst>
                </p14:cNvPr>
                <p14:cNvContentPartPr/>
                <p14:nvPr/>
              </p14:nvContentPartPr>
              <p14:xfrm>
                <a:off x="8013130" y="3693329"/>
                <a:ext cx="172080" cy="2718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00CBFF0D-6871-DD51-F2F7-A6C751913B3A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004490" y="3684689"/>
                  <a:ext cx="18972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670D7C00-083A-F84F-BA95-B426CCDFB695}"/>
                    </a:ext>
                  </a:extLst>
                </p14:cNvPr>
                <p14:cNvContentPartPr/>
                <p14:nvPr/>
              </p14:nvContentPartPr>
              <p14:xfrm>
                <a:off x="8050210" y="3693329"/>
                <a:ext cx="41040" cy="1468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670D7C00-083A-F84F-BA95-B426CCDFB695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041570" y="3684689"/>
                  <a:ext cx="58680" cy="16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929480C2-D679-24C2-6A47-8506F3318C7D}"/>
              </a:ext>
            </a:extLst>
          </p:cNvPr>
          <p:cNvGrpSpPr/>
          <p:nvPr/>
        </p:nvGrpSpPr>
        <p:grpSpPr>
          <a:xfrm>
            <a:off x="9047050" y="3152249"/>
            <a:ext cx="2269080" cy="734040"/>
            <a:chOff x="9047050" y="3152249"/>
            <a:chExt cx="2269080" cy="73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C0B70CF1-1201-BD76-001E-D38100E82737}"/>
                    </a:ext>
                  </a:extLst>
                </p14:cNvPr>
                <p14:cNvContentPartPr/>
                <p14:nvPr/>
              </p14:nvContentPartPr>
              <p14:xfrm>
                <a:off x="9047050" y="3283289"/>
                <a:ext cx="201240" cy="4644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C0B70CF1-1201-BD76-001E-D38100E82737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9038410" y="3274289"/>
                  <a:ext cx="218880" cy="48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5B231E13-47CA-0065-5C7D-427C21A6D3CB}"/>
                    </a:ext>
                  </a:extLst>
                </p14:cNvPr>
                <p14:cNvContentPartPr/>
                <p14:nvPr/>
              </p14:nvContentPartPr>
              <p14:xfrm>
                <a:off x="9257650" y="3484889"/>
                <a:ext cx="192960" cy="1972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5B231E13-47CA-0065-5C7D-427C21A6D3CB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9249010" y="3475889"/>
                  <a:ext cx="2106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B0C2D1B6-FDD9-5295-5016-973C2B253633}"/>
                    </a:ext>
                  </a:extLst>
                </p14:cNvPr>
                <p14:cNvContentPartPr/>
                <p14:nvPr/>
              </p14:nvContentPartPr>
              <p14:xfrm>
                <a:off x="9500650" y="3505409"/>
                <a:ext cx="84600" cy="1476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B0C2D1B6-FDD9-5295-5016-973C2B253633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492010" y="3496769"/>
                  <a:ext cx="1022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1848CA89-CCEB-97A7-D4D7-D0274F47EB85}"/>
                    </a:ext>
                  </a:extLst>
                </p14:cNvPr>
                <p14:cNvContentPartPr/>
                <p14:nvPr/>
              </p14:nvContentPartPr>
              <p14:xfrm>
                <a:off x="9670570" y="3467969"/>
                <a:ext cx="151920" cy="1918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1848CA89-CCEB-97A7-D4D7-D0274F47EB85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661570" y="3458969"/>
                  <a:ext cx="1695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5028F57D-053C-A94D-E29B-172B6DEBEEF1}"/>
                    </a:ext>
                  </a:extLst>
                </p14:cNvPr>
                <p14:cNvContentPartPr/>
                <p14:nvPr/>
              </p14:nvContentPartPr>
              <p14:xfrm>
                <a:off x="9904930" y="3518009"/>
                <a:ext cx="131040" cy="788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5028F57D-053C-A94D-E29B-172B6DEBEEF1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895930" y="3509369"/>
                  <a:ext cx="1486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8E3F2E68-5CBD-DC62-E4E2-608E64018DD3}"/>
                    </a:ext>
                  </a:extLst>
                </p14:cNvPr>
                <p14:cNvContentPartPr/>
                <p14:nvPr/>
              </p14:nvContentPartPr>
              <p14:xfrm>
                <a:off x="10079170" y="3510449"/>
                <a:ext cx="155160" cy="1472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8E3F2E68-5CBD-DC62-E4E2-608E64018DD3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070170" y="3501449"/>
                  <a:ext cx="1728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D640FC03-69D5-5978-8410-2BCCCA259A64}"/>
                    </a:ext>
                  </a:extLst>
                </p14:cNvPr>
                <p14:cNvContentPartPr/>
                <p14:nvPr/>
              </p14:nvContentPartPr>
              <p14:xfrm>
                <a:off x="10321810" y="3476969"/>
                <a:ext cx="171360" cy="1879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D640FC03-69D5-5978-8410-2BCCCA259A64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313170" y="3468329"/>
                  <a:ext cx="1890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DFAD9050-F704-F67D-7D65-81A0DE542300}"/>
                    </a:ext>
                  </a:extLst>
                </p14:cNvPr>
                <p14:cNvContentPartPr/>
                <p14:nvPr/>
              </p14:nvContentPartPr>
              <p14:xfrm>
                <a:off x="10557250" y="3458969"/>
                <a:ext cx="135360" cy="2149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DFAD9050-F704-F67D-7D65-81A0DE542300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548250" y="3450329"/>
                  <a:ext cx="15300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01F614B4-C549-3FC7-D2F0-03EAAA010FD5}"/>
                    </a:ext>
                  </a:extLst>
                </p14:cNvPr>
                <p14:cNvContentPartPr/>
                <p14:nvPr/>
              </p14:nvContentPartPr>
              <p14:xfrm>
                <a:off x="10772170" y="3475529"/>
                <a:ext cx="183960" cy="2188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01F614B4-C549-3FC7-D2F0-03EAAA010FD5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763170" y="3466529"/>
                  <a:ext cx="20160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93106BB3-8714-041A-5E26-F29B7F8111FA}"/>
                    </a:ext>
                  </a:extLst>
                </p14:cNvPr>
                <p14:cNvContentPartPr/>
                <p14:nvPr/>
              </p14:nvContentPartPr>
              <p14:xfrm>
                <a:off x="10984570" y="3489569"/>
                <a:ext cx="109080" cy="1393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93106BB3-8714-041A-5E26-F29B7F8111FA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975570" y="3480569"/>
                  <a:ext cx="1267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2A12ACCC-96D5-1F8B-69A5-B7EA10153366}"/>
                    </a:ext>
                  </a:extLst>
                </p14:cNvPr>
                <p14:cNvContentPartPr/>
                <p14:nvPr/>
              </p14:nvContentPartPr>
              <p14:xfrm>
                <a:off x="11099410" y="3152249"/>
                <a:ext cx="216720" cy="7340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2A12ACCC-96D5-1F8B-69A5-B7EA10153366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1090410" y="3143249"/>
                  <a:ext cx="234360" cy="75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14DE38C9-31A8-F054-E318-426F3F0D079D}"/>
              </a:ext>
            </a:extLst>
          </p:cNvPr>
          <p:cNvGrpSpPr/>
          <p:nvPr/>
        </p:nvGrpSpPr>
        <p:grpSpPr>
          <a:xfrm>
            <a:off x="682090" y="4289129"/>
            <a:ext cx="532440" cy="284760"/>
            <a:chOff x="682090" y="4289129"/>
            <a:chExt cx="532440" cy="28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BD526D20-1DFD-98E9-AFF5-91C52BCA9A82}"/>
                    </a:ext>
                  </a:extLst>
                </p14:cNvPr>
                <p14:cNvContentPartPr/>
                <p14:nvPr/>
              </p14:nvContentPartPr>
              <p14:xfrm>
                <a:off x="682090" y="4426289"/>
                <a:ext cx="148320" cy="1476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BD526D20-1DFD-98E9-AFF5-91C52BCA9A82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73090" y="4417289"/>
                  <a:ext cx="1659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829CCF33-9028-7DFF-C586-16EFE3C2394B}"/>
                    </a:ext>
                  </a:extLst>
                </p14:cNvPr>
                <p14:cNvContentPartPr/>
                <p14:nvPr/>
              </p14:nvContentPartPr>
              <p14:xfrm>
                <a:off x="907090" y="4442849"/>
                <a:ext cx="148680" cy="730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829CCF33-9028-7DFF-C586-16EFE3C2394B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98450" y="4433849"/>
                  <a:ext cx="1663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6CD1DE1E-5168-E261-D700-FD95ABBF0A9E}"/>
                    </a:ext>
                  </a:extLst>
                </p14:cNvPr>
                <p14:cNvContentPartPr/>
                <p14:nvPr/>
              </p14:nvContentPartPr>
              <p14:xfrm>
                <a:off x="1104010" y="4289129"/>
                <a:ext cx="110520" cy="2736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6CD1DE1E-5168-E261-D700-FD95ABBF0A9E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95370" y="4280489"/>
                  <a:ext cx="128160" cy="291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2330A14A-B59A-761E-DF2C-398CC4196FCE}"/>
                  </a:ext>
                </a:extLst>
              </p14:cNvPr>
              <p14:cNvContentPartPr/>
              <p14:nvPr/>
            </p14:nvContentPartPr>
            <p14:xfrm>
              <a:off x="1657690" y="4338809"/>
              <a:ext cx="277560" cy="31572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2330A14A-B59A-761E-DF2C-398CC4196FCE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1649050" y="4329809"/>
                <a:ext cx="295200" cy="33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E9A538CE-A279-C158-5DFC-558478F5B108}"/>
                  </a:ext>
                </a:extLst>
              </p14:cNvPr>
              <p14:cNvContentPartPr/>
              <p14:nvPr/>
            </p14:nvContentPartPr>
            <p14:xfrm>
              <a:off x="1901770" y="4713569"/>
              <a:ext cx="149400" cy="16848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E9A538CE-A279-C158-5DFC-558478F5B108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1893130" y="4704929"/>
                <a:ext cx="16704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19195D8A-24E0-17D1-E243-9C2967F8A0AA}"/>
                  </a:ext>
                </a:extLst>
              </p14:cNvPr>
              <p14:cNvContentPartPr/>
              <p14:nvPr/>
            </p14:nvContentPartPr>
            <p14:xfrm>
              <a:off x="2135410" y="4228289"/>
              <a:ext cx="171000" cy="24048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19195D8A-24E0-17D1-E243-9C2967F8A0AA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2126770" y="4219289"/>
                <a:ext cx="188640" cy="258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81" name="Group 180">
            <a:extLst>
              <a:ext uri="{FF2B5EF4-FFF2-40B4-BE49-F238E27FC236}">
                <a16:creationId xmlns:a16="http://schemas.microsoft.com/office/drawing/2014/main" id="{F90019BD-4EBD-7A2E-E1CE-BA335E425DC4}"/>
              </a:ext>
            </a:extLst>
          </p:cNvPr>
          <p:cNvGrpSpPr/>
          <p:nvPr/>
        </p:nvGrpSpPr>
        <p:grpSpPr>
          <a:xfrm>
            <a:off x="2703130" y="4470209"/>
            <a:ext cx="914040" cy="359640"/>
            <a:chOff x="2703130" y="4470209"/>
            <a:chExt cx="914040" cy="35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E34A5638-0D98-893C-7D0B-B068AC91D4C4}"/>
                    </a:ext>
                  </a:extLst>
                </p14:cNvPr>
                <p14:cNvContentPartPr/>
                <p14:nvPr/>
              </p14:nvContentPartPr>
              <p14:xfrm>
                <a:off x="2703130" y="4530329"/>
                <a:ext cx="177840" cy="2995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E34A5638-0D98-893C-7D0B-B068AC91D4C4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694490" y="4521689"/>
                  <a:ext cx="19548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858557D4-DD43-C33D-C34A-9D99A0E16DEF}"/>
                    </a:ext>
                  </a:extLst>
                </p14:cNvPr>
                <p14:cNvContentPartPr/>
                <p14:nvPr/>
              </p14:nvContentPartPr>
              <p14:xfrm>
                <a:off x="2958730" y="4470209"/>
                <a:ext cx="63000" cy="1983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858557D4-DD43-C33D-C34A-9D99A0E16DEF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949730" y="4461569"/>
                  <a:ext cx="8064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5A1CFCE4-4EA2-F464-09AA-15B4D7BCA5BD}"/>
                    </a:ext>
                  </a:extLst>
                </p14:cNvPr>
                <p14:cNvContentPartPr/>
                <p14:nvPr/>
              </p14:nvContentPartPr>
              <p14:xfrm>
                <a:off x="3111010" y="4552289"/>
                <a:ext cx="102600" cy="1533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5A1CFCE4-4EA2-F464-09AA-15B4D7BCA5BD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102370" y="4543649"/>
                  <a:ext cx="1202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2DDDF729-1FE5-9685-2DEB-BE33753F5FBB}"/>
                    </a:ext>
                  </a:extLst>
                </p14:cNvPr>
                <p14:cNvContentPartPr/>
                <p14:nvPr/>
              </p14:nvContentPartPr>
              <p14:xfrm>
                <a:off x="3269050" y="4625009"/>
                <a:ext cx="121680" cy="856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2DDDF729-1FE5-9685-2DEB-BE33753F5FBB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260410" y="4616369"/>
                  <a:ext cx="1393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52237CF0-B763-A3E7-E848-95BF0F1B97E5}"/>
                    </a:ext>
                  </a:extLst>
                </p14:cNvPr>
                <p14:cNvContentPartPr/>
                <p14:nvPr/>
              </p14:nvContentPartPr>
              <p14:xfrm>
                <a:off x="3499450" y="4493249"/>
                <a:ext cx="117720" cy="1987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52237CF0-B763-A3E7-E848-95BF0F1B97E5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490450" y="4484609"/>
                  <a:ext cx="135360" cy="21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1BE338F5-33C7-FA11-D86F-442C092509B4}"/>
              </a:ext>
            </a:extLst>
          </p:cNvPr>
          <p:cNvGrpSpPr/>
          <p:nvPr/>
        </p:nvGrpSpPr>
        <p:grpSpPr>
          <a:xfrm>
            <a:off x="4160050" y="4272209"/>
            <a:ext cx="373680" cy="513360"/>
            <a:chOff x="4160050" y="4272209"/>
            <a:chExt cx="373680" cy="51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F464125B-C046-B493-4D3A-FD02058A2A62}"/>
                    </a:ext>
                  </a:extLst>
                </p14:cNvPr>
                <p14:cNvContentPartPr/>
                <p14:nvPr/>
              </p14:nvContentPartPr>
              <p14:xfrm>
                <a:off x="4160050" y="4272209"/>
                <a:ext cx="336600" cy="3808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F464125B-C046-B493-4D3A-FD02058A2A62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151410" y="4263209"/>
                  <a:ext cx="354240" cy="39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0291CA4F-959A-2115-33BC-F245A2A674D0}"/>
                    </a:ext>
                  </a:extLst>
                </p14:cNvPr>
                <p14:cNvContentPartPr/>
                <p14:nvPr/>
              </p14:nvContentPartPr>
              <p14:xfrm>
                <a:off x="4378210" y="4693049"/>
                <a:ext cx="155520" cy="925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0291CA4F-959A-2115-33BC-F245A2A674D0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369570" y="4684409"/>
                  <a:ext cx="173160" cy="11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C2CA14AA-724E-101A-DAFD-0D89B8DB212C}"/>
              </a:ext>
            </a:extLst>
          </p:cNvPr>
          <p:cNvGrpSpPr/>
          <p:nvPr/>
        </p:nvGrpSpPr>
        <p:grpSpPr>
          <a:xfrm>
            <a:off x="5007130" y="4279409"/>
            <a:ext cx="604440" cy="376920"/>
            <a:chOff x="5007130" y="4279409"/>
            <a:chExt cx="604440" cy="37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712DF8A9-532B-CF7D-C976-29CB0DE950EB}"/>
                    </a:ext>
                  </a:extLst>
                </p14:cNvPr>
                <p14:cNvContentPartPr/>
                <p14:nvPr/>
              </p14:nvContentPartPr>
              <p14:xfrm>
                <a:off x="5007130" y="4279409"/>
                <a:ext cx="266400" cy="3769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712DF8A9-532B-CF7D-C976-29CB0DE950EB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998490" y="4270409"/>
                  <a:ext cx="28404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CF9EEDF7-AB74-EF0E-F9C9-3B404970B223}"/>
                    </a:ext>
                  </a:extLst>
                </p14:cNvPr>
                <p14:cNvContentPartPr/>
                <p14:nvPr/>
              </p14:nvContentPartPr>
              <p14:xfrm>
                <a:off x="5314570" y="4487129"/>
                <a:ext cx="297000" cy="1663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CF9EEDF7-AB74-EF0E-F9C9-3B404970B223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305930" y="4478129"/>
                  <a:ext cx="314640" cy="18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8BC74C57-4C60-B587-D1FC-9AC1635E7C46}"/>
              </a:ext>
            </a:extLst>
          </p:cNvPr>
          <p:cNvGrpSpPr/>
          <p:nvPr/>
        </p:nvGrpSpPr>
        <p:grpSpPr>
          <a:xfrm>
            <a:off x="6020890" y="4320809"/>
            <a:ext cx="813240" cy="399600"/>
            <a:chOff x="6020890" y="4320809"/>
            <a:chExt cx="813240" cy="39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DFA20E43-CD80-1C4A-9EAD-A6D9D0DE8265}"/>
                    </a:ext>
                  </a:extLst>
                </p14:cNvPr>
                <p14:cNvContentPartPr/>
                <p14:nvPr/>
              </p14:nvContentPartPr>
              <p14:xfrm>
                <a:off x="6094690" y="4320809"/>
                <a:ext cx="227160" cy="3420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DFA20E43-CD80-1C4A-9EAD-A6D9D0DE8265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086050" y="4311809"/>
                  <a:ext cx="24480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10B559AC-91D5-B6AB-0772-D46F1AF22362}"/>
                    </a:ext>
                  </a:extLst>
                </p14:cNvPr>
                <p14:cNvContentPartPr/>
                <p14:nvPr/>
              </p14:nvContentPartPr>
              <p14:xfrm>
                <a:off x="6020890" y="4471649"/>
                <a:ext cx="353520" cy="320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10B559AC-91D5-B6AB-0772-D46F1AF22362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011890" y="4462649"/>
                  <a:ext cx="3711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5A9FA976-458A-996A-687D-CCC8A1C1B614}"/>
                    </a:ext>
                  </a:extLst>
                </p14:cNvPr>
                <p14:cNvContentPartPr/>
                <p14:nvPr/>
              </p14:nvContentPartPr>
              <p14:xfrm>
                <a:off x="6375130" y="4331969"/>
                <a:ext cx="171720" cy="3654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5A9FA976-458A-996A-687D-CCC8A1C1B614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366490" y="4322969"/>
                  <a:ext cx="18936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42C03E5C-BA00-39F9-8119-B6FBBDF9FFE8}"/>
                    </a:ext>
                  </a:extLst>
                </p14:cNvPr>
                <p14:cNvContentPartPr/>
                <p14:nvPr/>
              </p14:nvContentPartPr>
              <p14:xfrm>
                <a:off x="6627850" y="4492889"/>
                <a:ext cx="206280" cy="2275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42C03E5C-BA00-39F9-8119-B6FBBDF9FFE8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619210" y="4483889"/>
                  <a:ext cx="223920" cy="24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CDFCE4FF-063C-3755-2530-D0F75ACBBDA3}"/>
              </a:ext>
            </a:extLst>
          </p:cNvPr>
          <p:cNvGrpSpPr/>
          <p:nvPr/>
        </p:nvGrpSpPr>
        <p:grpSpPr>
          <a:xfrm>
            <a:off x="7349290" y="4472009"/>
            <a:ext cx="473400" cy="412560"/>
            <a:chOff x="7349290" y="4472009"/>
            <a:chExt cx="473400" cy="41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015A0B64-14A6-C77B-BE9A-86065155948A}"/>
                    </a:ext>
                  </a:extLst>
                </p14:cNvPr>
                <p14:cNvContentPartPr/>
                <p14:nvPr/>
              </p14:nvContentPartPr>
              <p14:xfrm>
                <a:off x="7349290" y="4472009"/>
                <a:ext cx="266400" cy="2260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015A0B64-14A6-C77B-BE9A-86065155948A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340290" y="4463369"/>
                  <a:ext cx="28404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79F61A76-1E64-4886-BEB9-8ED271A037FD}"/>
                    </a:ext>
                  </a:extLst>
                </p14:cNvPr>
                <p14:cNvContentPartPr/>
                <p14:nvPr/>
              </p14:nvContentPartPr>
              <p14:xfrm>
                <a:off x="7605970" y="4670369"/>
                <a:ext cx="216720" cy="2142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79F61A76-1E64-4886-BEB9-8ED271A037FD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596970" y="4661369"/>
                  <a:ext cx="234360" cy="23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24A60723-4622-F239-1296-8298FBE4C048}"/>
              </a:ext>
            </a:extLst>
          </p:cNvPr>
          <p:cNvGrpSpPr/>
          <p:nvPr/>
        </p:nvGrpSpPr>
        <p:grpSpPr>
          <a:xfrm>
            <a:off x="1387330" y="5369129"/>
            <a:ext cx="414360" cy="388440"/>
            <a:chOff x="1387330" y="5369129"/>
            <a:chExt cx="414360" cy="38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DCDCEC62-3571-ECF7-3C68-4CF892EA184C}"/>
                    </a:ext>
                  </a:extLst>
                </p14:cNvPr>
                <p14:cNvContentPartPr/>
                <p14:nvPr/>
              </p14:nvContentPartPr>
              <p14:xfrm>
                <a:off x="1387330" y="5369129"/>
                <a:ext cx="267120" cy="3376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DCDCEC62-3571-ECF7-3C68-4CF892EA184C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378690" y="5360489"/>
                  <a:ext cx="28476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EBD3C741-C787-D15C-4A5E-AE166AE067D6}"/>
                    </a:ext>
                  </a:extLst>
                </p14:cNvPr>
                <p14:cNvContentPartPr/>
                <p14:nvPr/>
              </p14:nvContentPartPr>
              <p14:xfrm>
                <a:off x="1643290" y="5658569"/>
                <a:ext cx="158400" cy="990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EBD3C741-C787-D15C-4A5E-AE166AE067D6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634650" y="5649929"/>
                  <a:ext cx="176040" cy="116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40138CB9-1179-30DD-019C-81FCC394628E}"/>
                  </a:ext>
                </a:extLst>
              </p14:cNvPr>
              <p14:cNvContentPartPr/>
              <p14:nvPr/>
            </p14:nvContentPartPr>
            <p14:xfrm>
              <a:off x="1261330" y="5911289"/>
              <a:ext cx="574920" cy="15120"/>
            </p14:xfrm>
          </p:contentPart>
        </mc:Choice>
        <mc:Fallback xmlns=""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40138CB9-1179-30DD-019C-81FCC394628E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1252330" y="5902649"/>
                <a:ext cx="59256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2835D272-C55F-4749-BB13-AF676F3E899F}"/>
                  </a:ext>
                </a:extLst>
              </p14:cNvPr>
              <p14:cNvContentPartPr/>
              <p14:nvPr/>
            </p14:nvContentPartPr>
            <p14:xfrm>
              <a:off x="1380490" y="6069689"/>
              <a:ext cx="231840" cy="215280"/>
            </p14:xfrm>
          </p:contentPart>
        </mc:Choice>
        <mc:Fallback xmlns=""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2835D272-C55F-4749-BB13-AF676F3E899F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1371490" y="6060689"/>
                <a:ext cx="249480" cy="232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91" name="Group 190">
            <a:extLst>
              <a:ext uri="{FF2B5EF4-FFF2-40B4-BE49-F238E27FC236}">
                <a16:creationId xmlns:a16="http://schemas.microsoft.com/office/drawing/2014/main" id="{AB4FAB13-3E67-701A-526B-09DE674544E5}"/>
              </a:ext>
            </a:extLst>
          </p:cNvPr>
          <p:cNvGrpSpPr/>
          <p:nvPr/>
        </p:nvGrpSpPr>
        <p:grpSpPr>
          <a:xfrm>
            <a:off x="2173210" y="5876369"/>
            <a:ext cx="230040" cy="67320"/>
            <a:chOff x="2173210" y="5876369"/>
            <a:chExt cx="230040" cy="6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DF197F10-9944-FB6A-898F-38BB065E19AF}"/>
                    </a:ext>
                  </a:extLst>
                </p14:cNvPr>
                <p14:cNvContentPartPr/>
                <p14:nvPr/>
              </p14:nvContentPartPr>
              <p14:xfrm>
                <a:off x="2209210" y="5876369"/>
                <a:ext cx="194040" cy="540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DF197F10-9944-FB6A-898F-38BB065E19AF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2200570" y="5867369"/>
                  <a:ext cx="2116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BE693016-4251-A384-CC8C-5ACF7F55D913}"/>
                    </a:ext>
                  </a:extLst>
                </p14:cNvPr>
                <p14:cNvContentPartPr/>
                <p14:nvPr/>
              </p14:nvContentPartPr>
              <p14:xfrm>
                <a:off x="2173210" y="5933969"/>
                <a:ext cx="203400" cy="97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BE693016-4251-A384-CC8C-5ACF7F55D913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2164210" y="5924969"/>
                  <a:ext cx="221040" cy="2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EE5E785F-E1AA-CC9E-D698-38BF731D657B}"/>
              </a:ext>
            </a:extLst>
          </p:cNvPr>
          <p:cNvGrpSpPr/>
          <p:nvPr/>
        </p:nvGrpSpPr>
        <p:grpSpPr>
          <a:xfrm>
            <a:off x="2647690" y="5223689"/>
            <a:ext cx="875160" cy="1206360"/>
            <a:chOff x="2647690" y="5223689"/>
            <a:chExt cx="875160" cy="120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4AD16B23-1720-7D9B-E937-A5D90F7E9EBA}"/>
                    </a:ext>
                  </a:extLst>
                </p14:cNvPr>
                <p14:cNvContentPartPr/>
                <p14:nvPr/>
              </p14:nvContentPartPr>
              <p14:xfrm>
                <a:off x="2848570" y="5384969"/>
                <a:ext cx="311040" cy="3160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4AD16B23-1720-7D9B-E937-A5D90F7E9EBA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2839930" y="5375969"/>
                  <a:ext cx="32868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2FF38542-B2FD-5ADF-9985-D54F5C6111FC}"/>
                    </a:ext>
                  </a:extLst>
                </p14:cNvPr>
                <p14:cNvContentPartPr/>
                <p14:nvPr/>
              </p14:nvContentPartPr>
              <p14:xfrm>
                <a:off x="3086890" y="5696729"/>
                <a:ext cx="92160" cy="1062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2FF38542-B2FD-5ADF-9985-D54F5C6111FC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078250" y="5687729"/>
                  <a:ext cx="1098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28A8C6EA-AF64-2634-C4EF-E4D1499B0227}"/>
                    </a:ext>
                  </a:extLst>
                </p14:cNvPr>
                <p14:cNvContentPartPr/>
                <p14:nvPr/>
              </p14:nvContentPartPr>
              <p14:xfrm>
                <a:off x="3359770" y="5223689"/>
                <a:ext cx="163080" cy="22932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28A8C6EA-AF64-2634-C4EF-E4D1499B0227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350770" y="5214689"/>
                  <a:ext cx="18072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9AF9CFC2-CE83-73AF-9458-C2BF506BF4F3}"/>
                    </a:ext>
                  </a:extLst>
                </p14:cNvPr>
                <p14:cNvContentPartPr/>
                <p14:nvPr/>
              </p14:nvContentPartPr>
              <p14:xfrm>
                <a:off x="2647690" y="5895449"/>
                <a:ext cx="673920" cy="482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9AF9CFC2-CE83-73AF-9458-C2BF506BF4F3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2639050" y="5886809"/>
                  <a:ext cx="69156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720DE995-CDF7-B362-6C62-CBEAF058AF38}"/>
                    </a:ext>
                  </a:extLst>
                </p14:cNvPr>
                <p14:cNvContentPartPr/>
                <p14:nvPr/>
              </p14:nvContentPartPr>
              <p14:xfrm>
                <a:off x="2843890" y="6042689"/>
                <a:ext cx="254520" cy="28440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720DE995-CDF7-B362-6C62-CBEAF058AF38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2835250" y="6034049"/>
                  <a:ext cx="27216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D4920A82-958E-EB2C-95A2-B194967B2D1F}"/>
                    </a:ext>
                  </a:extLst>
                </p14:cNvPr>
                <p14:cNvContentPartPr/>
                <p14:nvPr/>
              </p14:nvContentPartPr>
              <p14:xfrm>
                <a:off x="3104530" y="6265169"/>
                <a:ext cx="208800" cy="1648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D4920A82-958E-EB2C-95A2-B194967B2D1F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3095530" y="6256529"/>
                  <a:ext cx="226440" cy="18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6CC34D0F-09B7-C0F0-0968-7401CD26AFF5}"/>
              </a:ext>
            </a:extLst>
          </p:cNvPr>
          <p:cNvGrpSpPr/>
          <p:nvPr/>
        </p:nvGrpSpPr>
        <p:grpSpPr>
          <a:xfrm>
            <a:off x="3983650" y="5798249"/>
            <a:ext cx="312120" cy="122040"/>
            <a:chOff x="3983650" y="5798249"/>
            <a:chExt cx="312120" cy="12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6CF0F9BA-0748-3A5E-7D3C-678BC3C19D6F}"/>
                    </a:ext>
                  </a:extLst>
                </p14:cNvPr>
                <p14:cNvContentPartPr/>
                <p14:nvPr/>
              </p14:nvContentPartPr>
              <p14:xfrm>
                <a:off x="3983650" y="5798249"/>
                <a:ext cx="289800" cy="3168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6CF0F9BA-0748-3A5E-7D3C-678BC3C19D6F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3974650" y="5789609"/>
                  <a:ext cx="3074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9B546294-A208-A011-C64A-2C32DB45F130}"/>
                    </a:ext>
                  </a:extLst>
                </p14:cNvPr>
                <p14:cNvContentPartPr/>
                <p14:nvPr/>
              </p14:nvContentPartPr>
              <p14:xfrm>
                <a:off x="4070770" y="5908409"/>
                <a:ext cx="225000" cy="118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9B546294-A208-A011-C64A-2C32DB45F130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4061770" y="5899769"/>
                  <a:ext cx="24264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7C6FF74F-CB56-B803-9C30-3C79F12775EA}"/>
              </a:ext>
            </a:extLst>
          </p:cNvPr>
          <p:cNvGrpSpPr/>
          <p:nvPr/>
        </p:nvGrpSpPr>
        <p:grpSpPr>
          <a:xfrm>
            <a:off x="4575850" y="5382089"/>
            <a:ext cx="1378440" cy="942840"/>
            <a:chOff x="4575850" y="5382089"/>
            <a:chExt cx="1378440" cy="94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C6590937-32EF-6E45-7FFC-F95A9B5EC5F6}"/>
                    </a:ext>
                  </a:extLst>
                </p14:cNvPr>
                <p14:cNvContentPartPr/>
                <p14:nvPr/>
              </p14:nvContentPartPr>
              <p14:xfrm>
                <a:off x="4975450" y="5460569"/>
                <a:ext cx="13680" cy="1854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C6590937-32EF-6E45-7FFC-F95A9B5EC5F6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4966810" y="5451569"/>
                  <a:ext cx="313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9B8942D2-9DE6-4626-B111-0F7331C351AF}"/>
                    </a:ext>
                  </a:extLst>
                </p14:cNvPr>
                <p14:cNvContentPartPr/>
                <p14:nvPr/>
              </p14:nvContentPartPr>
              <p14:xfrm>
                <a:off x="4589530" y="5682689"/>
                <a:ext cx="1013400" cy="8100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9B8942D2-9DE6-4626-B111-0F7331C351AF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4580890" y="5673689"/>
                  <a:ext cx="10310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1911C4B2-6E5D-7F1A-616F-97E3E7E4ECD8}"/>
                    </a:ext>
                  </a:extLst>
                </p14:cNvPr>
                <p14:cNvContentPartPr/>
                <p14:nvPr/>
              </p14:nvContentPartPr>
              <p14:xfrm>
                <a:off x="4575850" y="5935049"/>
                <a:ext cx="253080" cy="24948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1911C4B2-6E5D-7F1A-616F-97E3E7E4ECD8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4567210" y="5926049"/>
                  <a:ext cx="27072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E7594EE5-FFB5-E789-85AE-0449381E43A4}"/>
                    </a:ext>
                  </a:extLst>
                </p14:cNvPr>
                <p14:cNvContentPartPr/>
                <p14:nvPr/>
              </p14:nvContentPartPr>
              <p14:xfrm>
                <a:off x="4889410" y="6004889"/>
                <a:ext cx="23040" cy="17568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E7594EE5-FFB5-E789-85AE-0449381E43A4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4880410" y="5996249"/>
                  <a:ext cx="406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650385D5-A7A4-A74C-D55A-F4D4AE8112CB}"/>
                    </a:ext>
                  </a:extLst>
                </p14:cNvPr>
                <p14:cNvContentPartPr/>
                <p14:nvPr/>
              </p14:nvContentPartPr>
              <p14:xfrm>
                <a:off x="5033410" y="5972849"/>
                <a:ext cx="21960" cy="1807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650385D5-A7A4-A74C-D55A-F4D4AE8112CB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024770" y="5964209"/>
                  <a:ext cx="3960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25C8E301-8804-DB59-9D5E-AFB0D1AFB919}"/>
                    </a:ext>
                  </a:extLst>
                </p14:cNvPr>
                <p14:cNvContentPartPr/>
                <p14:nvPr/>
              </p14:nvContentPartPr>
              <p14:xfrm>
                <a:off x="4830010" y="5958089"/>
                <a:ext cx="316800" cy="903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25C8E301-8804-DB59-9D5E-AFB0D1AFB919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4821010" y="5949089"/>
                  <a:ext cx="3344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24842335-EAE4-82C3-0AE9-136FF4710CF9}"/>
                    </a:ext>
                  </a:extLst>
                </p14:cNvPr>
                <p14:cNvContentPartPr/>
                <p14:nvPr/>
              </p14:nvContentPartPr>
              <p14:xfrm>
                <a:off x="5340850" y="5830649"/>
                <a:ext cx="115920" cy="3484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24842335-EAE4-82C3-0AE9-136FF4710CF9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5331850" y="5822009"/>
                  <a:ext cx="13356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28920552-E162-B00B-59DA-7C1EC7322344}"/>
                    </a:ext>
                  </a:extLst>
                </p14:cNvPr>
                <p14:cNvContentPartPr/>
                <p14:nvPr/>
              </p14:nvContentPartPr>
              <p14:xfrm>
                <a:off x="5310250" y="5895449"/>
                <a:ext cx="167400" cy="6660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28920552-E162-B00B-59DA-7C1EC7322344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5301610" y="5886809"/>
                  <a:ext cx="18504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E007F635-4222-91A0-36E3-BA0B81BC40CC}"/>
                    </a:ext>
                  </a:extLst>
                </p14:cNvPr>
                <p14:cNvContentPartPr/>
                <p14:nvPr/>
              </p14:nvContentPartPr>
              <p14:xfrm>
                <a:off x="5593210" y="5772329"/>
                <a:ext cx="105120" cy="16848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E007F635-4222-91A0-36E3-BA0B81BC40CC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5584210" y="5763689"/>
                  <a:ext cx="1227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CB63D338-44A9-0B68-908E-432907FA4FA6}"/>
                    </a:ext>
                  </a:extLst>
                </p14:cNvPr>
                <p14:cNvContentPartPr/>
                <p14:nvPr/>
              </p14:nvContentPartPr>
              <p14:xfrm>
                <a:off x="5911810" y="5382089"/>
                <a:ext cx="42480" cy="94284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CB63D338-44A9-0B68-908E-432907FA4FA6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5902810" y="5373089"/>
                  <a:ext cx="60120" cy="96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E8C9D237-23B1-3825-44AC-C5C3E555A339}"/>
              </a:ext>
            </a:extLst>
          </p:cNvPr>
          <p:cNvGrpSpPr/>
          <p:nvPr/>
        </p:nvGrpSpPr>
        <p:grpSpPr>
          <a:xfrm>
            <a:off x="6176770" y="5598089"/>
            <a:ext cx="1034640" cy="719280"/>
            <a:chOff x="6176770" y="5598089"/>
            <a:chExt cx="1034640" cy="71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7BF60267-F943-4DAF-4125-090E63A7612E}"/>
                    </a:ext>
                  </a:extLst>
                </p14:cNvPr>
                <p14:cNvContentPartPr/>
                <p14:nvPr/>
              </p14:nvContentPartPr>
              <p14:xfrm>
                <a:off x="6176770" y="5619689"/>
                <a:ext cx="159840" cy="46764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7BF60267-F943-4DAF-4125-090E63A7612E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6167770" y="5610689"/>
                  <a:ext cx="177480" cy="48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0D140EC1-C6F7-F6C5-CA8C-05DEC9DC3088}"/>
                    </a:ext>
                  </a:extLst>
                </p14:cNvPr>
                <p14:cNvContentPartPr/>
                <p14:nvPr/>
              </p14:nvContentPartPr>
              <p14:xfrm>
                <a:off x="6558010" y="5598089"/>
                <a:ext cx="187920" cy="44676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0D140EC1-C6F7-F6C5-CA8C-05DEC9DC3088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6549370" y="5589089"/>
                  <a:ext cx="205560" cy="46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BDF361B4-63DD-A22F-BDDB-9D4766FDBFDA}"/>
                    </a:ext>
                  </a:extLst>
                </p14:cNvPr>
                <p14:cNvContentPartPr/>
                <p14:nvPr/>
              </p14:nvContentPartPr>
              <p14:xfrm>
                <a:off x="6330490" y="5822729"/>
                <a:ext cx="305640" cy="2196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BDF361B4-63DD-A22F-BDDB-9D4766FDBFDA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6321850" y="5813729"/>
                  <a:ext cx="3232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E81D63FD-F5E7-6BC9-4A82-B38CCB9249BC}"/>
                    </a:ext>
                  </a:extLst>
                </p14:cNvPr>
                <p14:cNvContentPartPr/>
                <p14:nvPr/>
              </p14:nvContentPartPr>
              <p14:xfrm>
                <a:off x="6664570" y="5995529"/>
                <a:ext cx="172440" cy="16596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E81D63FD-F5E7-6BC9-4A82-B38CCB9249BC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6655930" y="5986529"/>
                  <a:ext cx="1900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01D78989-00E2-3965-9F0B-1134E56436DA}"/>
                    </a:ext>
                  </a:extLst>
                </p14:cNvPr>
                <p14:cNvContentPartPr/>
                <p14:nvPr/>
              </p14:nvContentPartPr>
              <p14:xfrm>
                <a:off x="6884890" y="6067169"/>
                <a:ext cx="207720" cy="12240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01D78989-00E2-3965-9F0B-1134E56436DA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6875890" y="6058169"/>
                  <a:ext cx="2253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08D20C3F-F451-41C5-8104-5A1C16D8C797}"/>
                    </a:ext>
                  </a:extLst>
                </p14:cNvPr>
                <p14:cNvContentPartPr/>
                <p14:nvPr/>
              </p14:nvContentPartPr>
              <p14:xfrm>
                <a:off x="7135810" y="6198569"/>
                <a:ext cx="75600" cy="11880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08D20C3F-F451-41C5-8104-5A1C16D8C797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7127170" y="6189569"/>
                  <a:ext cx="93240" cy="13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8797AACC-E75F-5D16-23E7-70483E7CB6FA}"/>
              </a:ext>
            </a:extLst>
          </p:cNvPr>
          <p:cNvGrpSpPr/>
          <p:nvPr/>
        </p:nvGrpSpPr>
        <p:grpSpPr>
          <a:xfrm>
            <a:off x="7482130" y="5472809"/>
            <a:ext cx="861120" cy="884520"/>
            <a:chOff x="7482130" y="5472809"/>
            <a:chExt cx="861120" cy="88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13C77FA6-FBE7-6E0D-FBE1-6601561C9186}"/>
                    </a:ext>
                  </a:extLst>
                </p14:cNvPr>
                <p14:cNvContentPartPr/>
                <p14:nvPr/>
              </p14:nvContentPartPr>
              <p14:xfrm>
                <a:off x="7482130" y="5472809"/>
                <a:ext cx="80280" cy="88452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13C77FA6-FBE7-6E0D-FBE1-6601561C9186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7473130" y="5463809"/>
                  <a:ext cx="97920" cy="90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35044F6E-A6C6-ECD7-16D5-4D92EAB5CE34}"/>
                    </a:ext>
                  </a:extLst>
                </p14:cNvPr>
                <p14:cNvContentPartPr/>
                <p14:nvPr/>
              </p14:nvContentPartPr>
              <p14:xfrm>
                <a:off x="7686250" y="5481809"/>
                <a:ext cx="194400" cy="17568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35044F6E-A6C6-ECD7-16D5-4D92EAB5CE34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7677250" y="5472809"/>
                  <a:ext cx="2120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B30F520B-AEE4-69F0-F3AD-7921921DC4F2}"/>
                    </a:ext>
                  </a:extLst>
                </p14:cNvPr>
                <p14:cNvContentPartPr/>
                <p14:nvPr/>
              </p14:nvContentPartPr>
              <p14:xfrm>
                <a:off x="7971370" y="5681609"/>
                <a:ext cx="371880" cy="41148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B30F520B-AEE4-69F0-F3AD-7921921DC4F2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7962730" y="5672969"/>
                  <a:ext cx="389520" cy="429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230" name="Ink 229">
                <a:extLst>
                  <a:ext uri="{FF2B5EF4-FFF2-40B4-BE49-F238E27FC236}">
                    <a16:creationId xmlns:a16="http://schemas.microsoft.com/office/drawing/2014/main" id="{3C180BC6-7186-1713-7D0C-821E43E7D846}"/>
                  </a:ext>
                </a:extLst>
              </p14:cNvPr>
              <p14:cNvContentPartPr/>
              <p14:nvPr/>
            </p14:nvContentPartPr>
            <p14:xfrm>
              <a:off x="8483650" y="5565329"/>
              <a:ext cx="151200" cy="194400"/>
            </p14:xfrm>
          </p:contentPart>
        </mc:Choice>
        <mc:Fallback xmlns="">
          <p:pic>
            <p:nvPicPr>
              <p:cNvPr id="230" name="Ink 229">
                <a:extLst>
                  <a:ext uri="{FF2B5EF4-FFF2-40B4-BE49-F238E27FC236}">
                    <a16:creationId xmlns:a16="http://schemas.microsoft.com/office/drawing/2014/main" id="{3C180BC6-7186-1713-7D0C-821E43E7D846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8475010" y="5556329"/>
                <a:ext cx="168840" cy="212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43" name="Group 242">
            <a:extLst>
              <a:ext uri="{FF2B5EF4-FFF2-40B4-BE49-F238E27FC236}">
                <a16:creationId xmlns:a16="http://schemas.microsoft.com/office/drawing/2014/main" id="{90A1BFB5-DCB3-B087-D316-63CEB00EE392}"/>
              </a:ext>
            </a:extLst>
          </p:cNvPr>
          <p:cNvGrpSpPr/>
          <p:nvPr/>
        </p:nvGrpSpPr>
        <p:grpSpPr>
          <a:xfrm>
            <a:off x="4563970" y="6426449"/>
            <a:ext cx="2940840" cy="425520"/>
            <a:chOff x="4563970" y="6426449"/>
            <a:chExt cx="2940840" cy="42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93DA3192-AAAB-E5C5-7538-8F18F1B73BEE}"/>
                    </a:ext>
                  </a:extLst>
                </p14:cNvPr>
                <p14:cNvContentPartPr/>
                <p14:nvPr/>
              </p14:nvContentPartPr>
              <p14:xfrm>
                <a:off x="4563970" y="6551009"/>
                <a:ext cx="352080" cy="15516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93DA3192-AAAB-E5C5-7538-8F18F1B73BEE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4554970" y="6542009"/>
                  <a:ext cx="3697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715D59F4-7EE9-C1A2-A4DC-F862687349FB}"/>
                    </a:ext>
                  </a:extLst>
                </p14:cNvPr>
                <p14:cNvContentPartPr/>
                <p14:nvPr/>
              </p14:nvContentPartPr>
              <p14:xfrm>
                <a:off x="5013610" y="6426449"/>
                <a:ext cx="822600" cy="42552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715D59F4-7EE9-C1A2-A4DC-F862687349FB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5004970" y="6417449"/>
                  <a:ext cx="840240" cy="44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099AF6DF-49EE-561C-DF47-982A52D193EF}"/>
                    </a:ext>
                  </a:extLst>
                </p14:cNvPr>
                <p14:cNvContentPartPr/>
                <p14:nvPr/>
              </p14:nvContentPartPr>
              <p14:xfrm>
                <a:off x="6020890" y="6602849"/>
                <a:ext cx="387360" cy="15408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099AF6DF-49EE-561C-DF47-982A52D193EF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6011890" y="6593849"/>
                  <a:ext cx="4050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67AA2402-0679-2176-9DE8-8563576A8C1E}"/>
                    </a:ext>
                  </a:extLst>
                </p14:cNvPr>
                <p14:cNvContentPartPr/>
                <p14:nvPr/>
              </p14:nvContentPartPr>
              <p14:xfrm>
                <a:off x="6578890" y="6438329"/>
                <a:ext cx="169200" cy="34668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67AA2402-0679-2176-9DE8-8563576A8C1E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6570250" y="6429329"/>
                  <a:ext cx="18684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2129565D-96DA-E593-4321-746614BD57FC}"/>
                    </a:ext>
                  </a:extLst>
                </p14:cNvPr>
                <p14:cNvContentPartPr/>
                <p14:nvPr/>
              </p14:nvContentPartPr>
              <p14:xfrm>
                <a:off x="6849250" y="6461729"/>
                <a:ext cx="109440" cy="33732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2129565D-96DA-E593-4321-746614BD57FC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6840250" y="6452729"/>
                  <a:ext cx="12708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477BF0BF-38C2-1425-8369-7070BA36F040}"/>
                    </a:ext>
                  </a:extLst>
                </p14:cNvPr>
                <p14:cNvContentPartPr/>
                <p14:nvPr/>
              </p14:nvContentPartPr>
              <p14:xfrm>
                <a:off x="6718210" y="6629129"/>
                <a:ext cx="212760" cy="504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477BF0BF-38C2-1425-8369-7070BA36F040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6709210" y="6620489"/>
                  <a:ext cx="2304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95F836BB-77D9-7E0F-C9C4-6BE0E40B2994}"/>
                    </a:ext>
                  </a:extLst>
                </p14:cNvPr>
                <p14:cNvContentPartPr/>
                <p14:nvPr/>
              </p14:nvContentPartPr>
              <p14:xfrm>
                <a:off x="7019530" y="6690689"/>
                <a:ext cx="86040" cy="13788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95F836BB-77D9-7E0F-C9C4-6BE0E40B2994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7010890" y="6682049"/>
                  <a:ext cx="1036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7D19A479-2378-38F9-592A-0CC9090FF94E}"/>
                    </a:ext>
                  </a:extLst>
                </p14:cNvPr>
                <p14:cNvContentPartPr/>
                <p14:nvPr/>
              </p14:nvContentPartPr>
              <p14:xfrm>
                <a:off x="7167850" y="6679889"/>
                <a:ext cx="177120" cy="12852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7D19A479-2378-38F9-592A-0CC9090FF94E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7158850" y="6671249"/>
                  <a:ext cx="1947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166F74E6-0C2A-ADF5-4211-0924FAEAA481}"/>
                    </a:ext>
                  </a:extLst>
                </p14:cNvPr>
                <p14:cNvContentPartPr/>
                <p14:nvPr/>
              </p14:nvContentPartPr>
              <p14:xfrm>
                <a:off x="7414810" y="6731729"/>
                <a:ext cx="90000" cy="867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166F74E6-0C2A-ADF5-4211-0924FAEAA481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7406170" y="6723089"/>
                  <a:ext cx="107640" cy="10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D50BD613-F538-A300-6A81-05CC41FD7E0D}"/>
              </a:ext>
            </a:extLst>
          </p:cNvPr>
          <p:cNvGrpSpPr/>
          <p:nvPr/>
        </p:nvGrpSpPr>
        <p:grpSpPr>
          <a:xfrm>
            <a:off x="7801810" y="6360209"/>
            <a:ext cx="3116520" cy="433080"/>
            <a:chOff x="7801810" y="6360209"/>
            <a:chExt cx="3116520" cy="43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D62F6052-14A9-2240-0F2D-11903F1BD417}"/>
                    </a:ext>
                  </a:extLst>
                </p14:cNvPr>
                <p14:cNvContentPartPr/>
                <p14:nvPr/>
              </p14:nvContentPartPr>
              <p14:xfrm>
                <a:off x="7801810" y="6444449"/>
                <a:ext cx="741240" cy="26712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D62F6052-14A9-2240-0F2D-11903F1BD417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7792810" y="6435449"/>
                  <a:ext cx="75888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41A0BF5B-600A-F0E5-49C8-4DC072298061}"/>
                    </a:ext>
                  </a:extLst>
                </p14:cNvPr>
                <p14:cNvContentPartPr/>
                <p14:nvPr/>
              </p14:nvContentPartPr>
              <p14:xfrm>
                <a:off x="8590930" y="6417809"/>
                <a:ext cx="24840" cy="6696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41A0BF5B-600A-F0E5-49C8-4DC072298061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8581930" y="6408809"/>
                  <a:ext cx="424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EA062A8C-E2BC-29BC-D50D-20DAD9B19C56}"/>
                    </a:ext>
                  </a:extLst>
                </p14:cNvPr>
                <p14:cNvContentPartPr/>
                <p14:nvPr/>
              </p14:nvContentPartPr>
              <p14:xfrm>
                <a:off x="8734930" y="6360209"/>
                <a:ext cx="61920" cy="25524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EA062A8C-E2BC-29BC-D50D-20DAD9B19C56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8726290" y="6351569"/>
                  <a:ext cx="7956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9E52446A-7D21-D97D-92FB-3AE46699464C}"/>
                    </a:ext>
                  </a:extLst>
                </p14:cNvPr>
                <p14:cNvContentPartPr/>
                <p14:nvPr/>
              </p14:nvContentPartPr>
              <p14:xfrm>
                <a:off x="8621530" y="6512849"/>
                <a:ext cx="277200" cy="2196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9E52446A-7D21-D97D-92FB-3AE46699464C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8612530" y="6503849"/>
                  <a:ext cx="2948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F7D6C131-1376-EC34-41EE-1906A7E43CA9}"/>
                    </a:ext>
                  </a:extLst>
                </p14:cNvPr>
                <p14:cNvContentPartPr/>
                <p14:nvPr/>
              </p14:nvContentPartPr>
              <p14:xfrm>
                <a:off x="9011770" y="6365249"/>
                <a:ext cx="936000" cy="42804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F7D6C131-1376-EC34-41EE-1906A7E43CA9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9003130" y="6356609"/>
                  <a:ext cx="953640" cy="4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093DF6C7-FF03-BEFB-0F0A-62AF1668B23A}"/>
                    </a:ext>
                  </a:extLst>
                </p14:cNvPr>
                <p14:cNvContentPartPr/>
                <p14:nvPr/>
              </p14:nvContentPartPr>
              <p14:xfrm>
                <a:off x="10111210" y="6584489"/>
                <a:ext cx="111600" cy="7092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093DF6C7-FF03-BEFB-0F0A-62AF1668B23A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0102210" y="6575849"/>
                  <a:ext cx="1292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FC49A361-32A8-BAED-66BB-CF510F29796D}"/>
                    </a:ext>
                  </a:extLst>
                </p14:cNvPr>
                <p14:cNvContentPartPr/>
                <p14:nvPr/>
              </p14:nvContentPartPr>
              <p14:xfrm>
                <a:off x="10278250" y="6614369"/>
                <a:ext cx="156240" cy="7272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FC49A361-32A8-BAED-66BB-CF510F29796D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0269610" y="6605729"/>
                  <a:ext cx="1738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6F3553AA-9B00-9AB2-4FA8-B873C23CCDE8}"/>
                    </a:ext>
                  </a:extLst>
                </p14:cNvPr>
                <p14:cNvContentPartPr/>
                <p14:nvPr/>
              </p14:nvContentPartPr>
              <p14:xfrm>
                <a:off x="10629970" y="6491609"/>
                <a:ext cx="288360" cy="24156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6F3553AA-9B00-9AB2-4FA8-B873C23CCDE8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0621330" y="6482609"/>
                  <a:ext cx="306000" cy="25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74D11F58-E515-DF93-AD15-E985A599486B}"/>
              </a:ext>
            </a:extLst>
          </p:cNvPr>
          <p:cNvGrpSpPr/>
          <p:nvPr/>
        </p:nvGrpSpPr>
        <p:grpSpPr>
          <a:xfrm>
            <a:off x="11197330" y="6200729"/>
            <a:ext cx="860760" cy="590040"/>
            <a:chOff x="11197330" y="6200729"/>
            <a:chExt cx="860760" cy="59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B6FECE0A-E621-66A5-DEDF-B9C46DD7AB74}"/>
                    </a:ext>
                  </a:extLst>
                </p14:cNvPr>
                <p14:cNvContentPartPr/>
                <p14:nvPr/>
              </p14:nvContentPartPr>
              <p14:xfrm>
                <a:off x="11197330" y="6338609"/>
                <a:ext cx="111600" cy="41616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B6FECE0A-E621-66A5-DEDF-B9C46DD7AB74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1188330" y="6329969"/>
                  <a:ext cx="12924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0BD1E285-FE52-8316-0C74-E1963A6B5257}"/>
                    </a:ext>
                  </a:extLst>
                </p14:cNvPr>
                <p14:cNvContentPartPr/>
                <p14:nvPr/>
              </p14:nvContentPartPr>
              <p14:xfrm>
                <a:off x="11292370" y="6574769"/>
                <a:ext cx="209520" cy="10836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0BD1E285-FE52-8316-0C74-E1963A6B5257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1283370" y="6565769"/>
                  <a:ext cx="2271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99E9572A-18BE-C544-5BBC-0F1A11C7B971}"/>
                    </a:ext>
                  </a:extLst>
                </p14:cNvPr>
                <p14:cNvContentPartPr/>
                <p14:nvPr/>
              </p14:nvContentPartPr>
              <p14:xfrm>
                <a:off x="11541490" y="6585569"/>
                <a:ext cx="116640" cy="7560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99E9572A-18BE-C544-5BBC-0F1A11C7B971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1532850" y="6576569"/>
                  <a:ext cx="1342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43FEDB66-43F0-A6C9-064A-3AEF7E8682C8}"/>
                    </a:ext>
                  </a:extLst>
                </p14:cNvPr>
                <p14:cNvContentPartPr/>
                <p14:nvPr/>
              </p14:nvContentPartPr>
              <p14:xfrm>
                <a:off x="11698810" y="6601049"/>
                <a:ext cx="117000" cy="6336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43FEDB66-43F0-A6C9-064A-3AEF7E8682C8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1689810" y="6592409"/>
                  <a:ext cx="13464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8D339B99-C9E5-AFFF-0851-A213391CDDED}"/>
                    </a:ext>
                  </a:extLst>
                </p14:cNvPr>
                <p14:cNvContentPartPr/>
                <p14:nvPr/>
              </p14:nvContentPartPr>
              <p14:xfrm>
                <a:off x="11838130" y="6365249"/>
                <a:ext cx="136800" cy="28872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8D339B99-C9E5-AFFF-0851-A213391CDDED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1829490" y="6356609"/>
                  <a:ext cx="15444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6A9DDD43-4286-4CF5-5914-1D57F6CC347A}"/>
                    </a:ext>
                  </a:extLst>
                </p14:cNvPr>
                <p14:cNvContentPartPr/>
                <p14:nvPr/>
              </p14:nvContentPartPr>
              <p14:xfrm>
                <a:off x="11869450" y="6200729"/>
                <a:ext cx="188640" cy="59004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6A9DDD43-4286-4CF5-5914-1D57F6CC347A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1860810" y="6191729"/>
                  <a:ext cx="206280" cy="607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6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85B274E-6816-B257-0AD7-D9FF91997E88}"/>
                  </a:ext>
                </a:extLst>
              </p14:cNvPr>
              <p14:cNvContentPartPr/>
              <p14:nvPr/>
            </p14:nvContentPartPr>
            <p14:xfrm>
              <a:off x="2252861" y="857305"/>
              <a:ext cx="360" cy="3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85B274E-6816-B257-0AD7-D9FF91997E88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2243861" y="84866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F88E5F1-9DEB-C655-7E44-DE2AC75A0C94}"/>
                  </a:ext>
                </a:extLst>
              </p14:cNvPr>
              <p14:cNvContentPartPr/>
              <p14:nvPr/>
            </p14:nvContentPartPr>
            <p14:xfrm>
              <a:off x="725381" y="950905"/>
              <a:ext cx="307080" cy="2944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F88E5F1-9DEB-C655-7E44-DE2AC75A0C94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716381" y="941905"/>
                <a:ext cx="324720" cy="31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A8C6BDEA-19E9-BA8A-0F00-B94EF6EF313D}"/>
                  </a:ext>
                </a:extLst>
              </p14:cNvPr>
              <p14:cNvContentPartPr/>
              <p14:nvPr/>
            </p14:nvContentPartPr>
            <p14:xfrm>
              <a:off x="669221" y="1403785"/>
              <a:ext cx="461880" cy="1944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A8C6BDEA-19E9-BA8A-0F00-B94EF6EF313D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660221" y="1395145"/>
                <a:ext cx="479520" cy="3708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A2AF950B-F78B-4DF3-B248-95053EF83E5D}"/>
              </a:ext>
            </a:extLst>
          </p:cNvPr>
          <p:cNvGrpSpPr/>
          <p:nvPr/>
        </p:nvGrpSpPr>
        <p:grpSpPr>
          <a:xfrm>
            <a:off x="669221" y="1517545"/>
            <a:ext cx="311400" cy="352440"/>
            <a:chOff x="669221" y="1517545"/>
            <a:chExt cx="311400" cy="352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B039D1E-638C-6BA7-3C6E-91C8C3AA2BF6}"/>
                    </a:ext>
                  </a:extLst>
                </p14:cNvPr>
                <p14:cNvContentPartPr/>
                <p14:nvPr/>
              </p14:nvContentPartPr>
              <p14:xfrm>
                <a:off x="753461" y="1517545"/>
                <a:ext cx="227160" cy="3524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B039D1E-638C-6BA7-3C6E-91C8C3AA2BF6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744821" y="1508545"/>
                  <a:ext cx="24480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8FEF5DF-D63F-101A-7DA2-F9090CBD8926}"/>
                    </a:ext>
                  </a:extLst>
                </p14:cNvPr>
                <p14:cNvContentPartPr/>
                <p14:nvPr/>
              </p14:nvContentPartPr>
              <p14:xfrm>
                <a:off x="669221" y="1573705"/>
                <a:ext cx="144720" cy="3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8FEF5DF-D63F-101A-7DA2-F9090CBD8926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660221" y="1564705"/>
                  <a:ext cx="16236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72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2F963799-8EDF-828A-0BE1-11568B5FA506}"/>
                  </a:ext>
                </a:extLst>
              </p14:cNvPr>
              <p14:cNvContentPartPr/>
              <p14:nvPr/>
            </p14:nvContentPartPr>
            <p14:xfrm>
              <a:off x="4478741" y="2460025"/>
              <a:ext cx="105840" cy="22752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2F963799-8EDF-828A-0BE1-11568B5FA506}"/>
                  </a:ext>
                </a:extLst>
              </p:cNvPr>
              <p:cNvPicPr/>
              <p:nvPr/>
            </p:nvPicPr>
            <p:blipFill>
              <a:blip r:embed="rId373"/>
              <a:stretch>
                <a:fillRect/>
              </a:stretch>
            </p:blipFill>
            <p:spPr>
              <a:xfrm>
                <a:off x="4469741" y="2451025"/>
                <a:ext cx="123480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D4664F88-F9EB-D00F-5FA7-8DC9AD4E5DCC}"/>
                  </a:ext>
                </a:extLst>
              </p14:cNvPr>
              <p14:cNvContentPartPr/>
              <p14:nvPr/>
            </p14:nvContentPartPr>
            <p14:xfrm>
              <a:off x="3487661" y="2571265"/>
              <a:ext cx="178200" cy="27864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D4664F88-F9EB-D00F-5FA7-8DC9AD4E5DCC}"/>
                  </a:ext>
                </a:extLst>
              </p:cNvPr>
              <p:cNvPicPr/>
              <p:nvPr/>
            </p:nvPicPr>
            <p:blipFill>
              <a:blip r:embed="rId375"/>
              <a:stretch>
                <a:fillRect/>
              </a:stretch>
            </p:blipFill>
            <p:spPr>
              <a:xfrm>
                <a:off x="3479021" y="2562265"/>
                <a:ext cx="195840" cy="29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6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A15C0E04-E8C4-16EF-EC71-C902D19C9C52}"/>
                  </a:ext>
                </a:extLst>
              </p14:cNvPr>
              <p14:cNvContentPartPr/>
              <p14:nvPr/>
            </p14:nvContentPartPr>
            <p14:xfrm>
              <a:off x="1734461" y="1328905"/>
              <a:ext cx="189360" cy="1728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A15C0E04-E8C4-16EF-EC71-C902D19C9C52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1725461" y="1319905"/>
                <a:ext cx="207000" cy="3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70400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AAFDBF9-9F15-B410-0AB2-93B694B535F5}"/>
              </a:ext>
            </a:extLst>
          </p:cNvPr>
          <p:cNvGrpSpPr/>
          <p:nvPr/>
        </p:nvGrpSpPr>
        <p:grpSpPr>
          <a:xfrm>
            <a:off x="651490" y="243809"/>
            <a:ext cx="700560" cy="392040"/>
            <a:chOff x="651490" y="243809"/>
            <a:chExt cx="700560" cy="39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90D64C3F-BEDC-748A-D24F-FCDCEB839951}"/>
                    </a:ext>
                  </a:extLst>
                </p14:cNvPr>
                <p14:cNvContentPartPr/>
                <p14:nvPr/>
              </p14:nvContentPartPr>
              <p14:xfrm>
                <a:off x="707290" y="353969"/>
                <a:ext cx="43560" cy="2552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90D64C3F-BEDC-748A-D24F-FCDCEB83995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98290" y="345329"/>
                  <a:ext cx="6120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8FB1BD9A-DFF3-9897-ACA4-6483D9AF9949}"/>
                    </a:ext>
                  </a:extLst>
                </p14:cNvPr>
                <p14:cNvContentPartPr/>
                <p14:nvPr/>
              </p14:nvContentPartPr>
              <p14:xfrm>
                <a:off x="651490" y="352529"/>
                <a:ext cx="221400" cy="367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8FB1BD9A-DFF3-9897-ACA4-6483D9AF994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42850" y="343529"/>
                  <a:ext cx="2390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3461631-BCE4-45FC-EC91-FB774D8A98DC}"/>
                    </a:ext>
                  </a:extLst>
                </p14:cNvPr>
                <p14:cNvContentPartPr/>
                <p14:nvPr/>
              </p14:nvContentPartPr>
              <p14:xfrm>
                <a:off x="876850" y="243809"/>
                <a:ext cx="83520" cy="3920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3461631-BCE4-45FC-EC91-FB774D8A98D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67850" y="234809"/>
                  <a:ext cx="101160" cy="40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AA550DBC-8CD8-D181-2E55-05F358A54DDE}"/>
                    </a:ext>
                  </a:extLst>
                </p14:cNvPr>
                <p14:cNvContentPartPr/>
                <p14:nvPr/>
              </p14:nvContentPartPr>
              <p14:xfrm>
                <a:off x="1026970" y="512009"/>
                <a:ext cx="325080" cy="1144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AA550DBC-8CD8-D181-2E55-05F358A54DD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17970" y="503009"/>
                  <a:ext cx="342720" cy="13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79F15DD-FDBF-F59F-FF6B-2321CC7C8ED9}"/>
              </a:ext>
            </a:extLst>
          </p:cNvPr>
          <p:cNvGrpSpPr/>
          <p:nvPr/>
        </p:nvGrpSpPr>
        <p:grpSpPr>
          <a:xfrm>
            <a:off x="1563370" y="869129"/>
            <a:ext cx="876240" cy="570240"/>
            <a:chOff x="1563370" y="869129"/>
            <a:chExt cx="876240" cy="57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DDFF0AE-EB93-0725-7127-B179892401CB}"/>
                    </a:ext>
                  </a:extLst>
                </p14:cNvPr>
                <p14:cNvContentPartPr/>
                <p14:nvPr/>
              </p14:nvContentPartPr>
              <p14:xfrm>
                <a:off x="1563370" y="869129"/>
                <a:ext cx="396720" cy="2433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DDFF0AE-EB93-0725-7127-B179892401C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554370" y="860489"/>
                  <a:ext cx="41436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A335F0F-1BA1-253B-2513-8959B6D72BF6}"/>
                    </a:ext>
                  </a:extLst>
                </p14:cNvPr>
                <p14:cNvContentPartPr/>
                <p14:nvPr/>
              </p14:nvContentPartPr>
              <p14:xfrm>
                <a:off x="1793410" y="1127609"/>
                <a:ext cx="81000" cy="2538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A335F0F-1BA1-253B-2513-8959B6D72BF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784770" y="1118609"/>
                  <a:ext cx="9864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0EF894E-3B18-F16C-2155-3BE3510CC287}"/>
                    </a:ext>
                  </a:extLst>
                </p14:cNvPr>
                <p14:cNvContentPartPr/>
                <p14:nvPr/>
              </p14:nvContentPartPr>
              <p14:xfrm>
                <a:off x="1917970" y="1247849"/>
                <a:ext cx="139680" cy="932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0EF894E-3B18-F16C-2155-3BE3510CC28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908970" y="1239209"/>
                  <a:ext cx="1573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A63D91E-50E9-067C-F538-A31762AD2DE6}"/>
                    </a:ext>
                  </a:extLst>
                </p14:cNvPr>
                <p14:cNvContentPartPr/>
                <p14:nvPr/>
              </p14:nvContentPartPr>
              <p14:xfrm>
                <a:off x="2110570" y="1295009"/>
                <a:ext cx="41760" cy="144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A63D91E-50E9-067C-F538-A31762AD2DE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101930" y="1286369"/>
                  <a:ext cx="594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B3B7C24-39BE-9AD9-5F26-CC88D936EDA6}"/>
                    </a:ext>
                  </a:extLst>
                </p14:cNvPr>
                <p14:cNvContentPartPr/>
                <p14:nvPr/>
              </p14:nvContentPartPr>
              <p14:xfrm>
                <a:off x="2215330" y="1175489"/>
                <a:ext cx="158760" cy="1836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B3B7C24-39BE-9AD9-5F26-CC88D936EDA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206690" y="1166849"/>
                  <a:ext cx="17640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1DFE810-1905-E36A-0C2C-EEEA77B17722}"/>
                    </a:ext>
                  </a:extLst>
                </p14:cNvPr>
                <p14:cNvContentPartPr/>
                <p14:nvPr/>
              </p14:nvContentPartPr>
              <p14:xfrm>
                <a:off x="2400010" y="1138409"/>
                <a:ext cx="39600" cy="2779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1DFE810-1905-E36A-0C2C-EEEA77B1772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391370" y="1129409"/>
                  <a:ext cx="57240" cy="295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DE9F31E-F048-C045-A95D-247C65E51AA5}"/>
                  </a:ext>
                </a:extLst>
              </p14:cNvPr>
              <p14:cNvContentPartPr/>
              <p14:nvPr/>
            </p14:nvContentPartPr>
            <p14:xfrm>
              <a:off x="2837410" y="886049"/>
              <a:ext cx="201600" cy="252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DE9F31E-F048-C045-A95D-247C65E51AA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828410" y="877409"/>
                <a:ext cx="21924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297ACFE-C4FC-517A-02BE-D0E1FBB30AC4}"/>
                  </a:ext>
                </a:extLst>
              </p14:cNvPr>
              <p14:cNvContentPartPr/>
              <p14:nvPr/>
            </p14:nvContentPartPr>
            <p14:xfrm>
              <a:off x="2816890" y="1022849"/>
              <a:ext cx="171720" cy="208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297ACFE-C4FC-517A-02BE-D0E1FBB30AC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807890" y="1013849"/>
                <a:ext cx="189360" cy="38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D9262A64-847E-3818-CB45-AA4A62900AE8}"/>
              </a:ext>
            </a:extLst>
          </p:cNvPr>
          <p:cNvGrpSpPr/>
          <p:nvPr/>
        </p:nvGrpSpPr>
        <p:grpSpPr>
          <a:xfrm>
            <a:off x="3347890" y="557369"/>
            <a:ext cx="931680" cy="932400"/>
            <a:chOff x="3347890" y="557369"/>
            <a:chExt cx="931680" cy="93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73F88B9-25BA-14BD-4E7F-FDF019F1B0A8}"/>
                    </a:ext>
                  </a:extLst>
                </p14:cNvPr>
                <p14:cNvContentPartPr/>
                <p14:nvPr/>
              </p14:nvContentPartPr>
              <p14:xfrm>
                <a:off x="3427450" y="587969"/>
                <a:ext cx="238680" cy="2682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73F88B9-25BA-14BD-4E7F-FDF019F1B0A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418450" y="579329"/>
                  <a:ext cx="25632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F5E08AF-B812-E7C6-1C00-900E51083C31}"/>
                    </a:ext>
                  </a:extLst>
                </p14:cNvPr>
                <p14:cNvContentPartPr/>
                <p14:nvPr/>
              </p14:nvContentPartPr>
              <p14:xfrm>
                <a:off x="3814450" y="557369"/>
                <a:ext cx="262800" cy="2808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F5E08AF-B812-E7C6-1C00-900E51083C3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805810" y="548729"/>
                  <a:ext cx="28044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240F2D7-E973-5121-CD45-084F3F57139F}"/>
                    </a:ext>
                  </a:extLst>
                </p14:cNvPr>
                <p14:cNvContentPartPr/>
                <p14:nvPr/>
              </p14:nvContentPartPr>
              <p14:xfrm>
                <a:off x="3948010" y="821969"/>
                <a:ext cx="181080" cy="1375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240F2D7-E973-5121-CD45-084F3F57139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939010" y="813329"/>
                  <a:ext cx="1987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5EF2B30-1D95-7A65-2863-6176A59A4B6A}"/>
                    </a:ext>
                  </a:extLst>
                </p14:cNvPr>
                <p14:cNvContentPartPr/>
                <p14:nvPr/>
              </p14:nvContentPartPr>
              <p14:xfrm>
                <a:off x="3347890" y="1031849"/>
                <a:ext cx="931680" cy="586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5EF2B30-1D95-7A65-2863-6176A59A4B6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339250" y="1023209"/>
                  <a:ext cx="9493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8BA0050-56EA-3F9D-03B4-7B63FB1138F2}"/>
                    </a:ext>
                  </a:extLst>
                </p14:cNvPr>
                <p14:cNvContentPartPr/>
                <p14:nvPr/>
              </p14:nvContentPartPr>
              <p14:xfrm>
                <a:off x="3529690" y="1173329"/>
                <a:ext cx="109080" cy="3164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8BA0050-56EA-3F9D-03B4-7B63FB1138F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520690" y="1164329"/>
                  <a:ext cx="12672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250F534-CD8B-FA5B-A08C-CF43139215B3}"/>
                    </a:ext>
                  </a:extLst>
                </p14:cNvPr>
                <p14:cNvContentPartPr/>
                <p14:nvPr/>
              </p14:nvContentPartPr>
              <p14:xfrm>
                <a:off x="3446170" y="1230569"/>
                <a:ext cx="200880" cy="925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250F534-CD8B-FA5B-A08C-CF43139215B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437170" y="1221569"/>
                  <a:ext cx="2185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5E397D4-6468-4840-BA05-DCBAEAB8D299}"/>
                    </a:ext>
                  </a:extLst>
                </p14:cNvPr>
                <p14:cNvContentPartPr/>
                <p14:nvPr/>
              </p14:nvContentPartPr>
              <p14:xfrm>
                <a:off x="3827050" y="1237769"/>
                <a:ext cx="203040" cy="2044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5E397D4-6468-4840-BA05-DCBAEAB8D29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818410" y="1228769"/>
                  <a:ext cx="220680" cy="22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996B268-928A-E67B-4625-4ACE79E55D05}"/>
              </a:ext>
            </a:extLst>
          </p:cNvPr>
          <p:cNvGrpSpPr/>
          <p:nvPr/>
        </p:nvGrpSpPr>
        <p:grpSpPr>
          <a:xfrm>
            <a:off x="4549210" y="522449"/>
            <a:ext cx="1837440" cy="1019160"/>
            <a:chOff x="4549210" y="522449"/>
            <a:chExt cx="1837440" cy="101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6242645-F26E-F185-BD82-D0E41D7B26E1}"/>
                    </a:ext>
                  </a:extLst>
                </p14:cNvPr>
                <p14:cNvContentPartPr/>
                <p14:nvPr/>
              </p14:nvContentPartPr>
              <p14:xfrm>
                <a:off x="5143210" y="522449"/>
                <a:ext cx="18720" cy="3070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6242645-F26E-F185-BD82-D0E41D7B26E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134570" y="513449"/>
                  <a:ext cx="3636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1C71CA3-7366-96FB-0AE4-6A21A47EAB9C}"/>
                    </a:ext>
                  </a:extLst>
                </p14:cNvPr>
                <p14:cNvContentPartPr/>
                <p14:nvPr/>
              </p14:nvContentPartPr>
              <p14:xfrm>
                <a:off x="4580530" y="851849"/>
                <a:ext cx="1443600" cy="1422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1C71CA3-7366-96FB-0AE4-6A21A47EAB9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571530" y="842849"/>
                  <a:ext cx="14612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1AD42E8-087D-E45C-C340-48DED57F86E6}"/>
                    </a:ext>
                  </a:extLst>
                </p14:cNvPr>
                <p14:cNvContentPartPr/>
                <p14:nvPr/>
              </p14:nvContentPartPr>
              <p14:xfrm>
                <a:off x="4571890" y="1137689"/>
                <a:ext cx="249480" cy="2282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1AD42E8-087D-E45C-C340-48DED57F86E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563250" y="1129049"/>
                  <a:ext cx="26712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EE67AFF-39D9-C66C-50C0-4AFD20466821}"/>
                    </a:ext>
                  </a:extLst>
                </p14:cNvPr>
                <p14:cNvContentPartPr/>
                <p14:nvPr/>
              </p14:nvContentPartPr>
              <p14:xfrm>
                <a:off x="4931170" y="1077929"/>
                <a:ext cx="133200" cy="777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EE67AFF-39D9-C66C-50C0-4AFD2046682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922530" y="1068929"/>
                  <a:ext cx="15084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CF77FF1-67BD-3F3A-A67E-29A263F3A568}"/>
                    </a:ext>
                  </a:extLst>
                </p14:cNvPr>
                <p14:cNvContentPartPr/>
                <p14:nvPr/>
              </p14:nvContentPartPr>
              <p14:xfrm>
                <a:off x="4549210" y="1255409"/>
                <a:ext cx="37800" cy="2775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CF77FF1-67BD-3F3A-A67E-29A263F3A56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540570" y="1246409"/>
                  <a:ext cx="5544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608E69CC-2A4F-FCCE-0DC3-08EC3A746A2E}"/>
                    </a:ext>
                  </a:extLst>
                </p14:cNvPr>
                <p14:cNvContentPartPr/>
                <p14:nvPr/>
              </p14:nvContentPartPr>
              <p14:xfrm>
                <a:off x="5177770" y="1241729"/>
                <a:ext cx="14040" cy="1494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608E69CC-2A4F-FCCE-0DC3-08EC3A746A2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168770" y="1233089"/>
                  <a:ext cx="316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81DE4FA-F01D-3AD7-6B88-55F9AF5429D5}"/>
                    </a:ext>
                  </a:extLst>
                </p14:cNvPr>
                <p14:cNvContentPartPr/>
                <p14:nvPr/>
              </p14:nvContentPartPr>
              <p14:xfrm>
                <a:off x="5106490" y="1324889"/>
                <a:ext cx="199440" cy="54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81DE4FA-F01D-3AD7-6B88-55F9AF5429D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097490" y="1315889"/>
                  <a:ext cx="2170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B0A4F0A-7EC2-A300-35F1-383BC957A7BC}"/>
                    </a:ext>
                  </a:extLst>
                </p14:cNvPr>
                <p14:cNvContentPartPr/>
                <p14:nvPr/>
              </p14:nvContentPartPr>
              <p14:xfrm>
                <a:off x="5409610" y="1074689"/>
                <a:ext cx="172440" cy="4240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B0A4F0A-7EC2-A300-35F1-383BC957A7B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400970" y="1066049"/>
                  <a:ext cx="190080" cy="44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29E4E1D-1F65-1E0E-56C0-751B4453BECB}"/>
                    </a:ext>
                  </a:extLst>
                </p14:cNvPr>
                <p14:cNvContentPartPr/>
                <p14:nvPr/>
              </p14:nvContentPartPr>
              <p14:xfrm>
                <a:off x="5578810" y="1160009"/>
                <a:ext cx="147600" cy="2642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29E4E1D-1F65-1E0E-56C0-751B4453BEC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570170" y="1151009"/>
                  <a:ext cx="16524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5544D246-8879-C42A-0663-81EE8CDE3F05}"/>
                    </a:ext>
                  </a:extLst>
                </p14:cNvPr>
                <p14:cNvContentPartPr/>
                <p14:nvPr/>
              </p14:nvContentPartPr>
              <p14:xfrm>
                <a:off x="5829370" y="1129409"/>
                <a:ext cx="109080" cy="2786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544D246-8879-C42A-0663-81EE8CDE3F0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820730" y="1120769"/>
                  <a:ext cx="12672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6C4C25C-AAB2-DAA1-A555-3BB36E725607}"/>
                    </a:ext>
                  </a:extLst>
                </p14:cNvPr>
                <p14:cNvContentPartPr/>
                <p14:nvPr/>
              </p14:nvContentPartPr>
              <p14:xfrm>
                <a:off x="5828290" y="1292129"/>
                <a:ext cx="139320" cy="108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6C4C25C-AAB2-DAA1-A555-3BB36E72560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819290" y="1283129"/>
                  <a:ext cx="1569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5FED9B3-72A9-BF7D-7372-9C91FE1F1A0E}"/>
                    </a:ext>
                  </a:extLst>
                </p14:cNvPr>
                <p14:cNvContentPartPr/>
                <p14:nvPr/>
              </p14:nvContentPartPr>
              <p14:xfrm>
                <a:off x="5820730" y="1139129"/>
                <a:ext cx="184320" cy="64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5FED9B3-72A9-BF7D-7372-9C91FE1F1A0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812090" y="1130489"/>
                  <a:ext cx="2019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B47ED2B-3E3B-A9F5-156E-04C66AE56381}"/>
                    </a:ext>
                  </a:extLst>
                </p14:cNvPr>
                <p14:cNvContentPartPr/>
                <p14:nvPr/>
              </p14:nvContentPartPr>
              <p14:xfrm>
                <a:off x="6041770" y="1048049"/>
                <a:ext cx="85320" cy="4935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B47ED2B-3E3B-A9F5-156E-04C66AE5638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033130" y="1039049"/>
                  <a:ext cx="102960" cy="51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CF5C90E-AC2B-66F3-3485-B7BC4DCCAB9B}"/>
                    </a:ext>
                  </a:extLst>
                </p14:cNvPr>
                <p14:cNvContentPartPr/>
                <p14:nvPr/>
              </p14:nvContentPartPr>
              <p14:xfrm>
                <a:off x="6202330" y="1042289"/>
                <a:ext cx="152280" cy="759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CF5C90E-AC2B-66F3-3485-B7BC4DCCAB9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193330" y="1033649"/>
                  <a:ext cx="1699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7696EBA-5EDB-D03E-6874-C8DCB26C8109}"/>
                    </a:ext>
                  </a:extLst>
                </p14:cNvPr>
                <p14:cNvContentPartPr/>
                <p14:nvPr/>
              </p14:nvContentPartPr>
              <p14:xfrm>
                <a:off x="5882290" y="836369"/>
                <a:ext cx="504360" cy="410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7696EBA-5EDB-D03E-6874-C8DCB26C810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873650" y="827369"/>
                  <a:ext cx="522000" cy="5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6E46561-3311-BDEB-6BCF-EC5019F91F41}"/>
              </a:ext>
            </a:extLst>
          </p:cNvPr>
          <p:cNvGrpSpPr/>
          <p:nvPr/>
        </p:nvGrpSpPr>
        <p:grpSpPr>
          <a:xfrm>
            <a:off x="6975250" y="283409"/>
            <a:ext cx="1732320" cy="569880"/>
            <a:chOff x="6975250" y="283409"/>
            <a:chExt cx="1732320" cy="56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E3FF17D-E165-320B-D61F-B2D85F30E0EE}"/>
                    </a:ext>
                  </a:extLst>
                </p14:cNvPr>
                <p14:cNvContentPartPr/>
                <p14:nvPr/>
              </p14:nvContentPartPr>
              <p14:xfrm>
                <a:off x="6975250" y="505169"/>
                <a:ext cx="164880" cy="2721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E3FF17D-E165-320B-D61F-B2D85F30E0E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966610" y="496529"/>
                  <a:ext cx="18252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5CE6D8E-2524-939F-57BD-88586A03AD52}"/>
                    </a:ext>
                  </a:extLst>
                </p14:cNvPr>
                <p14:cNvContentPartPr/>
                <p14:nvPr/>
              </p14:nvContentPartPr>
              <p14:xfrm>
                <a:off x="7305730" y="604529"/>
                <a:ext cx="8640" cy="1832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5CE6D8E-2524-939F-57BD-88586A03AD5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296730" y="595529"/>
                  <a:ext cx="262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48FFEFB2-F768-2907-B04C-B4B5B46B87FA}"/>
                    </a:ext>
                  </a:extLst>
                </p14:cNvPr>
                <p14:cNvContentPartPr/>
                <p14:nvPr/>
              </p14:nvContentPartPr>
              <p14:xfrm>
                <a:off x="7372690" y="596609"/>
                <a:ext cx="19080" cy="1814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48FFEFB2-F768-2907-B04C-B4B5B46B87F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363690" y="587609"/>
                  <a:ext cx="367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1DF3428-599B-353C-461A-FD548438E9FA}"/>
                    </a:ext>
                  </a:extLst>
                </p14:cNvPr>
                <p14:cNvContentPartPr/>
                <p14:nvPr/>
              </p14:nvContentPartPr>
              <p14:xfrm>
                <a:off x="7223650" y="575369"/>
                <a:ext cx="282600" cy="482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1DF3428-599B-353C-461A-FD548438E9F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215010" y="566729"/>
                  <a:ext cx="3002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5FFF2C7E-4BBD-3E9A-C119-55BC4A7F8C31}"/>
                    </a:ext>
                  </a:extLst>
                </p14:cNvPr>
                <p14:cNvContentPartPr/>
                <p14:nvPr/>
              </p14:nvContentPartPr>
              <p14:xfrm>
                <a:off x="7651330" y="381689"/>
                <a:ext cx="178920" cy="4053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5FFF2C7E-4BBD-3E9A-C119-55BC4A7F8C3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642690" y="372689"/>
                  <a:ext cx="196560" cy="42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35EDBD7-F7CE-91F5-19C0-26A2A056DF1D}"/>
                    </a:ext>
                  </a:extLst>
                </p14:cNvPr>
                <p14:cNvContentPartPr/>
                <p14:nvPr/>
              </p14:nvContentPartPr>
              <p14:xfrm>
                <a:off x="7590490" y="478169"/>
                <a:ext cx="249840" cy="964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35EDBD7-F7CE-91F5-19C0-26A2A056DF1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581490" y="469529"/>
                  <a:ext cx="2674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24BD1887-134B-C19D-2A22-52F9A1B01995}"/>
                    </a:ext>
                  </a:extLst>
                </p14:cNvPr>
                <p14:cNvContentPartPr/>
                <p14:nvPr/>
              </p14:nvContentPartPr>
              <p14:xfrm>
                <a:off x="7959850" y="358649"/>
                <a:ext cx="116280" cy="1512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24BD1887-134B-C19D-2A22-52F9A1B0199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951210" y="349649"/>
                  <a:ext cx="1339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06F0D666-5712-CED1-0659-A6C6E7C6C29F}"/>
                    </a:ext>
                  </a:extLst>
                </p14:cNvPr>
                <p14:cNvContentPartPr/>
                <p14:nvPr/>
              </p14:nvContentPartPr>
              <p14:xfrm>
                <a:off x="8172610" y="403289"/>
                <a:ext cx="289800" cy="3502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06F0D666-5712-CED1-0659-A6C6E7C6C29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163970" y="394649"/>
                  <a:ext cx="30744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D0E21BDF-EB47-DC24-8C59-A131C17FD843}"/>
                    </a:ext>
                  </a:extLst>
                </p14:cNvPr>
                <p14:cNvContentPartPr/>
                <p14:nvPr/>
              </p14:nvContentPartPr>
              <p14:xfrm>
                <a:off x="8288170" y="791369"/>
                <a:ext cx="94680" cy="619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D0E21BDF-EB47-DC24-8C59-A131C17FD84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279170" y="782729"/>
                  <a:ext cx="1123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C7B2FE2-3881-96C0-B243-4CAC07E56B75}"/>
                    </a:ext>
                  </a:extLst>
                </p14:cNvPr>
                <p14:cNvContentPartPr/>
                <p14:nvPr/>
              </p14:nvContentPartPr>
              <p14:xfrm>
                <a:off x="8576170" y="283409"/>
                <a:ext cx="131400" cy="1774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C7B2FE2-3881-96C0-B243-4CAC07E56B7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567530" y="274769"/>
                  <a:ext cx="149040" cy="195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85F5A8DB-FB1A-16BE-E557-DF5EF3882E23}"/>
                  </a:ext>
                </a:extLst>
              </p14:cNvPr>
              <p14:cNvContentPartPr/>
              <p14:nvPr/>
            </p14:nvContentPartPr>
            <p14:xfrm>
              <a:off x="6635770" y="1017449"/>
              <a:ext cx="2164320" cy="334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85F5A8DB-FB1A-16BE-E557-DF5EF3882E23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627130" y="1008809"/>
                <a:ext cx="2181960" cy="51120"/>
              </a:xfrm>
              <a:prstGeom prst="rect">
                <a:avLst/>
              </a:prstGeom>
            </p:spPr>
          </p:pic>
        </mc:Fallback>
      </mc:AlternateContent>
      <p:grpSp>
        <p:nvGrpSpPr>
          <p:cNvPr id="65" name="Group 64">
            <a:extLst>
              <a:ext uri="{FF2B5EF4-FFF2-40B4-BE49-F238E27FC236}">
                <a16:creationId xmlns:a16="http://schemas.microsoft.com/office/drawing/2014/main" id="{77AD2D7D-F304-93DC-5DAC-9E72E6B833CA}"/>
              </a:ext>
            </a:extLst>
          </p:cNvPr>
          <p:cNvGrpSpPr/>
          <p:nvPr/>
        </p:nvGrpSpPr>
        <p:grpSpPr>
          <a:xfrm>
            <a:off x="6890290" y="1115009"/>
            <a:ext cx="1119600" cy="482400"/>
            <a:chOff x="6890290" y="1115009"/>
            <a:chExt cx="1119600" cy="48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8E3ECC0-77FA-B662-1DE4-F800B55415EC}"/>
                    </a:ext>
                  </a:extLst>
                </p14:cNvPr>
                <p14:cNvContentPartPr/>
                <p14:nvPr/>
              </p14:nvContentPartPr>
              <p14:xfrm>
                <a:off x="6890290" y="1196009"/>
                <a:ext cx="291240" cy="3322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8E3ECC0-77FA-B662-1DE4-F800B55415E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881290" y="1187369"/>
                  <a:ext cx="30888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CC1845B7-D5F4-A7A3-FC79-55854EA5DFF4}"/>
                    </a:ext>
                  </a:extLst>
                </p14:cNvPr>
                <p14:cNvContentPartPr/>
                <p14:nvPr/>
              </p14:nvContentPartPr>
              <p14:xfrm>
                <a:off x="7327330" y="1115009"/>
                <a:ext cx="111600" cy="1774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C1845B7-D5F4-A7A3-FC79-55854EA5DFF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318330" y="1106009"/>
                  <a:ext cx="1292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9DC3C13A-8416-4E91-0FF1-E214D25D1240}"/>
                    </a:ext>
                  </a:extLst>
                </p14:cNvPr>
                <p14:cNvContentPartPr/>
                <p14:nvPr/>
              </p14:nvContentPartPr>
              <p14:xfrm>
                <a:off x="7611010" y="1281329"/>
                <a:ext cx="270000" cy="2444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9DC3C13A-8416-4E91-0FF1-E214D25D124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602010" y="1272689"/>
                  <a:ext cx="28764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DBF1C17-C06D-38C5-957E-F889C1470DAA}"/>
                    </a:ext>
                  </a:extLst>
                </p14:cNvPr>
                <p14:cNvContentPartPr/>
                <p14:nvPr/>
              </p14:nvContentPartPr>
              <p14:xfrm>
                <a:off x="7844290" y="1429649"/>
                <a:ext cx="165600" cy="1677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DBF1C17-C06D-38C5-957E-F889C1470DA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835290" y="1420649"/>
                  <a:ext cx="183240" cy="18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042F98C2-6375-A865-37E8-E6F2085698B2}"/>
              </a:ext>
            </a:extLst>
          </p:cNvPr>
          <p:cNvGrpSpPr/>
          <p:nvPr/>
        </p:nvGrpSpPr>
        <p:grpSpPr>
          <a:xfrm>
            <a:off x="1535650" y="3880169"/>
            <a:ext cx="776880" cy="478080"/>
            <a:chOff x="1535650" y="3880169"/>
            <a:chExt cx="776880" cy="47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9F9EFEA-5538-46D8-DF37-B8ECA90A79E1}"/>
                    </a:ext>
                  </a:extLst>
                </p14:cNvPr>
                <p14:cNvContentPartPr/>
                <p14:nvPr/>
              </p14:nvContentPartPr>
              <p14:xfrm>
                <a:off x="1535650" y="3880169"/>
                <a:ext cx="332280" cy="2012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9F9EFEA-5538-46D8-DF37-B8ECA90A79E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527010" y="3871169"/>
                  <a:ext cx="34992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95CFAE7D-724B-6EDA-578D-B9C4D062ED96}"/>
                    </a:ext>
                  </a:extLst>
                </p14:cNvPr>
                <p14:cNvContentPartPr/>
                <p14:nvPr/>
              </p14:nvContentPartPr>
              <p14:xfrm>
                <a:off x="1702690" y="4064129"/>
                <a:ext cx="81000" cy="2055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95CFAE7D-724B-6EDA-578D-B9C4D062ED9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693690" y="4055129"/>
                  <a:ext cx="986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F34B83E-AE8A-52C2-CEEC-81272B2EEF38}"/>
                    </a:ext>
                  </a:extLst>
                </p14:cNvPr>
                <p14:cNvContentPartPr/>
                <p14:nvPr/>
              </p14:nvContentPartPr>
              <p14:xfrm>
                <a:off x="1835530" y="4179689"/>
                <a:ext cx="79200" cy="691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F34B83E-AE8A-52C2-CEEC-81272B2EEF3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826530" y="4170689"/>
                  <a:ext cx="968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0BBE3727-C4FE-8344-8254-E97DBF6585AC}"/>
                    </a:ext>
                  </a:extLst>
                </p14:cNvPr>
                <p14:cNvContentPartPr/>
                <p14:nvPr/>
              </p14:nvContentPartPr>
              <p14:xfrm>
                <a:off x="1958650" y="4238009"/>
                <a:ext cx="55800" cy="1090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0BBE3727-C4FE-8344-8254-E97DBF6585A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950010" y="4229369"/>
                  <a:ext cx="734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67C6EA3-07F9-07FD-FD5E-E2E42C2252ED}"/>
                    </a:ext>
                  </a:extLst>
                </p14:cNvPr>
                <p14:cNvContentPartPr/>
                <p14:nvPr/>
              </p14:nvContentPartPr>
              <p14:xfrm>
                <a:off x="2083210" y="4180049"/>
                <a:ext cx="79200" cy="658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67C6EA3-07F9-07FD-FD5E-E2E42C2252E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074570" y="4171049"/>
                  <a:ext cx="968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39D7F3DE-630A-B3DE-4A6F-F47BDA3AD133}"/>
                    </a:ext>
                  </a:extLst>
                </p14:cNvPr>
                <p14:cNvContentPartPr/>
                <p14:nvPr/>
              </p14:nvContentPartPr>
              <p14:xfrm>
                <a:off x="2206330" y="4067369"/>
                <a:ext cx="106200" cy="2908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39D7F3DE-630A-B3DE-4A6F-F47BDA3AD13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197330" y="4058369"/>
                  <a:ext cx="123840" cy="30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86DA969D-DE68-4F87-95B3-CC6D71C352ED}"/>
              </a:ext>
            </a:extLst>
          </p:cNvPr>
          <p:cNvGrpSpPr/>
          <p:nvPr/>
        </p:nvGrpSpPr>
        <p:grpSpPr>
          <a:xfrm>
            <a:off x="2671090" y="3343049"/>
            <a:ext cx="3619080" cy="1114200"/>
            <a:chOff x="2671090" y="3343049"/>
            <a:chExt cx="3619080" cy="111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D8E80365-7C1B-5BD0-CA4C-113046DC15D8}"/>
                    </a:ext>
                  </a:extLst>
                </p14:cNvPr>
                <p14:cNvContentPartPr/>
                <p14:nvPr/>
              </p14:nvContentPartPr>
              <p14:xfrm>
                <a:off x="2671090" y="3842729"/>
                <a:ext cx="244080" cy="612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D8E80365-7C1B-5BD0-CA4C-113046DC15D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662090" y="3833729"/>
                  <a:ext cx="2617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D177D2E2-3C22-196B-3C0D-1825976523D0}"/>
                    </a:ext>
                  </a:extLst>
                </p14:cNvPr>
                <p14:cNvContentPartPr/>
                <p14:nvPr/>
              </p14:nvContentPartPr>
              <p14:xfrm>
                <a:off x="2686210" y="3929129"/>
                <a:ext cx="232200" cy="309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D177D2E2-3C22-196B-3C0D-1825976523D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677570" y="3920129"/>
                  <a:ext cx="2498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C5F215FB-84CC-8B9C-672C-612328E1622A}"/>
                    </a:ext>
                  </a:extLst>
                </p14:cNvPr>
                <p14:cNvContentPartPr/>
                <p14:nvPr/>
              </p14:nvContentPartPr>
              <p14:xfrm>
                <a:off x="3209290" y="3602609"/>
                <a:ext cx="178560" cy="2062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C5F215FB-84CC-8B9C-672C-612328E1622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200290" y="3593609"/>
                  <a:ext cx="19620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200641B3-6954-7E3A-BBB4-948B0063D4EF}"/>
                    </a:ext>
                  </a:extLst>
                </p14:cNvPr>
                <p14:cNvContentPartPr/>
                <p14:nvPr/>
              </p14:nvContentPartPr>
              <p14:xfrm>
                <a:off x="3544810" y="3516209"/>
                <a:ext cx="228240" cy="3074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200641B3-6954-7E3A-BBB4-948B0063D4E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535810" y="3507209"/>
                  <a:ext cx="24588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03210869-6826-2142-6D5A-BD3A95E52AFE}"/>
                    </a:ext>
                  </a:extLst>
                </p14:cNvPr>
                <p14:cNvContentPartPr/>
                <p14:nvPr/>
              </p14:nvContentPartPr>
              <p14:xfrm>
                <a:off x="3669370" y="3812849"/>
                <a:ext cx="160200" cy="1126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03210869-6826-2142-6D5A-BD3A95E52AF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660730" y="3803849"/>
                  <a:ext cx="1778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51F48EC6-3F21-2C03-E030-9FD5BAA3C5FF}"/>
                    </a:ext>
                  </a:extLst>
                </p14:cNvPr>
                <p14:cNvContentPartPr/>
                <p14:nvPr/>
              </p14:nvContentPartPr>
              <p14:xfrm>
                <a:off x="3090130" y="4049369"/>
                <a:ext cx="872280" cy="1029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51F48EC6-3F21-2C03-E030-9FD5BAA3C5F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081130" y="4040729"/>
                  <a:ext cx="8899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56FC38B5-030D-39F7-CCC4-638CBF1559FD}"/>
                    </a:ext>
                  </a:extLst>
                </p14:cNvPr>
                <p14:cNvContentPartPr/>
                <p14:nvPr/>
              </p14:nvContentPartPr>
              <p14:xfrm>
                <a:off x="3333490" y="4196969"/>
                <a:ext cx="89280" cy="2602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56FC38B5-030D-39F7-CCC4-638CBF1559F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324850" y="4187969"/>
                  <a:ext cx="10692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A5AA6168-592A-D780-69DB-5F049E3D92E0}"/>
                    </a:ext>
                  </a:extLst>
                </p14:cNvPr>
                <p14:cNvContentPartPr/>
                <p14:nvPr/>
              </p14:nvContentPartPr>
              <p14:xfrm>
                <a:off x="3290650" y="4209569"/>
                <a:ext cx="163800" cy="1087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A5AA6168-592A-D780-69DB-5F049E3D92E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281650" y="4200569"/>
                  <a:ext cx="1814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D94EA978-B6EB-2FF0-250D-14F82D1DFAFE}"/>
                    </a:ext>
                  </a:extLst>
                </p14:cNvPr>
                <p14:cNvContentPartPr/>
                <p14:nvPr/>
              </p14:nvContentPartPr>
              <p14:xfrm>
                <a:off x="3630130" y="4254569"/>
                <a:ext cx="186480" cy="1915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D94EA978-B6EB-2FF0-250D-14F82D1DFAF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621130" y="4245569"/>
                  <a:ext cx="2041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95109C02-40DA-D081-ED35-F3EEA3B0E207}"/>
                    </a:ext>
                  </a:extLst>
                </p14:cNvPr>
                <p14:cNvContentPartPr/>
                <p14:nvPr/>
              </p14:nvContentPartPr>
              <p14:xfrm>
                <a:off x="5150770" y="3343049"/>
                <a:ext cx="72720" cy="3470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95109C02-40DA-D081-ED35-F3EEA3B0E20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142130" y="3334409"/>
                  <a:ext cx="9036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30CEB70D-B41A-C163-62E8-B68A819B2AF3}"/>
                    </a:ext>
                  </a:extLst>
                </p14:cNvPr>
                <p14:cNvContentPartPr/>
                <p14:nvPr/>
              </p14:nvContentPartPr>
              <p14:xfrm>
                <a:off x="4135570" y="3733649"/>
                <a:ext cx="2118600" cy="1890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30CEB70D-B41A-C163-62E8-B68A819B2AF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126930" y="3724649"/>
                  <a:ext cx="21362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C0D9F246-83B7-0254-EB45-35A8F6109DBF}"/>
                    </a:ext>
                  </a:extLst>
                </p14:cNvPr>
                <p14:cNvContentPartPr/>
                <p14:nvPr/>
              </p14:nvContentPartPr>
              <p14:xfrm>
                <a:off x="4301890" y="4029209"/>
                <a:ext cx="266040" cy="3571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C0D9F246-83B7-0254-EB45-35A8F6109DB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293250" y="4020569"/>
                  <a:ext cx="28368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246068DE-4DC2-96FF-DA40-13FD47D080A7}"/>
                    </a:ext>
                  </a:extLst>
                </p14:cNvPr>
                <p14:cNvContentPartPr/>
                <p14:nvPr/>
              </p14:nvContentPartPr>
              <p14:xfrm>
                <a:off x="4652530" y="3985649"/>
                <a:ext cx="128880" cy="993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246068DE-4DC2-96FF-DA40-13FD47D080A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643890" y="3976649"/>
                  <a:ext cx="1465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81577E12-A7CA-5E07-995B-386BA55AD4CE}"/>
                    </a:ext>
                  </a:extLst>
                </p14:cNvPr>
                <p14:cNvContentPartPr/>
                <p14:nvPr/>
              </p14:nvContentPartPr>
              <p14:xfrm>
                <a:off x="5000290" y="4064489"/>
                <a:ext cx="15120" cy="2084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81577E12-A7CA-5E07-995B-386BA55AD4C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991650" y="4055849"/>
                  <a:ext cx="3276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8B1D9DC4-0254-3D6D-E9A3-CF04A0B65524}"/>
                    </a:ext>
                  </a:extLst>
                </p14:cNvPr>
                <p14:cNvContentPartPr/>
                <p14:nvPr/>
              </p14:nvContentPartPr>
              <p14:xfrm>
                <a:off x="4892290" y="4190129"/>
                <a:ext cx="222480" cy="158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8B1D9DC4-0254-3D6D-E9A3-CF04A0B6552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883290" y="4181129"/>
                  <a:ext cx="2401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E4F335D7-BF1B-56B6-763D-84964A4D6EB4}"/>
                    </a:ext>
                  </a:extLst>
                </p14:cNvPr>
                <p14:cNvContentPartPr/>
                <p14:nvPr/>
              </p14:nvContentPartPr>
              <p14:xfrm>
                <a:off x="5246530" y="3950369"/>
                <a:ext cx="145800" cy="4701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E4F335D7-BF1B-56B6-763D-84964A4D6EB4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237890" y="3941729"/>
                  <a:ext cx="163440" cy="48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0F71ABD7-6A81-C85E-134B-9CB2BCBC8A59}"/>
                    </a:ext>
                  </a:extLst>
                </p14:cNvPr>
                <p14:cNvContentPartPr/>
                <p14:nvPr/>
              </p14:nvContentPartPr>
              <p14:xfrm>
                <a:off x="5403850" y="4063409"/>
                <a:ext cx="211320" cy="2707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0F71ABD7-6A81-C85E-134B-9CB2BCBC8A5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394850" y="4054769"/>
                  <a:ext cx="22896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0B5431B6-F3C7-BA91-3CA9-798D57ACF597}"/>
                    </a:ext>
                  </a:extLst>
                </p14:cNvPr>
                <p14:cNvContentPartPr/>
                <p14:nvPr/>
              </p14:nvContentPartPr>
              <p14:xfrm>
                <a:off x="5701570" y="4050089"/>
                <a:ext cx="157320" cy="2361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0B5431B6-F3C7-BA91-3CA9-798D57ACF59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692570" y="4041449"/>
                  <a:ext cx="17496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F78A52A5-7A9E-7F44-64DE-B1D9123BBEF7}"/>
                    </a:ext>
                  </a:extLst>
                </p14:cNvPr>
                <p14:cNvContentPartPr/>
                <p14:nvPr/>
              </p14:nvContentPartPr>
              <p14:xfrm>
                <a:off x="5783290" y="4160969"/>
                <a:ext cx="109800" cy="172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F78A52A5-7A9E-7F44-64DE-B1D9123BBEF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774650" y="4152329"/>
                  <a:ext cx="1274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97FAF467-C27A-3525-6219-256E8AF62247}"/>
                    </a:ext>
                  </a:extLst>
                </p14:cNvPr>
                <p14:cNvContentPartPr/>
                <p14:nvPr/>
              </p14:nvContentPartPr>
              <p14:xfrm>
                <a:off x="5707330" y="4032449"/>
                <a:ext cx="186120" cy="583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97FAF467-C27A-3525-6219-256E8AF6224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698330" y="4023809"/>
                  <a:ext cx="2037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5BF3827B-7B10-A8A0-05C9-86E499436B97}"/>
                    </a:ext>
                  </a:extLst>
                </p14:cNvPr>
                <p14:cNvContentPartPr/>
                <p14:nvPr/>
              </p14:nvContentPartPr>
              <p14:xfrm>
                <a:off x="5952850" y="3965129"/>
                <a:ext cx="129240" cy="4374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5BF3827B-7B10-A8A0-05C9-86E499436B9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943850" y="3956129"/>
                  <a:ext cx="146880" cy="45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E279F095-D47F-E233-60E3-FC94AB444797}"/>
                    </a:ext>
                  </a:extLst>
                </p14:cNvPr>
                <p14:cNvContentPartPr/>
                <p14:nvPr/>
              </p14:nvContentPartPr>
              <p14:xfrm>
                <a:off x="6138610" y="3953609"/>
                <a:ext cx="151560" cy="1015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E279F095-D47F-E233-60E3-FC94AB44479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129610" y="3944969"/>
                  <a:ext cx="169200" cy="11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B55BB191-4EE3-D970-3A2E-DFCF811FB34D}"/>
              </a:ext>
            </a:extLst>
          </p:cNvPr>
          <p:cNvGrpSpPr/>
          <p:nvPr/>
        </p:nvGrpSpPr>
        <p:grpSpPr>
          <a:xfrm>
            <a:off x="6852490" y="3076289"/>
            <a:ext cx="1770840" cy="577800"/>
            <a:chOff x="6852490" y="3076289"/>
            <a:chExt cx="1770840" cy="57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00E567DD-E870-5A63-7870-CB9FE33068F8}"/>
                    </a:ext>
                  </a:extLst>
                </p14:cNvPr>
                <p14:cNvContentPartPr/>
                <p14:nvPr/>
              </p14:nvContentPartPr>
              <p14:xfrm>
                <a:off x="6852490" y="3381929"/>
                <a:ext cx="189360" cy="2257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00E567DD-E870-5A63-7870-CB9FE33068F8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843490" y="3373289"/>
                  <a:ext cx="20700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A9E9BA2E-8AE7-9BA3-49BF-D8D56EA349ED}"/>
                    </a:ext>
                  </a:extLst>
                </p14:cNvPr>
                <p14:cNvContentPartPr/>
                <p14:nvPr/>
              </p14:nvContentPartPr>
              <p14:xfrm>
                <a:off x="7170010" y="3491729"/>
                <a:ext cx="25920" cy="1623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A9E9BA2E-8AE7-9BA3-49BF-D8D56EA349ED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161370" y="3482729"/>
                  <a:ext cx="435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7BC91C10-E9A4-8741-3F3F-C610051D7F89}"/>
                    </a:ext>
                  </a:extLst>
                </p14:cNvPr>
                <p14:cNvContentPartPr/>
                <p14:nvPr/>
              </p14:nvContentPartPr>
              <p14:xfrm>
                <a:off x="7293130" y="3478769"/>
                <a:ext cx="27720" cy="1479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7BC91C10-E9A4-8741-3F3F-C610051D7F89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284130" y="3470129"/>
                  <a:ext cx="453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9327D9F7-3204-7E2D-7386-BEA10E811F7C}"/>
                    </a:ext>
                  </a:extLst>
                </p14:cNvPr>
                <p14:cNvContentPartPr/>
                <p14:nvPr/>
              </p14:nvContentPartPr>
              <p14:xfrm>
                <a:off x="7119970" y="3452849"/>
                <a:ext cx="272160" cy="597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9327D9F7-3204-7E2D-7386-BEA10E811F7C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110970" y="3444209"/>
                  <a:ext cx="2898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39FE24BA-4CCD-9F4E-4A54-5E719C7720C1}"/>
                    </a:ext>
                  </a:extLst>
                </p14:cNvPr>
                <p14:cNvContentPartPr/>
                <p14:nvPr/>
              </p14:nvContentPartPr>
              <p14:xfrm>
                <a:off x="7572130" y="3251969"/>
                <a:ext cx="134640" cy="3801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39FE24BA-4CCD-9F4E-4A54-5E719C7720C1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563490" y="3243329"/>
                  <a:ext cx="15228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18C9C8A9-63DB-23C8-2311-710991891233}"/>
                    </a:ext>
                  </a:extLst>
                </p14:cNvPr>
                <p14:cNvContentPartPr/>
                <p14:nvPr/>
              </p14:nvContentPartPr>
              <p14:xfrm>
                <a:off x="7501930" y="3296969"/>
                <a:ext cx="218520" cy="1504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18C9C8A9-63DB-23C8-2311-710991891233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492930" y="3287969"/>
                  <a:ext cx="2361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DF3F3D80-ADD1-3D5D-20E5-D16CD16FBCBC}"/>
                    </a:ext>
                  </a:extLst>
                </p14:cNvPr>
                <p14:cNvContentPartPr/>
                <p14:nvPr/>
              </p14:nvContentPartPr>
              <p14:xfrm>
                <a:off x="7747090" y="3092849"/>
                <a:ext cx="117000" cy="1720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DF3F3D80-ADD1-3D5D-20E5-D16CD16FBCB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738450" y="3083849"/>
                  <a:ext cx="1346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DC725E57-0E18-50DE-74E3-55F630200E46}"/>
                    </a:ext>
                  </a:extLst>
                </p14:cNvPr>
                <p14:cNvContentPartPr/>
                <p14:nvPr/>
              </p14:nvContentPartPr>
              <p14:xfrm>
                <a:off x="8055970" y="3238649"/>
                <a:ext cx="272520" cy="3196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DC725E57-0E18-50DE-74E3-55F630200E46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046970" y="3229649"/>
                  <a:ext cx="29016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EA0F1B09-21FB-36BE-29C8-DB8707244A8E}"/>
                    </a:ext>
                  </a:extLst>
                </p14:cNvPr>
                <p14:cNvContentPartPr/>
                <p14:nvPr/>
              </p14:nvContentPartPr>
              <p14:xfrm>
                <a:off x="8279890" y="3527729"/>
                <a:ext cx="97920" cy="1213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EA0F1B09-21FB-36BE-29C8-DB8707244A8E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271250" y="3518729"/>
                  <a:ext cx="1155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479370AC-14BA-75B9-3394-10E29ED83836}"/>
                    </a:ext>
                  </a:extLst>
                </p14:cNvPr>
                <p14:cNvContentPartPr/>
                <p14:nvPr/>
              </p14:nvContentPartPr>
              <p14:xfrm>
                <a:off x="8450890" y="3076289"/>
                <a:ext cx="172440" cy="2811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479370AC-14BA-75B9-3394-10E29ED83836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442250" y="3067649"/>
                  <a:ext cx="190080" cy="29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58621C14-9108-1030-0D33-2D9D73B11A3C}"/>
              </a:ext>
            </a:extLst>
          </p:cNvPr>
          <p:cNvGrpSpPr/>
          <p:nvPr/>
        </p:nvGrpSpPr>
        <p:grpSpPr>
          <a:xfrm>
            <a:off x="6655570" y="3828689"/>
            <a:ext cx="2036520" cy="618480"/>
            <a:chOff x="6655570" y="3828689"/>
            <a:chExt cx="2036520" cy="61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4A9060FC-2142-467A-0762-B36B8040C1C6}"/>
                    </a:ext>
                  </a:extLst>
                </p14:cNvPr>
                <p14:cNvContentPartPr/>
                <p14:nvPr/>
              </p14:nvContentPartPr>
              <p14:xfrm>
                <a:off x="6655570" y="3828689"/>
                <a:ext cx="2036520" cy="864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4A9060FC-2142-467A-0762-B36B8040C1C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646570" y="3819689"/>
                  <a:ext cx="20541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50B572CB-3A94-5CA4-F4E2-755C69619661}"/>
                    </a:ext>
                  </a:extLst>
                </p14:cNvPr>
                <p14:cNvContentPartPr/>
                <p14:nvPr/>
              </p14:nvContentPartPr>
              <p14:xfrm>
                <a:off x="7333450" y="3989249"/>
                <a:ext cx="93960" cy="1303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50B572CB-3A94-5CA4-F4E2-755C69619661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324810" y="3980609"/>
                  <a:ext cx="1116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12FDA656-D68F-7A77-F314-629ED0E720B9}"/>
                    </a:ext>
                  </a:extLst>
                </p14:cNvPr>
                <p14:cNvContentPartPr/>
                <p14:nvPr/>
              </p14:nvContentPartPr>
              <p14:xfrm>
                <a:off x="7769050" y="4000769"/>
                <a:ext cx="261000" cy="2952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12FDA656-D68F-7A77-F314-629ED0E720B9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760050" y="3992129"/>
                  <a:ext cx="27864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F6750E4A-6E76-B662-8767-F23C83A7CB91}"/>
                    </a:ext>
                  </a:extLst>
                </p14:cNvPr>
                <p14:cNvContentPartPr/>
                <p14:nvPr/>
              </p14:nvContentPartPr>
              <p14:xfrm>
                <a:off x="7898650" y="4266809"/>
                <a:ext cx="179640" cy="1803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F6750E4A-6E76-B662-8767-F23C83A7CB91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890010" y="4258169"/>
                  <a:ext cx="19728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F63AD858-BD7D-00A0-6C14-D1B8936DDA61}"/>
                    </a:ext>
                  </a:extLst>
                </p14:cNvPr>
                <p14:cNvContentPartPr/>
                <p14:nvPr/>
              </p14:nvContentPartPr>
              <p14:xfrm>
                <a:off x="6787690" y="4000769"/>
                <a:ext cx="366120" cy="3423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F63AD858-BD7D-00A0-6C14-D1B8936DDA61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779050" y="3992129"/>
                  <a:ext cx="383760" cy="36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44E074A3-63FF-9458-CCBF-AED53147013F}"/>
              </a:ext>
            </a:extLst>
          </p:cNvPr>
          <p:cNvGrpSpPr/>
          <p:nvPr/>
        </p:nvGrpSpPr>
        <p:grpSpPr>
          <a:xfrm>
            <a:off x="7182610" y="2054249"/>
            <a:ext cx="1609560" cy="709920"/>
            <a:chOff x="7182610" y="2054249"/>
            <a:chExt cx="1609560" cy="70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B6C2917C-E261-6A7E-291C-B073D22ACA68}"/>
                    </a:ext>
                  </a:extLst>
                </p14:cNvPr>
                <p14:cNvContentPartPr/>
                <p14:nvPr/>
              </p14:nvContentPartPr>
              <p14:xfrm>
                <a:off x="7288450" y="2206889"/>
                <a:ext cx="122760" cy="3434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B6C2917C-E261-6A7E-291C-B073D22ACA68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279810" y="2197889"/>
                  <a:ext cx="14040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7E488473-1780-FECE-5307-88D33574CD72}"/>
                    </a:ext>
                  </a:extLst>
                </p14:cNvPr>
                <p14:cNvContentPartPr/>
                <p14:nvPr/>
              </p14:nvContentPartPr>
              <p14:xfrm>
                <a:off x="7592650" y="2196449"/>
                <a:ext cx="177840" cy="3304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7E488473-1780-FECE-5307-88D33574CD72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584010" y="2187809"/>
                  <a:ext cx="19548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4E0A5C0A-8588-5DA5-D5D9-81A1EAA27C67}"/>
                    </a:ext>
                  </a:extLst>
                </p14:cNvPr>
                <p14:cNvContentPartPr/>
                <p14:nvPr/>
              </p14:nvContentPartPr>
              <p14:xfrm>
                <a:off x="7375570" y="2357009"/>
                <a:ext cx="259200" cy="532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4E0A5C0A-8588-5DA5-D5D9-81A1EAA27C67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366930" y="2348009"/>
                  <a:ext cx="27684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3D7D5559-D5C7-E459-F191-4B5260553EC9}"/>
                    </a:ext>
                  </a:extLst>
                </p14:cNvPr>
                <p14:cNvContentPartPr/>
                <p14:nvPr/>
              </p14:nvContentPartPr>
              <p14:xfrm>
                <a:off x="7635490" y="2538809"/>
                <a:ext cx="195120" cy="1706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3D7D5559-D5C7-E459-F191-4B5260553EC9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626850" y="2529809"/>
                  <a:ext cx="2127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3A580E82-6DC4-0F94-F81A-68DA3EAE76B2}"/>
                    </a:ext>
                  </a:extLst>
                </p14:cNvPr>
                <p14:cNvContentPartPr/>
                <p14:nvPr/>
              </p14:nvContentPartPr>
              <p14:xfrm>
                <a:off x="7883890" y="2558249"/>
                <a:ext cx="195840" cy="1760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3A580E82-6DC4-0F94-F81A-68DA3EAE76B2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875250" y="2549609"/>
                  <a:ext cx="2134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15874758-DBEA-4E8B-EB2F-4B7EF0DE963D}"/>
                    </a:ext>
                  </a:extLst>
                </p14:cNvPr>
                <p14:cNvContentPartPr/>
                <p14:nvPr/>
              </p14:nvContentPartPr>
              <p14:xfrm>
                <a:off x="8142730" y="2690369"/>
                <a:ext cx="131040" cy="637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15874758-DBEA-4E8B-EB2F-4B7EF0DE963D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133730" y="2681729"/>
                  <a:ext cx="1486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71D4552E-D140-B6F6-0AD6-31361F706254}"/>
                    </a:ext>
                  </a:extLst>
                </p14:cNvPr>
                <p14:cNvContentPartPr/>
                <p14:nvPr/>
              </p14:nvContentPartPr>
              <p14:xfrm>
                <a:off x="7182610" y="2054249"/>
                <a:ext cx="45720" cy="6325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71D4552E-D140-B6F6-0AD6-31361F706254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173970" y="2045249"/>
                  <a:ext cx="63360" cy="65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F24E0126-9219-8459-9C20-9D33EED5CB90}"/>
                    </a:ext>
                  </a:extLst>
                </p14:cNvPr>
                <p14:cNvContentPartPr/>
                <p14:nvPr/>
              </p14:nvContentPartPr>
              <p14:xfrm>
                <a:off x="8373490" y="2102129"/>
                <a:ext cx="80640" cy="6620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F24E0126-9219-8459-9C20-9D33EED5CB90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364850" y="2093129"/>
                  <a:ext cx="98280" cy="67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8D103ED2-CE09-4BB3-88D7-247A09911A78}"/>
                    </a:ext>
                  </a:extLst>
                </p14:cNvPr>
                <p14:cNvContentPartPr/>
                <p14:nvPr/>
              </p14:nvContentPartPr>
              <p14:xfrm>
                <a:off x="8615050" y="2084489"/>
                <a:ext cx="177120" cy="1864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8D103ED2-CE09-4BB3-88D7-247A09911A78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606410" y="2075849"/>
                  <a:ext cx="194760" cy="204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1F76E892-3B0C-0D5F-08BA-5BA8133BC2D3}"/>
                  </a:ext>
                </a:extLst>
              </p14:cNvPr>
              <p14:cNvContentPartPr/>
              <p14:nvPr/>
            </p14:nvContentPartPr>
            <p14:xfrm>
              <a:off x="6608770" y="1568249"/>
              <a:ext cx="2140920" cy="28584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1F76E892-3B0C-0D5F-08BA-5BA8133BC2D3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6600130" y="1559609"/>
                <a:ext cx="2158560" cy="30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D3D1E654-CB11-002F-9593-C5F0029A7637}"/>
                  </a:ext>
                </a:extLst>
              </p14:cNvPr>
              <p14:cNvContentPartPr/>
              <p14:nvPr/>
            </p14:nvContentPartPr>
            <p14:xfrm>
              <a:off x="6650170" y="2882969"/>
              <a:ext cx="2284560" cy="39060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D3D1E654-CB11-002F-9593-C5F0029A7637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6641530" y="2873969"/>
                <a:ext cx="2302200" cy="408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396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9E8E3884-C150-B782-6430-9DB73C6EA995}"/>
              </a:ext>
            </a:extLst>
          </p:cNvPr>
          <p:cNvGrpSpPr/>
          <p:nvPr/>
        </p:nvGrpSpPr>
        <p:grpSpPr>
          <a:xfrm>
            <a:off x="783250" y="123929"/>
            <a:ext cx="2251800" cy="489960"/>
            <a:chOff x="783250" y="123929"/>
            <a:chExt cx="2251800" cy="48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B829F6A4-258D-CC7B-FD67-A9CD4A002C85}"/>
                    </a:ext>
                  </a:extLst>
                </p14:cNvPr>
                <p14:cNvContentPartPr/>
                <p14:nvPr/>
              </p14:nvContentPartPr>
              <p14:xfrm>
                <a:off x="783250" y="254249"/>
                <a:ext cx="332280" cy="3596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B829F6A4-258D-CC7B-FD67-A9CD4A002C8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74610" y="245249"/>
                  <a:ext cx="34992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9AA55BAC-0B23-F17C-6E8A-34318C6B40CD}"/>
                    </a:ext>
                  </a:extLst>
                </p14:cNvPr>
                <p14:cNvContentPartPr/>
                <p14:nvPr/>
              </p14:nvContentPartPr>
              <p14:xfrm>
                <a:off x="1122370" y="456569"/>
                <a:ext cx="308520" cy="1350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9AA55BAC-0B23-F17C-6E8A-34318C6B40C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13370" y="447929"/>
                  <a:ext cx="3261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92C9E5D-7134-62F3-A763-4AB2C9B82D9F}"/>
                    </a:ext>
                  </a:extLst>
                </p14:cNvPr>
                <p14:cNvContentPartPr/>
                <p14:nvPr/>
              </p14:nvContentPartPr>
              <p14:xfrm>
                <a:off x="1313530" y="401849"/>
                <a:ext cx="151560" cy="1987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92C9E5D-7134-62F3-A763-4AB2C9B82D9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04530" y="393209"/>
                  <a:ext cx="1692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8408272-4839-F512-469C-1D21427EC612}"/>
                    </a:ext>
                  </a:extLst>
                </p14:cNvPr>
                <p14:cNvContentPartPr/>
                <p14:nvPr/>
              </p14:nvContentPartPr>
              <p14:xfrm>
                <a:off x="1424410" y="235169"/>
                <a:ext cx="234720" cy="3628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8408272-4839-F512-469C-1D21427EC61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15770" y="226529"/>
                  <a:ext cx="25236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0200E8E-EAB9-517D-CDC1-230B766018EB}"/>
                    </a:ext>
                  </a:extLst>
                </p14:cNvPr>
                <p14:cNvContentPartPr/>
                <p14:nvPr/>
              </p14:nvContentPartPr>
              <p14:xfrm>
                <a:off x="1430530" y="345329"/>
                <a:ext cx="320760" cy="277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0200E8E-EAB9-517D-CDC1-230B766018E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421890" y="336689"/>
                  <a:ext cx="3384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71849A3-4B70-CC4D-5DBC-8541FFE8F410}"/>
                    </a:ext>
                  </a:extLst>
                </p14:cNvPr>
                <p14:cNvContentPartPr/>
                <p14:nvPr/>
              </p14:nvContentPartPr>
              <p14:xfrm>
                <a:off x="1867930" y="123929"/>
                <a:ext cx="1167120" cy="4780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71849A3-4B70-CC4D-5DBC-8541FFE8F41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858930" y="114929"/>
                  <a:ext cx="1184760" cy="49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045619A-B8FD-81C7-D64F-FFF217E548FD}"/>
                    </a:ext>
                  </a:extLst>
                </p14:cNvPr>
                <p14:cNvContentPartPr/>
                <p14:nvPr/>
              </p14:nvContentPartPr>
              <p14:xfrm>
                <a:off x="2560210" y="351449"/>
                <a:ext cx="47520" cy="46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045619A-B8FD-81C7-D64F-FFF217E548F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551570" y="342449"/>
                  <a:ext cx="651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753D834-9547-31AA-2EFA-F4F717B78C91}"/>
                    </a:ext>
                  </a:extLst>
                </p14:cNvPr>
                <p14:cNvContentPartPr/>
                <p14:nvPr/>
              </p14:nvContentPartPr>
              <p14:xfrm>
                <a:off x="1899970" y="270449"/>
                <a:ext cx="458640" cy="583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753D834-9547-31AA-2EFA-F4F717B78C9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891330" y="261809"/>
                  <a:ext cx="476280" cy="7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30FA23C-221C-D2D9-8252-090231A40D9F}"/>
              </a:ext>
            </a:extLst>
          </p:cNvPr>
          <p:cNvGrpSpPr/>
          <p:nvPr/>
        </p:nvGrpSpPr>
        <p:grpSpPr>
          <a:xfrm>
            <a:off x="1413970" y="1027529"/>
            <a:ext cx="847800" cy="504720"/>
            <a:chOff x="1413970" y="1027529"/>
            <a:chExt cx="847800" cy="50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4E87D27-DEBD-2670-2267-1C12BD9DCB58}"/>
                    </a:ext>
                  </a:extLst>
                </p14:cNvPr>
                <p14:cNvContentPartPr/>
                <p14:nvPr/>
              </p14:nvContentPartPr>
              <p14:xfrm>
                <a:off x="1413970" y="1027529"/>
                <a:ext cx="325080" cy="3171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4E87D27-DEBD-2670-2267-1C12BD9DCB5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404970" y="1018889"/>
                  <a:ext cx="34272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45E8382-6618-B035-C471-3C727E7CBB4A}"/>
                    </a:ext>
                  </a:extLst>
                </p14:cNvPr>
                <p14:cNvContentPartPr/>
                <p14:nvPr/>
              </p14:nvContentPartPr>
              <p14:xfrm>
                <a:off x="1610530" y="1391129"/>
                <a:ext cx="122040" cy="1411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45E8382-6618-B035-C471-3C727E7CBB4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601530" y="1382129"/>
                  <a:ext cx="1396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7117198-096F-4C67-F9C5-6D0785D69561}"/>
                    </a:ext>
                  </a:extLst>
                </p14:cNvPr>
                <p14:cNvContentPartPr/>
                <p14:nvPr/>
              </p14:nvContentPartPr>
              <p14:xfrm>
                <a:off x="2077450" y="1211849"/>
                <a:ext cx="184320" cy="313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7117198-096F-4C67-F9C5-6D0785D6956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068450" y="1203209"/>
                  <a:ext cx="2019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6C6DE5F-D6D8-F7E4-74A5-E6FDF41E6670}"/>
                    </a:ext>
                  </a:extLst>
                </p14:cNvPr>
                <p14:cNvContentPartPr/>
                <p14:nvPr/>
              </p14:nvContentPartPr>
              <p14:xfrm>
                <a:off x="2037490" y="1272689"/>
                <a:ext cx="224280" cy="176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6C6DE5F-D6D8-F7E4-74A5-E6FDF41E667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028850" y="1263689"/>
                  <a:ext cx="241920" cy="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1D084BA-88C7-D093-033C-E9CA3C48C12D}"/>
              </a:ext>
            </a:extLst>
          </p:cNvPr>
          <p:cNvGrpSpPr/>
          <p:nvPr/>
        </p:nvGrpSpPr>
        <p:grpSpPr>
          <a:xfrm>
            <a:off x="2623570" y="774089"/>
            <a:ext cx="636840" cy="751320"/>
            <a:chOff x="2623570" y="774089"/>
            <a:chExt cx="636840" cy="75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977A64E-63CD-3EC7-7127-FC0A7AEAE837}"/>
                    </a:ext>
                  </a:extLst>
                </p14:cNvPr>
                <p14:cNvContentPartPr/>
                <p14:nvPr/>
              </p14:nvContentPartPr>
              <p14:xfrm>
                <a:off x="2623570" y="972089"/>
                <a:ext cx="330480" cy="360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977A64E-63CD-3EC7-7127-FC0A7AEAE83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614570" y="963449"/>
                  <a:ext cx="34812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F1DC7C4-3496-1BF7-2880-D2BBE67CEF62}"/>
                    </a:ext>
                  </a:extLst>
                </p14:cNvPr>
                <p14:cNvContentPartPr/>
                <p14:nvPr/>
              </p14:nvContentPartPr>
              <p14:xfrm>
                <a:off x="2855050" y="1361969"/>
                <a:ext cx="122400" cy="1634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F1DC7C4-3496-1BF7-2880-D2BBE67CEF6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846410" y="1352969"/>
                  <a:ext cx="1400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E92B5E6-B0E8-67BB-70B3-379F4BBE6709}"/>
                    </a:ext>
                  </a:extLst>
                </p14:cNvPr>
                <p14:cNvContentPartPr/>
                <p14:nvPr/>
              </p14:nvContentPartPr>
              <p14:xfrm>
                <a:off x="3121450" y="774089"/>
                <a:ext cx="138960" cy="2419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E92B5E6-B0E8-67BB-70B3-379F4BBE670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112450" y="765449"/>
                  <a:ext cx="156600" cy="25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3AA4B70-1AD7-8E50-434B-4B48609575B8}"/>
              </a:ext>
            </a:extLst>
          </p:cNvPr>
          <p:cNvGrpSpPr/>
          <p:nvPr/>
        </p:nvGrpSpPr>
        <p:grpSpPr>
          <a:xfrm>
            <a:off x="3371290" y="736289"/>
            <a:ext cx="1157400" cy="1154880"/>
            <a:chOff x="3371290" y="736289"/>
            <a:chExt cx="1157400" cy="115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CDDA093-203C-EF56-722C-26B273408FD5}"/>
                    </a:ext>
                  </a:extLst>
                </p14:cNvPr>
                <p14:cNvContentPartPr/>
                <p14:nvPr/>
              </p14:nvContentPartPr>
              <p14:xfrm>
                <a:off x="3766570" y="890729"/>
                <a:ext cx="218880" cy="2052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CDDA093-203C-EF56-722C-26B273408FD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757930" y="881729"/>
                  <a:ext cx="23652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3C4FF76-B499-FAD2-8670-5ACE361D05C2}"/>
                    </a:ext>
                  </a:extLst>
                </p14:cNvPr>
                <p14:cNvContentPartPr/>
                <p14:nvPr/>
              </p14:nvContentPartPr>
              <p14:xfrm>
                <a:off x="3527890" y="1152809"/>
                <a:ext cx="709920" cy="853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3C4FF76-B499-FAD2-8670-5ACE361D05C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518890" y="1143809"/>
                  <a:ext cx="7275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E22D7B7-D5E2-0FC2-A504-C7F393581699}"/>
                    </a:ext>
                  </a:extLst>
                </p14:cNvPr>
                <p14:cNvContentPartPr/>
                <p14:nvPr/>
              </p14:nvContentPartPr>
              <p14:xfrm>
                <a:off x="3656050" y="1341809"/>
                <a:ext cx="246960" cy="2484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E22D7B7-D5E2-0FC2-A504-C7F39358169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647410" y="1332809"/>
                  <a:ext cx="26460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58EB4BA-92D1-5CAB-DD95-860405095363}"/>
                    </a:ext>
                  </a:extLst>
                </p14:cNvPr>
                <p14:cNvContentPartPr/>
                <p14:nvPr/>
              </p14:nvContentPartPr>
              <p14:xfrm>
                <a:off x="3885010" y="1563569"/>
                <a:ext cx="200160" cy="2041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58EB4BA-92D1-5CAB-DD95-86040509536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876010" y="1554569"/>
                  <a:ext cx="21780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B3EB3B9-2847-6433-7223-6BE87F62B447}"/>
                    </a:ext>
                  </a:extLst>
                </p14:cNvPr>
                <p14:cNvContentPartPr/>
                <p14:nvPr/>
              </p14:nvContentPartPr>
              <p14:xfrm>
                <a:off x="3371290" y="736289"/>
                <a:ext cx="244800" cy="11214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B3EB3B9-2847-6433-7223-6BE87F62B44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362650" y="727649"/>
                  <a:ext cx="262440" cy="11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A76A04D-1AD9-B49D-C907-7C400F2F723D}"/>
                    </a:ext>
                  </a:extLst>
                </p14:cNvPr>
                <p14:cNvContentPartPr/>
                <p14:nvPr/>
              </p14:nvContentPartPr>
              <p14:xfrm>
                <a:off x="4240330" y="753209"/>
                <a:ext cx="288360" cy="11379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A76A04D-1AD9-B49D-C907-7C400F2F723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231690" y="744569"/>
                  <a:ext cx="306000" cy="1155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2F38313-A805-12E3-87EF-F5CC8424B514}"/>
                  </a:ext>
                </a:extLst>
              </p14:cNvPr>
              <p14:cNvContentPartPr/>
              <p14:nvPr/>
            </p14:nvContentPartPr>
            <p14:xfrm>
              <a:off x="4119010" y="705689"/>
              <a:ext cx="1194840" cy="2232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2F38313-A805-12E3-87EF-F5CC8424B514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110010" y="696689"/>
                <a:ext cx="1212480" cy="24084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BD14D710-CB06-9954-E4A9-9E30A40D034C}"/>
              </a:ext>
            </a:extLst>
          </p:cNvPr>
          <p:cNvGrpSpPr/>
          <p:nvPr/>
        </p:nvGrpSpPr>
        <p:grpSpPr>
          <a:xfrm>
            <a:off x="5435530" y="343529"/>
            <a:ext cx="5536800" cy="687600"/>
            <a:chOff x="5435530" y="343529"/>
            <a:chExt cx="5536800" cy="68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86B9B0C-6A13-5670-5F8B-DF14287B69E4}"/>
                    </a:ext>
                  </a:extLst>
                </p14:cNvPr>
                <p14:cNvContentPartPr/>
                <p14:nvPr/>
              </p14:nvContentPartPr>
              <p14:xfrm>
                <a:off x="5435530" y="447569"/>
                <a:ext cx="1411200" cy="3844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86B9B0C-6A13-5670-5F8B-DF14287B69E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426890" y="438929"/>
                  <a:ext cx="1428840" cy="40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4CA2B0C-E9F4-F8F2-F090-DCE03171A931}"/>
                    </a:ext>
                  </a:extLst>
                </p14:cNvPr>
                <p14:cNvContentPartPr/>
                <p14:nvPr/>
              </p14:nvContentPartPr>
              <p14:xfrm>
                <a:off x="5849170" y="577529"/>
                <a:ext cx="550440" cy="248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4CA2B0C-E9F4-F8F2-F090-DCE03171A93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840530" y="568529"/>
                  <a:ext cx="5680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B3E95C1-85E1-9A40-FE68-7A6676906572}"/>
                    </a:ext>
                  </a:extLst>
                </p14:cNvPr>
                <p14:cNvContentPartPr/>
                <p14:nvPr/>
              </p14:nvContentPartPr>
              <p14:xfrm>
                <a:off x="7066690" y="343529"/>
                <a:ext cx="1675440" cy="4338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B3E95C1-85E1-9A40-FE68-7A667690657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058050" y="334529"/>
                  <a:ext cx="1693080" cy="45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C96D1BF-55EF-9044-3FED-EC766786AAD3}"/>
                    </a:ext>
                  </a:extLst>
                </p14:cNvPr>
                <p14:cNvContentPartPr/>
                <p14:nvPr/>
              </p14:nvContentPartPr>
              <p14:xfrm>
                <a:off x="7742770" y="515249"/>
                <a:ext cx="799920" cy="118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C96D1BF-55EF-9044-3FED-EC766786AAD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734130" y="506249"/>
                  <a:ext cx="8175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2962298-21B6-BB96-6D89-351C23AFEACF}"/>
                    </a:ext>
                  </a:extLst>
                </p14:cNvPr>
                <p14:cNvContentPartPr/>
                <p14:nvPr/>
              </p14:nvContentPartPr>
              <p14:xfrm>
                <a:off x="9123010" y="365849"/>
                <a:ext cx="1843920" cy="6652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2962298-21B6-BB96-6D89-351C23AFEAC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114370" y="357209"/>
                  <a:ext cx="1861560" cy="68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D8AE5A1-0FE6-95F7-59C8-3B2257C6BA0C}"/>
                    </a:ext>
                  </a:extLst>
                </p14:cNvPr>
                <p14:cNvContentPartPr/>
                <p14:nvPr/>
              </p14:nvContentPartPr>
              <p14:xfrm>
                <a:off x="10534930" y="593009"/>
                <a:ext cx="437400" cy="637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D8AE5A1-0FE6-95F7-59C8-3B2257C6BA0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525930" y="584009"/>
                  <a:ext cx="4550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BE9DE49-7048-0C4C-0E0B-790CFE990855}"/>
                    </a:ext>
                  </a:extLst>
                </p14:cNvPr>
                <p14:cNvContentPartPr/>
                <p14:nvPr/>
              </p14:nvContentPartPr>
              <p14:xfrm>
                <a:off x="10513690" y="358649"/>
                <a:ext cx="87840" cy="536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BE9DE49-7048-0C4C-0E0B-790CFE99085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505050" y="349649"/>
                  <a:ext cx="105480" cy="7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2B7339E-BA9E-0EAE-879E-7063AEDA1927}"/>
              </a:ext>
            </a:extLst>
          </p:cNvPr>
          <p:cNvGrpSpPr/>
          <p:nvPr/>
        </p:nvGrpSpPr>
        <p:grpSpPr>
          <a:xfrm>
            <a:off x="1370050" y="2181329"/>
            <a:ext cx="2108880" cy="600840"/>
            <a:chOff x="1370050" y="2181329"/>
            <a:chExt cx="2108880" cy="60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4D7535A-041F-82C0-D4AC-941649FEA9F8}"/>
                    </a:ext>
                  </a:extLst>
                </p14:cNvPr>
                <p14:cNvContentPartPr/>
                <p14:nvPr/>
              </p14:nvContentPartPr>
              <p14:xfrm>
                <a:off x="1379770" y="2530529"/>
                <a:ext cx="205200" cy="2516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4D7535A-041F-82C0-D4AC-941649FEA9F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371130" y="2521889"/>
                  <a:ext cx="22284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7D4B1BC-250C-95AF-4ED2-0747CBCADC6B}"/>
                    </a:ext>
                  </a:extLst>
                </p14:cNvPr>
                <p14:cNvContentPartPr/>
                <p14:nvPr/>
              </p14:nvContentPartPr>
              <p14:xfrm>
                <a:off x="1370050" y="2423609"/>
                <a:ext cx="269280" cy="3240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7D4B1BC-250C-95AF-4ED2-0747CBCADC6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361050" y="2414609"/>
                  <a:ext cx="28692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3D9A7D1-FEE7-60E7-424F-925C9B832F55}"/>
                    </a:ext>
                  </a:extLst>
                </p14:cNvPr>
                <p14:cNvContentPartPr/>
                <p14:nvPr/>
              </p14:nvContentPartPr>
              <p14:xfrm>
                <a:off x="1386970" y="2379329"/>
                <a:ext cx="239040" cy="1980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3D9A7D1-FEE7-60E7-424F-925C9B832F5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377970" y="2370329"/>
                  <a:ext cx="2566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12EBFA0-0ADF-C95A-BD97-F0AFFDD516B8}"/>
                    </a:ext>
                  </a:extLst>
                </p14:cNvPr>
                <p14:cNvContentPartPr/>
                <p14:nvPr/>
              </p14:nvContentPartPr>
              <p14:xfrm>
                <a:off x="1974130" y="2516849"/>
                <a:ext cx="207720" cy="104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12EBFA0-0ADF-C95A-BD97-F0AFFDD516B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965130" y="2507849"/>
                  <a:ext cx="2253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99F4155-B3EF-5AA2-875F-7B02FA3A8657}"/>
                    </a:ext>
                  </a:extLst>
                </p14:cNvPr>
                <p14:cNvContentPartPr/>
                <p14:nvPr/>
              </p14:nvContentPartPr>
              <p14:xfrm>
                <a:off x="1969450" y="2582009"/>
                <a:ext cx="247320" cy="226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99F4155-B3EF-5AA2-875F-7B02FA3A865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960810" y="2573009"/>
                  <a:ext cx="2649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7E049D8-2F58-7BD0-2EEF-6B94050B3CB5}"/>
                    </a:ext>
                  </a:extLst>
                </p14:cNvPr>
                <p14:cNvContentPartPr/>
                <p14:nvPr/>
              </p14:nvContentPartPr>
              <p14:xfrm>
                <a:off x="1943890" y="2690369"/>
                <a:ext cx="299880" cy="471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7E049D8-2F58-7BD0-2EEF-6B94050B3CB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934890" y="2681369"/>
                  <a:ext cx="3175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E58FB05-43E0-10F3-7878-63F47669504C}"/>
                    </a:ext>
                  </a:extLst>
                </p14:cNvPr>
                <p14:cNvContentPartPr/>
                <p14:nvPr/>
              </p14:nvContentPartPr>
              <p14:xfrm>
                <a:off x="2920930" y="2181329"/>
                <a:ext cx="165960" cy="3142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E58FB05-43E0-10F3-7878-63F47669504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912290" y="2172329"/>
                  <a:ext cx="18360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2D61DD9-40E6-9054-6817-E109A6478D8B}"/>
                    </a:ext>
                  </a:extLst>
                </p14:cNvPr>
                <p14:cNvContentPartPr/>
                <p14:nvPr/>
              </p14:nvContentPartPr>
              <p14:xfrm>
                <a:off x="2880970" y="2237489"/>
                <a:ext cx="243360" cy="968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2D61DD9-40E6-9054-6817-E109A6478D8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871970" y="2228849"/>
                  <a:ext cx="2610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E0B090A-2802-39E5-47A4-9CCE6C875A71}"/>
                    </a:ext>
                  </a:extLst>
                </p14:cNvPr>
                <p14:cNvContentPartPr/>
                <p14:nvPr/>
              </p14:nvContentPartPr>
              <p14:xfrm>
                <a:off x="2584690" y="2540249"/>
                <a:ext cx="894240" cy="338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E0B090A-2802-39E5-47A4-9CCE6C875A7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576050" y="2531249"/>
                  <a:ext cx="911880" cy="5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79C51A0-A61E-A932-48B4-A300E7AEA840}"/>
              </a:ext>
            </a:extLst>
          </p:cNvPr>
          <p:cNvGrpSpPr/>
          <p:nvPr/>
        </p:nvGrpSpPr>
        <p:grpSpPr>
          <a:xfrm>
            <a:off x="2645530" y="2730689"/>
            <a:ext cx="600120" cy="295920"/>
            <a:chOff x="2645530" y="2730689"/>
            <a:chExt cx="600120" cy="29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26E4BBF-3672-A34E-80B5-F4D18087C3BB}"/>
                    </a:ext>
                  </a:extLst>
                </p14:cNvPr>
                <p14:cNvContentPartPr/>
                <p14:nvPr/>
              </p14:nvContentPartPr>
              <p14:xfrm>
                <a:off x="2645530" y="2730689"/>
                <a:ext cx="264960" cy="2840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26E4BBF-3672-A34E-80B5-F4D18087C3B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636890" y="2721689"/>
                  <a:ext cx="28260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59DA87D-F358-3661-230E-99093DBF2920}"/>
                    </a:ext>
                  </a:extLst>
                </p14:cNvPr>
                <p14:cNvContentPartPr/>
                <p14:nvPr/>
              </p14:nvContentPartPr>
              <p14:xfrm>
                <a:off x="3077530" y="2804129"/>
                <a:ext cx="168120" cy="2224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59DA87D-F358-3661-230E-99093DBF292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068530" y="2795129"/>
                  <a:ext cx="185760" cy="240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114709B7-8149-F8E8-C88F-2BAA6C395534}"/>
                  </a:ext>
                </a:extLst>
              </p14:cNvPr>
              <p14:cNvContentPartPr/>
              <p14:nvPr/>
            </p14:nvContentPartPr>
            <p14:xfrm>
              <a:off x="2789890" y="3327929"/>
              <a:ext cx="127080" cy="3564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114709B7-8149-F8E8-C88F-2BAA6C395534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781250" y="3319289"/>
                <a:ext cx="144720" cy="37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060461D2-678F-B61D-C46C-A8A238E969F2}"/>
                  </a:ext>
                </a:extLst>
              </p14:cNvPr>
              <p14:cNvContentPartPr/>
              <p14:nvPr/>
            </p14:nvContentPartPr>
            <p14:xfrm>
              <a:off x="2725450" y="3384449"/>
              <a:ext cx="219240" cy="1731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060461D2-678F-B61D-C46C-A8A238E969F2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716450" y="3375809"/>
                <a:ext cx="23688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AB6D575C-7200-6663-6AA1-781F2E65498D}"/>
                  </a:ext>
                </a:extLst>
              </p14:cNvPr>
              <p14:cNvContentPartPr/>
              <p14:nvPr/>
            </p14:nvContentPartPr>
            <p14:xfrm>
              <a:off x="2653090" y="3692969"/>
              <a:ext cx="609120" cy="1054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AB6D575C-7200-6663-6AA1-781F2E65498D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644090" y="3683969"/>
                <a:ext cx="626760" cy="123120"/>
              </a:xfrm>
              <a:prstGeom prst="rect">
                <a:avLst/>
              </a:prstGeom>
            </p:spPr>
          </p:pic>
        </mc:Fallback>
      </mc:AlternateContent>
      <p:grpSp>
        <p:nvGrpSpPr>
          <p:cNvPr id="64" name="Group 63">
            <a:extLst>
              <a:ext uri="{FF2B5EF4-FFF2-40B4-BE49-F238E27FC236}">
                <a16:creationId xmlns:a16="http://schemas.microsoft.com/office/drawing/2014/main" id="{7BA1F8C7-410B-2FC5-EBA0-772850A441CE}"/>
              </a:ext>
            </a:extLst>
          </p:cNvPr>
          <p:cNvGrpSpPr/>
          <p:nvPr/>
        </p:nvGrpSpPr>
        <p:grpSpPr>
          <a:xfrm>
            <a:off x="2663530" y="3918689"/>
            <a:ext cx="750960" cy="388440"/>
            <a:chOff x="2663530" y="3918689"/>
            <a:chExt cx="750960" cy="38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C07A06FF-9B8F-94E2-5D66-1E2258D6F9D6}"/>
                    </a:ext>
                  </a:extLst>
                </p14:cNvPr>
                <p14:cNvContentPartPr/>
                <p14:nvPr/>
              </p14:nvContentPartPr>
              <p14:xfrm>
                <a:off x="2663530" y="3918689"/>
                <a:ext cx="246960" cy="3340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C07A06FF-9B8F-94E2-5D66-1E2258D6F9D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654890" y="3909689"/>
                  <a:ext cx="26460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AA17609-0B87-0F41-60C1-7E051F5C2CC7}"/>
                    </a:ext>
                  </a:extLst>
                </p14:cNvPr>
                <p14:cNvContentPartPr/>
                <p14:nvPr/>
              </p14:nvContentPartPr>
              <p14:xfrm>
                <a:off x="3060610" y="3985649"/>
                <a:ext cx="139680" cy="2239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AA17609-0B87-0F41-60C1-7E051F5C2CC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051610" y="3976649"/>
                  <a:ext cx="15732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BBF1334F-EAFC-5D0F-C46D-D3AEC86866C6}"/>
                    </a:ext>
                  </a:extLst>
                </p14:cNvPr>
                <p14:cNvContentPartPr/>
                <p14:nvPr/>
              </p14:nvContentPartPr>
              <p14:xfrm>
                <a:off x="3292090" y="4110569"/>
                <a:ext cx="122400" cy="1965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BBF1334F-EAFC-5D0F-C46D-D3AEC86866C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283090" y="4101929"/>
                  <a:ext cx="140040" cy="21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7DF7D97-7E8A-4FD5-33E5-8D402E8D5624}"/>
              </a:ext>
            </a:extLst>
          </p:cNvPr>
          <p:cNvGrpSpPr/>
          <p:nvPr/>
        </p:nvGrpSpPr>
        <p:grpSpPr>
          <a:xfrm>
            <a:off x="4453810" y="2224529"/>
            <a:ext cx="2273400" cy="449640"/>
            <a:chOff x="4453810" y="2224529"/>
            <a:chExt cx="2273400" cy="44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B3B44D2-99E0-9560-BFBA-FCBC075963A9}"/>
                    </a:ext>
                  </a:extLst>
                </p14:cNvPr>
                <p14:cNvContentPartPr/>
                <p14:nvPr/>
              </p14:nvContentPartPr>
              <p14:xfrm>
                <a:off x="4453810" y="2279969"/>
                <a:ext cx="1563840" cy="3942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BB3B44D2-99E0-9560-BFBA-FCBC075963A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444810" y="2271329"/>
                  <a:ext cx="1581480" cy="41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589941D6-BAB1-32CF-9D22-8026D896F665}"/>
                    </a:ext>
                  </a:extLst>
                </p14:cNvPr>
                <p14:cNvContentPartPr/>
                <p14:nvPr/>
              </p14:nvContentPartPr>
              <p14:xfrm>
                <a:off x="6304570" y="2224529"/>
                <a:ext cx="422640" cy="4028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589941D6-BAB1-32CF-9D22-8026D896F66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295570" y="2215889"/>
                  <a:ext cx="440280" cy="42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3D62D905-6A94-FB80-CB79-D8ED34E8836C}"/>
              </a:ext>
            </a:extLst>
          </p:cNvPr>
          <p:cNvGrpSpPr/>
          <p:nvPr/>
        </p:nvGrpSpPr>
        <p:grpSpPr>
          <a:xfrm>
            <a:off x="7081810" y="1939769"/>
            <a:ext cx="3980880" cy="747360"/>
            <a:chOff x="7081810" y="1939769"/>
            <a:chExt cx="3980880" cy="74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314A6DB1-6B4A-621C-7294-FF9655A454AF}"/>
                    </a:ext>
                  </a:extLst>
                </p14:cNvPr>
                <p14:cNvContentPartPr/>
                <p14:nvPr/>
              </p14:nvContentPartPr>
              <p14:xfrm>
                <a:off x="7081810" y="2142809"/>
                <a:ext cx="1305360" cy="5443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314A6DB1-6B4A-621C-7294-FF9655A454A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073170" y="2134169"/>
                  <a:ext cx="1323000" cy="56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10310DB5-C592-A952-E6B0-3DC8B99ADF59}"/>
                    </a:ext>
                  </a:extLst>
                </p14:cNvPr>
                <p14:cNvContentPartPr/>
                <p14:nvPr/>
              </p14:nvContentPartPr>
              <p14:xfrm>
                <a:off x="8228410" y="2156129"/>
                <a:ext cx="71640" cy="277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10310DB5-C592-A952-E6B0-3DC8B99ADF5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219770" y="2147129"/>
                  <a:ext cx="892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B42D5242-C613-BDBC-076C-21D13F275502}"/>
                    </a:ext>
                  </a:extLst>
                </p14:cNvPr>
                <p14:cNvContentPartPr/>
                <p14:nvPr/>
              </p14:nvContentPartPr>
              <p14:xfrm>
                <a:off x="8723770" y="1939769"/>
                <a:ext cx="2338920" cy="7246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B42D5242-C613-BDBC-076C-21D13F27550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715130" y="1930769"/>
                  <a:ext cx="2356560" cy="74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8E7B26DA-1AE8-445F-FE3C-B03FB65FD344}"/>
                    </a:ext>
                  </a:extLst>
                </p14:cNvPr>
                <p14:cNvContentPartPr/>
                <p14:nvPr/>
              </p14:nvContentPartPr>
              <p14:xfrm>
                <a:off x="10476610" y="2160089"/>
                <a:ext cx="372240" cy="320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8E7B26DA-1AE8-445F-FE3C-B03FB65FD34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467970" y="2151449"/>
                  <a:ext cx="389880" cy="4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8940FD85-B5D9-CD8F-6FEA-546784F99349}"/>
              </a:ext>
            </a:extLst>
          </p:cNvPr>
          <p:cNvGrpSpPr/>
          <p:nvPr/>
        </p:nvGrpSpPr>
        <p:grpSpPr>
          <a:xfrm>
            <a:off x="1405690" y="3430529"/>
            <a:ext cx="932400" cy="571680"/>
            <a:chOff x="1405690" y="3430529"/>
            <a:chExt cx="932400" cy="57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D41FC38-7339-8B7F-F494-CD2D541EB00C}"/>
                    </a:ext>
                  </a:extLst>
                </p14:cNvPr>
                <p14:cNvContentPartPr/>
                <p14:nvPr/>
              </p14:nvContentPartPr>
              <p14:xfrm>
                <a:off x="1439890" y="3566609"/>
                <a:ext cx="149400" cy="240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D41FC38-7339-8B7F-F494-CD2D541EB00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430890" y="3557609"/>
                  <a:ext cx="16704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9D4A31D-5672-13CB-2E2D-B6B9FDB6B5E4}"/>
                    </a:ext>
                  </a:extLst>
                </p14:cNvPr>
                <p14:cNvContentPartPr/>
                <p14:nvPr/>
              </p14:nvContentPartPr>
              <p14:xfrm>
                <a:off x="1405690" y="3488849"/>
                <a:ext cx="264960" cy="3031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9D4A31D-5672-13CB-2E2D-B6B9FDB6B5E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396690" y="3479849"/>
                  <a:ext cx="28260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2D11B43-8B46-5E6A-9216-07FFBE3350F0}"/>
                    </a:ext>
                  </a:extLst>
                </p14:cNvPr>
                <p14:cNvContentPartPr/>
                <p14:nvPr/>
              </p14:nvContentPartPr>
              <p14:xfrm>
                <a:off x="1783330" y="3801689"/>
                <a:ext cx="142560" cy="2005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2D11B43-8B46-5E6A-9216-07FFBE3350F0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774690" y="3792689"/>
                  <a:ext cx="16020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DBEC597-8072-CC80-CEDF-71199DADA9F1}"/>
                    </a:ext>
                  </a:extLst>
                </p14:cNvPr>
                <p14:cNvContentPartPr/>
                <p14:nvPr/>
              </p14:nvContentPartPr>
              <p14:xfrm>
                <a:off x="2153050" y="3553289"/>
                <a:ext cx="155520" cy="248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DBEC597-8072-CC80-CEDF-71199DADA9F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144050" y="3544289"/>
                  <a:ext cx="1731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AD7100C-5CE2-0F3C-E4E6-F2198BFB070B}"/>
                    </a:ext>
                  </a:extLst>
                </p14:cNvPr>
                <p14:cNvContentPartPr/>
                <p14:nvPr/>
              </p14:nvContentPartPr>
              <p14:xfrm>
                <a:off x="2155570" y="3651569"/>
                <a:ext cx="182520" cy="187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AD7100C-5CE2-0F3C-E4E6-F2198BFB070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146930" y="3642569"/>
                  <a:ext cx="2001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F4BB0438-53AF-F0EE-E6F6-10AFEAF88210}"/>
                    </a:ext>
                  </a:extLst>
                </p14:cNvPr>
                <p14:cNvContentPartPr/>
                <p14:nvPr/>
              </p14:nvContentPartPr>
              <p14:xfrm>
                <a:off x="1435570" y="3430529"/>
                <a:ext cx="191520" cy="1641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F4BB0438-53AF-F0EE-E6F6-10AFEAF8821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426570" y="3421889"/>
                  <a:ext cx="209160" cy="18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B85C6491-E361-C397-D2A6-8C415002AAA9}"/>
              </a:ext>
            </a:extLst>
          </p:cNvPr>
          <p:cNvGrpSpPr/>
          <p:nvPr/>
        </p:nvGrpSpPr>
        <p:grpSpPr>
          <a:xfrm>
            <a:off x="4700770" y="3328649"/>
            <a:ext cx="3267000" cy="522000"/>
            <a:chOff x="4700770" y="3328649"/>
            <a:chExt cx="3267000" cy="52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8C3B367F-F890-556F-2712-EA2E1AC3B7C8}"/>
                    </a:ext>
                  </a:extLst>
                </p14:cNvPr>
                <p14:cNvContentPartPr/>
                <p14:nvPr/>
              </p14:nvContentPartPr>
              <p14:xfrm>
                <a:off x="4700770" y="3439889"/>
                <a:ext cx="464040" cy="4107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8C3B367F-F890-556F-2712-EA2E1AC3B7C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692130" y="3431249"/>
                  <a:ext cx="481680" cy="42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CFBFE794-390F-7DB5-B0CA-A974CB720809}"/>
                    </a:ext>
                  </a:extLst>
                </p14:cNvPr>
                <p14:cNvContentPartPr/>
                <p14:nvPr/>
              </p14:nvContentPartPr>
              <p14:xfrm>
                <a:off x="5372170" y="3328649"/>
                <a:ext cx="555480" cy="4478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CFBFE794-390F-7DB5-B0CA-A974CB72080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363170" y="3319649"/>
                  <a:ext cx="573120" cy="46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18AAC21F-F09B-E4CA-C554-B52D2A03BB33}"/>
                    </a:ext>
                  </a:extLst>
                </p14:cNvPr>
                <p14:cNvContentPartPr/>
                <p14:nvPr/>
              </p14:nvContentPartPr>
              <p14:xfrm>
                <a:off x="5384410" y="3508289"/>
                <a:ext cx="398520" cy="752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18AAC21F-F09B-E4CA-C554-B52D2A03BB3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375770" y="3499649"/>
                  <a:ext cx="4161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4D6FAA38-78E4-3CB8-B535-242B35726E56}"/>
                    </a:ext>
                  </a:extLst>
                </p14:cNvPr>
                <p14:cNvContentPartPr/>
                <p14:nvPr/>
              </p14:nvContentPartPr>
              <p14:xfrm>
                <a:off x="6150130" y="3549689"/>
                <a:ext cx="1817640" cy="2289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4D6FAA38-78E4-3CB8-B535-242B35726E5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141490" y="3540689"/>
                  <a:ext cx="1835280" cy="24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A9E2E3E9-741B-5526-5C04-3D0684438480}"/>
              </a:ext>
            </a:extLst>
          </p:cNvPr>
          <p:cNvGrpSpPr/>
          <p:nvPr/>
        </p:nvGrpSpPr>
        <p:grpSpPr>
          <a:xfrm>
            <a:off x="8122210" y="3313889"/>
            <a:ext cx="2352960" cy="496800"/>
            <a:chOff x="8122210" y="3313889"/>
            <a:chExt cx="2352960" cy="49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9CDAA082-9A23-E083-10F4-C74F7B167E2B}"/>
                    </a:ext>
                  </a:extLst>
                </p14:cNvPr>
                <p14:cNvContentPartPr/>
                <p14:nvPr/>
              </p14:nvContentPartPr>
              <p14:xfrm>
                <a:off x="8122210" y="3313889"/>
                <a:ext cx="2352960" cy="4968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9CDAA082-9A23-E083-10F4-C74F7B167E2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113570" y="3305249"/>
                  <a:ext cx="2370600" cy="51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EDFE6DD4-5318-80D5-1C21-B714B6AA35AD}"/>
                    </a:ext>
                  </a:extLst>
                </p14:cNvPr>
                <p14:cNvContentPartPr/>
                <p14:nvPr/>
              </p14:nvContentPartPr>
              <p14:xfrm>
                <a:off x="9505330" y="3362849"/>
                <a:ext cx="603720" cy="842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EDFE6DD4-5318-80D5-1C21-B714B6AA35A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496690" y="3354209"/>
                  <a:ext cx="621360" cy="101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9D39665C-51F1-F18C-80A1-E60AC1DC4DD3}"/>
                  </a:ext>
                </a:extLst>
              </p14:cNvPr>
              <p14:cNvContentPartPr/>
              <p14:nvPr/>
            </p14:nvContentPartPr>
            <p14:xfrm>
              <a:off x="4759450" y="5010209"/>
              <a:ext cx="20160" cy="3204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9D39665C-51F1-F18C-80A1-E60AC1DC4DD3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4750450" y="5001209"/>
                <a:ext cx="37800" cy="49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6" name="Group 165">
            <a:extLst>
              <a:ext uri="{FF2B5EF4-FFF2-40B4-BE49-F238E27FC236}">
                <a16:creationId xmlns:a16="http://schemas.microsoft.com/office/drawing/2014/main" id="{770820F2-E8F7-4B80-4638-4A50E125E78A}"/>
              </a:ext>
            </a:extLst>
          </p:cNvPr>
          <p:cNvGrpSpPr/>
          <p:nvPr/>
        </p:nvGrpSpPr>
        <p:grpSpPr>
          <a:xfrm>
            <a:off x="1115530" y="4767205"/>
            <a:ext cx="3962739" cy="719530"/>
            <a:chOff x="1563370" y="283409"/>
            <a:chExt cx="7236720" cy="131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DA5EFD7F-1CBF-5480-AAB3-1F42AAFF0013}"/>
                    </a:ext>
                  </a:extLst>
                </p14:cNvPr>
                <p14:cNvContentPartPr/>
                <p14:nvPr/>
              </p14:nvContentPartPr>
              <p14:xfrm>
                <a:off x="1563370" y="869129"/>
                <a:ext cx="396720" cy="2433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DA5EFD7F-1CBF-5480-AAB3-1F42AAFF001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546949" y="852730"/>
                  <a:ext cx="428904" cy="2755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2CFBC415-32BB-F40A-8FF9-C9D00A18AAA7}"/>
                    </a:ext>
                  </a:extLst>
                </p14:cNvPr>
                <p14:cNvContentPartPr/>
                <p14:nvPr/>
              </p14:nvContentPartPr>
              <p14:xfrm>
                <a:off x="1793410" y="1127609"/>
                <a:ext cx="81000" cy="2538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2CFBC415-32BB-F40A-8FF9-C9D00A18AAA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777079" y="1111214"/>
                  <a:ext cx="113008" cy="2859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028AC7F6-B49D-7CDE-1B94-FF9BEE1D4C08}"/>
                    </a:ext>
                  </a:extLst>
                </p14:cNvPr>
                <p14:cNvContentPartPr/>
                <p14:nvPr/>
              </p14:nvContentPartPr>
              <p14:xfrm>
                <a:off x="1917970" y="1247849"/>
                <a:ext cx="139680" cy="932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028AC7F6-B49D-7CDE-1B94-FF9BEE1D4C0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901576" y="1231434"/>
                  <a:ext cx="171813" cy="1254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D8198837-4831-1465-5417-11F39A0DEF99}"/>
                    </a:ext>
                  </a:extLst>
                </p14:cNvPr>
                <p14:cNvContentPartPr/>
                <p14:nvPr/>
              </p14:nvContentPartPr>
              <p14:xfrm>
                <a:off x="2110570" y="1295009"/>
                <a:ext cx="41760" cy="1443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D8198837-4831-1465-5417-11F39A0DEF99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093999" y="1278604"/>
                  <a:ext cx="74240" cy="1765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815EFEEC-F01D-A403-F237-B84EF99BA039}"/>
                    </a:ext>
                  </a:extLst>
                </p14:cNvPr>
                <p14:cNvContentPartPr/>
                <p14:nvPr/>
              </p14:nvContentPartPr>
              <p14:xfrm>
                <a:off x="2215330" y="1175489"/>
                <a:ext cx="158760" cy="1836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815EFEEC-F01D-A403-F237-B84EF99BA03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198929" y="1159037"/>
                  <a:ext cx="190906" cy="2158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44CC709A-FC0E-016B-76B0-1A5CCA8A445A}"/>
                    </a:ext>
                  </a:extLst>
                </p14:cNvPr>
                <p14:cNvContentPartPr/>
                <p14:nvPr/>
              </p14:nvContentPartPr>
              <p14:xfrm>
                <a:off x="2400010" y="1138409"/>
                <a:ext cx="39600" cy="2779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44CC709A-FC0E-016B-76B0-1A5CCA8A445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383510" y="1121983"/>
                  <a:ext cx="71940" cy="3101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DEE9664E-D4A8-9319-C403-482D4CE1CC39}"/>
                    </a:ext>
                  </a:extLst>
                </p14:cNvPr>
                <p14:cNvContentPartPr/>
                <p14:nvPr/>
              </p14:nvContentPartPr>
              <p14:xfrm>
                <a:off x="2837410" y="886049"/>
                <a:ext cx="201600" cy="252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DEE9664E-D4A8-9319-C403-482D4CE1CC3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820993" y="869895"/>
                  <a:ext cx="233777" cy="568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CDD90BA5-6571-09FC-5BFD-3965055D3FF0}"/>
                    </a:ext>
                  </a:extLst>
                </p14:cNvPr>
                <p14:cNvContentPartPr/>
                <p14:nvPr/>
              </p14:nvContentPartPr>
              <p14:xfrm>
                <a:off x="2816890" y="1022849"/>
                <a:ext cx="171720" cy="208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CDD90BA5-6571-09FC-5BFD-3965055D3FF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800505" y="1006536"/>
                  <a:ext cx="203836" cy="528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8DD2F702-A342-BDE6-0B60-159206BB29FA}"/>
                    </a:ext>
                  </a:extLst>
                </p14:cNvPr>
                <p14:cNvContentPartPr/>
                <p14:nvPr/>
              </p14:nvContentPartPr>
              <p14:xfrm>
                <a:off x="3427450" y="587969"/>
                <a:ext cx="238680" cy="2682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8DD2F702-A342-BDE6-0B60-159206BB29FA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411057" y="571535"/>
                  <a:ext cx="270810" cy="3004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38E61D89-9D2C-F137-D848-84D9E46F079F}"/>
                    </a:ext>
                  </a:extLst>
                </p14:cNvPr>
                <p14:cNvContentPartPr/>
                <p14:nvPr/>
              </p14:nvContentPartPr>
              <p14:xfrm>
                <a:off x="3814450" y="557369"/>
                <a:ext cx="262800" cy="2808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38E61D89-9D2C-F137-D848-84D9E46F079F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798025" y="540929"/>
                  <a:ext cx="294993" cy="3130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94BBCC1F-7CC7-457B-FE80-609135BD7ADC}"/>
                    </a:ext>
                  </a:extLst>
                </p14:cNvPr>
                <p14:cNvContentPartPr/>
                <p14:nvPr/>
              </p14:nvContentPartPr>
              <p14:xfrm>
                <a:off x="3948010" y="821969"/>
                <a:ext cx="181080" cy="1375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94BBCC1F-7CC7-457B-FE80-609135BD7ADC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931608" y="805598"/>
                  <a:ext cx="213228" cy="1696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56CD313A-CA76-2D93-DE54-9982EDC09F2C}"/>
                    </a:ext>
                  </a:extLst>
                </p14:cNvPr>
                <p14:cNvContentPartPr/>
                <p14:nvPr/>
              </p14:nvContentPartPr>
              <p14:xfrm>
                <a:off x="3347890" y="1031849"/>
                <a:ext cx="931680" cy="586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56CD313A-CA76-2D93-DE54-9982EDC09F2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331464" y="1015549"/>
                  <a:ext cx="963875" cy="906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C8D12C07-06E5-3D1C-637D-040EAC3C93CC}"/>
                    </a:ext>
                  </a:extLst>
                </p14:cNvPr>
                <p14:cNvContentPartPr/>
                <p14:nvPr/>
              </p14:nvContentPartPr>
              <p14:xfrm>
                <a:off x="3529690" y="1173329"/>
                <a:ext cx="109080" cy="3164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C8D12C07-06E5-3D1C-637D-040EAC3C93C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513262" y="1156916"/>
                  <a:ext cx="141278" cy="3486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42D06271-B99A-A749-5DB6-A52D8B856C6F}"/>
                    </a:ext>
                  </a:extLst>
                </p14:cNvPr>
                <p14:cNvContentPartPr/>
                <p14:nvPr/>
              </p14:nvContentPartPr>
              <p14:xfrm>
                <a:off x="3446170" y="1230569"/>
                <a:ext cx="200880" cy="925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42D06271-B99A-A749-5DB6-A52D8B856C6F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429758" y="1214165"/>
                  <a:ext cx="233047" cy="1246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2AB4E45D-103A-F3CD-2C7F-BD67CFCB5A59}"/>
                    </a:ext>
                  </a:extLst>
                </p14:cNvPr>
                <p14:cNvContentPartPr/>
                <p14:nvPr/>
              </p14:nvContentPartPr>
              <p14:xfrm>
                <a:off x="3827050" y="1237769"/>
                <a:ext cx="203040" cy="2044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2AB4E45D-103A-F3CD-2C7F-BD67CFCB5A59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810623" y="1221332"/>
                  <a:ext cx="235237" cy="2366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348CB14F-A48D-CD7F-8502-EC4CB2B1DF32}"/>
                    </a:ext>
                  </a:extLst>
                </p14:cNvPr>
                <p14:cNvContentPartPr/>
                <p14:nvPr/>
              </p14:nvContentPartPr>
              <p14:xfrm>
                <a:off x="5143210" y="522449"/>
                <a:ext cx="18720" cy="3070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348CB14F-A48D-CD7F-8502-EC4CB2B1DF3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126496" y="506045"/>
                  <a:ext cx="51480" cy="3392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54B17C50-A466-2B44-A6E4-3A6EEE00997A}"/>
                    </a:ext>
                  </a:extLst>
                </p14:cNvPr>
                <p14:cNvContentPartPr/>
                <p14:nvPr/>
              </p14:nvContentPartPr>
              <p14:xfrm>
                <a:off x="4580530" y="851849"/>
                <a:ext cx="1443600" cy="1422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54B17C50-A466-2B44-A6E4-3A6EEE00997A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564103" y="835467"/>
                  <a:ext cx="1475797" cy="1743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F2047FEA-8D27-B74F-EBAE-F102004F4292}"/>
                    </a:ext>
                  </a:extLst>
                </p14:cNvPr>
                <p14:cNvContentPartPr/>
                <p14:nvPr/>
              </p14:nvContentPartPr>
              <p14:xfrm>
                <a:off x="4571890" y="1137689"/>
                <a:ext cx="249480" cy="2282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F2047FEA-8D27-B74F-EBAE-F102004F4292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555477" y="1121292"/>
                  <a:ext cx="281650" cy="2603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F3DA59E6-F377-8F57-C635-B7F2A07D5EA8}"/>
                    </a:ext>
                  </a:extLst>
                </p14:cNvPr>
                <p14:cNvContentPartPr/>
                <p14:nvPr/>
              </p14:nvContentPartPr>
              <p14:xfrm>
                <a:off x="4931170" y="1077929"/>
                <a:ext cx="133200" cy="777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F3DA59E6-F377-8F57-C635-B7F2A07D5EA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914766" y="1061593"/>
                  <a:ext cx="165352" cy="1097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4A6DE978-5813-A37E-FA70-73B80483BD39}"/>
                    </a:ext>
                  </a:extLst>
                </p14:cNvPr>
                <p14:cNvContentPartPr/>
                <p14:nvPr/>
              </p14:nvContentPartPr>
              <p14:xfrm>
                <a:off x="4549210" y="1255409"/>
                <a:ext cx="37800" cy="2775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4A6DE978-5813-A37E-FA70-73B80483BD39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532917" y="1239005"/>
                  <a:ext cx="69734" cy="3097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3D58B16C-9341-833D-784E-613D49143FE8}"/>
                    </a:ext>
                  </a:extLst>
                </p14:cNvPr>
                <p14:cNvContentPartPr/>
                <p14:nvPr/>
              </p14:nvContentPartPr>
              <p14:xfrm>
                <a:off x="5177770" y="1241729"/>
                <a:ext cx="14040" cy="1494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3D58B16C-9341-833D-784E-613D49143FE8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161815" y="1225347"/>
                  <a:ext cx="45311" cy="1815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1BBA057E-487E-B1A4-3B2E-E4AB7BC3A258}"/>
                    </a:ext>
                  </a:extLst>
                </p14:cNvPr>
                <p14:cNvContentPartPr/>
                <p14:nvPr/>
              </p14:nvContentPartPr>
              <p14:xfrm>
                <a:off x="5106490" y="1324889"/>
                <a:ext cx="199440" cy="54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1BBA057E-487E-B1A4-3B2E-E4AB7BC3A25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090089" y="1309889"/>
                  <a:ext cx="231587" cy="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39005E03-0B22-349E-369A-0ECEA2C8BC56}"/>
                    </a:ext>
                  </a:extLst>
                </p14:cNvPr>
                <p14:cNvContentPartPr/>
                <p14:nvPr/>
              </p14:nvContentPartPr>
              <p14:xfrm>
                <a:off x="5409610" y="1074689"/>
                <a:ext cx="172440" cy="4240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39005E03-0B22-349E-369A-0ECEA2C8BC5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393218" y="1058252"/>
                  <a:ext cx="204568" cy="4562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595EF21C-A58C-96CE-F5DC-1B368374CA56}"/>
                    </a:ext>
                  </a:extLst>
                </p14:cNvPr>
                <p14:cNvContentPartPr/>
                <p14:nvPr/>
              </p14:nvContentPartPr>
              <p14:xfrm>
                <a:off x="5578810" y="1160009"/>
                <a:ext cx="147600" cy="2642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595EF21C-A58C-96CE-F5DC-1B368374CA56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562410" y="1143576"/>
                  <a:ext cx="179744" cy="2964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11DA5556-57BF-8B6A-BB84-67CDF23C3B9E}"/>
                    </a:ext>
                  </a:extLst>
                </p14:cNvPr>
                <p14:cNvContentPartPr/>
                <p14:nvPr/>
              </p14:nvContentPartPr>
              <p14:xfrm>
                <a:off x="5829370" y="1129409"/>
                <a:ext cx="109080" cy="2786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11DA5556-57BF-8B6A-BB84-67CDF23C3B9E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812942" y="1112980"/>
                  <a:ext cx="141278" cy="3108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B5B7E9B6-2B31-29F1-48C1-D28E6A208E37}"/>
                    </a:ext>
                  </a:extLst>
                </p14:cNvPr>
                <p14:cNvContentPartPr/>
                <p14:nvPr/>
              </p14:nvContentPartPr>
              <p14:xfrm>
                <a:off x="5828290" y="1292129"/>
                <a:ext cx="139320" cy="108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B5B7E9B6-2B31-29F1-48C1-D28E6A208E3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811861" y="1276247"/>
                  <a:ext cx="171521" cy="419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E6F74AA0-0417-73DD-FDAA-A426F22FACD6}"/>
                    </a:ext>
                  </a:extLst>
                </p14:cNvPr>
                <p14:cNvContentPartPr/>
                <p14:nvPr/>
              </p14:nvContentPartPr>
              <p14:xfrm>
                <a:off x="5820730" y="1139129"/>
                <a:ext cx="184320" cy="64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E6F74AA0-0417-73DD-FDAA-A426F22FACD6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804331" y="1122929"/>
                  <a:ext cx="216461" cy="382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0A89CC2C-4ABF-3AAD-89D0-3F1721991142}"/>
                    </a:ext>
                  </a:extLst>
                </p14:cNvPr>
                <p14:cNvContentPartPr/>
                <p14:nvPr/>
              </p14:nvContentPartPr>
              <p14:xfrm>
                <a:off x="6041770" y="1048049"/>
                <a:ext cx="85320" cy="4935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0A89CC2C-4ABF-3AAD-89D0-3F1721991142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025362" y="1031619"/>
                  <a:ext cx="117479" cy="5257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258B7AAD-FDBD-C007-B859-55A77EF4D9E2}"/>
                    </a:ext>
                  </a:extLst>
                </p14:cNvPr>
                <p14:cNvContentPartPr/>
                <p14:nvPr/>
              </p14:nvContentPartPr>
              <p14:xfrm>
                <a:off x="6202330" y="1042289"/>
                <a:ext cx="152280" cy="759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258B7AAD-FDBD-C007-B859-55A77EF4D9E2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185921" y="1025776"/>
                  <a:ext cx="184443" cy="1083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AB04FDCA-F395-710A-1D0B-75970A66B5ED}"/>
                    </a:ext>
                  </a:extLst>
                </p14:cNvPr>
                <p14:cNvContentPartPr/>
                <p14:nvPr/>
              </p14:nvContentPartPr>
              <p14:xfrm>
                <a:off x="5882290" y="836369"/>
                <a:ext cx="504360" cy="410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AB04FDCA-F395-710A-1D0B-75970A66B5ED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865872" y="820083"/>
                  <a:ext cx="536539" cy="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E9E8197E-E53F-3594-4048-B4BE6A82C664}"/>
                    </a:ext>
                  </a:extLst>
                </p14:cNvPr>
                <p14:cNvContentPartPr/>
                <p14:nvPr/>
              </p14:nvContentPartPr>
              <p14:xfrm>
                <a:off x="6975250" y="505169"/>
                <a:ext cx="164880" cy="2721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E9E8197E-E53F-3594-4048-B4BE6A82C664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958828" y="488734"/>
                  <a:ext cx="197068" cy="3043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4A0BFEC8-6D25-B171-73D5-0D6BBC52EFF9}"/>
                    </a:ext>
                  </a:extLst>
                </p14:cNvPr>
                <p14:cNvContentPartPr/>
                <p14:nvPr/>
              </p14:nvContentPartPr>
              <p14:xfrm>
                <a:off x="7305730" y="604529"/>
                <a:ext cx="8640" cy="1832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4A0BFEC8-6D25-B171-73D5-0D6BBC52EFF9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290301" y="588110"/>
                  <a:ext cx="38880" cy="2154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BEA6B882-353F-3877-9975-274D7192ED1B}"/>
                    </a:ext>
                  </a:extLst>
                </p14:cNvPr>
                <p14:cNvContentPartPr/>
                <p14:nvPr/>
              </p14:nvContentPartPr>
              <p14:xfrm>
                <a:off x="7372690" y="596609"/>
                <a:ext cx="19080" cy="1814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BEA6B882-353F-3877-9975-274D7192ED1B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356242" y="580174"/>
                  <a:ext cx="51319" cy="2136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5B7B4883-D1EB-DD07-5A02-CD4DB16FF242}"/>
                    </a:ext>
                  </a:extLst>
                </p14:cNvPr>
                <p14:cNvContentPartPr/>
                <p14:nvPr/>
              </p14:nvContentPartPr>
              <p14:xfrm>
                <a:off x="7223650" y="575369"/>
                <a:ext cx="282600" cy="482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5B7B4883-D1EB-DD07-5A02-CD4DB16FF242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207220" y="559072"/>
                  <a:ext cx="314803" cy="801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E9563E70-3FAB-8521-E964-280C89DE7D88}"/>
                    </a:ext>
                  </a:extLst>
                </p14:cNvPr>
                <p14:cNvContentPartPr/>
                <p14:nvPr/>
              </p14:nvContentPartPr>
              <p14:xfrm>
                <a:off x="7651330" y="381689"/>
                <a:ext cx="178920" cy="4053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E9563E70-3FAB-8521-E964-280C89DE7D88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634945" y="365264"/>
                  <a:ext cx="211034" cy="4375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56C48A2A-FFFE-A6CB-D894-E4448A9D48FB}"/>
                    </a:ext>
                  </a:extLst>
                </p14:cNvPr>
                <p14:cNvContentPartPr/>
                <p14:nvPr/>
              </p14:nvContentPartPr>
              <p14:xfrm>
                <a:off x="7590490" y="478169"/>
                <a:ext cx="249840" cy="964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56C48A2A-FFFE-A6CB-D894-E4448A9D48FB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574053" y="461761"/>
                  <a:ext cx="282056" cy="12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0A909387-8CED-CFD6-4278-1CE69CA05028}"/>
                    </a:ext>
                  </a:extLst>
                </p14:cNvPr>
                <p14:cNvContentPartPr/>
                <p14:nvPr/>
              </p14:nvContentPartPr>
              <p14:xfrm>
                <a:off x="7959850" y="358649"/>
                <a:ext cx="116280" cy="1512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0A909387-8CED-CFD6-4278-1CE69CA05028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943426" y="342214"/>
                  <a:ext cx="148471" cy="1834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D1131A26-34BC-24E9-66E7-5CAFBD49CCD2}"/>
                    </a:ext>
                  </a:extLst>
                </p14:cNvPr>
                <p14:cNvContentPartPr/>
                <p14:nvPr/>
              </p14:nvContentPartPr>
              <p14:xfrm>
                <a:off x="8172610" y="403289"/>
                <a:ext cx="289800" cy="3502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D1131A26-34BC-24E9-66E7-5CAFBD49CCD2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156181" y="386859"/>
                  <a:ext cx="322000" cy="3824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A2A1DDAF-E1A1-FCC9-97F5-998E542E7FFB}"/>
                    </a:ext>
                  </a:extLst>
                </p14:cNvPr>
                <p14:cNvContentPartPr/>
                <p14:nvPr/>
              </p14:nvContentPartPr>
              <p14:xfrm>
                <a:off x="8288170" y="791369"/>
                <a:ext cx="94680" cy="619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A2A1DDAF-E1A1-FCC9-97F5-998E542E7FFB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271732" y="774901"/>
                  <a:ext cx="126898" cy="941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6C2442AC-FF6E-412B-11A9-B40840404BF8}"/>
                    </a:ext>
                  </a:extLst>
                </p14:cNvPr>
                <p14:cNvContentPartPr/>
                <p14:nvPr/>
              </p14:nvContentPartPr>
              <p14:xfrm>
                <a:off x="8576170" y="283409"/>
                <a:ext cx="131400" cy="1774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6C2442AC-FF6E-412B-11A9-B40840404BF8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559745" y="266976"/>
                  <a:ext cx="163593" cy="2096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0349DBA9-C50C-1AD4-7233-F23C9CD89772}"/>
                    </a:ext>
                  </a:extLst>
                </p14:cNvPr>
                <p14:cNvContentPartPr/>
                <p14:nvPr/>
              </p14:nvContentPartPr>
              <p14:xfrm>
                <a:off x="6635770" y="1017449"/>
                <a:ext cx="2164320" cy="334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0349DBA9-C50C-1AD4-7233-F23C9CD89772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619334" y="1001037"/>
                  <a:ext cx="2196535" cy="656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276DA7BF-B6CC-9EB0-B6E9-EC358AF5FEFB}"/>
                    </a:ext>
                  </a:extLst>
                </p14:cNvPr>
                <p14:cNvContentPartPr/>
                <p14:nvPr/>
              </p14:nvContentPartPr>
              <p14:xfrm>
                <a:off x="6890290" y="1196009"/>
                <a:ext cx="291240" cy="3322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276DA7BF-B6CC-9EB0-B6E9-EC358AF5FEFB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873854" y="1179592"/>
                  <a:ext cx="323454" cy="3644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1F21FE1B-EDC9-3938-3467-13A51ED98AC6}"/>
                    </a:ext>
                  </a:extLst>
                </p14:cNvPr>
                <p14:cNvContentPartPr/>
                <p14:nvPr/>
              </p14:nvContentPartPr>
              <p14:xfrm>
                <a:off x="7327330" y="1115009"/>
                <a:ext cx="111600" cy="1774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1F21FE1B-EDC9-3938-3467-13A51ED98AC6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310918" y="1098576"/>
                  <a:ext cx="143767" cy="2096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DCD2A9E2-95DB-066C-5B5E-38F2D33C7807}"/>
                    </a:ext>
                  </a:extLst>
                </p14:cNvPr>
                <p14:cNvContentPartPr/>
                <p14:nvPr/>
              </p14:nvContentPartPr>
              <p14:xfrm>
                <a:off x="7611010" y="1281329"/>
                <a:ext cx="270000" cy="2444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DCD2A9E2-95DB-066C-5B5E-38F2D33C7807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594587" y="1264902"/>
                  <a:ext cx="302190" cy="2766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1B6F8184-3813-D9C3-5D7D-DAC550732088}"/>
                    </a:ext>
                  </a:extLst>
                </p14:cNvPr>
                <p14:cNvContentPartPr/>
                <p14:nvPr/>
              </p14:nvContentPartPr>
              <p14:xfrm>
                <a:off x="7844290" y="1429649"/>
                <a:ext cx="165600" cy="1677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1B6F8184-3813-D9C3-5D7D-DAC550732088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827861" y="1413266"/>
                  <a:ext cx="197800" cy="19987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64805DF8-D0FB-BA7E-CD77-DB69AC1B8267}"/>
              </a:ext>
            </a:extLst>
          </p:cNvPr>
          <p:cNvGrpSpPr/>
          <p:nvPr/>
        </p:nvGrpSpPr>
        <p:grpSpPr>
          <a:xfrm>
            <a:off x="6429212" y="4463637"/>
            <a:ext cx="4806583" cy="927514"/>
            <a:chOff x="1535650" y="3076289"/>
            <a:chExt cx="7156440" cy="138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7F9FCE58-C345-39EA-428E-B6632B57297F}"/>
                    </a:ext>
                  </a:extLst>
                </p14:cNvPr>
                <p14:cNvContentPartPr/>
                <p14:nvPr/>
              </p14:nvContentPartPr>
              <p14:xfrm>
                <a:off x="1535650" y="3880169"/>
                <a:ext cx="332280" cy="2012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7F9FCE58-C345-39EA-428E-B6632B57297F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522252" y="3866789"/>
                  <a:ext cx="358541" cy="2274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DB3BA5E0-1BD8-11CA-207D-A1914E7E1154}"/>
                    </a:ext>
                  </a:extLst>
                </p14:cNvPr>
                <p14:cNvContentPartPr/>
                <p14:nvPr/>
              </p14:nvContentPartPr>
              <p14:xfrm>
                <a:off x="1702690" y="4064129"/>
                <a:ext cx="81000" cy="2055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DB3BA5E0-1BD8-11CA-207D-A1914E7E1154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689279" y="4050781"/>
                  <a:ext cx="107285" cy="2317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320BDD46-DCDA-E838-F952-0D491631F5BC}"/>
                    </a:ext>
                  </a:extLst>
                </p14:cNvPr>
                <p14:cNvContentPartPr/>
                <p14:nvPr/>
              </p14:nvContentPartPr>
              <p14:xfrm>
                <a:off x="1835530" y="4179689"/>
                <a:ext cx="79200" cy="691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320BDD46-DCDA-E838-F952-0D491631F5BC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822241" y="4166397"/>
                  <a:ext cx="105246" cy="951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AE85B452-0889-F28D-10E4-628A5271B257}"/>
                    </a:ext>
                  </a:extLst>
                </p14:cNvPr>
                <p14:cNvContentPartPr/>
                <p14:nvPr/>
              </p14:nvContentPartPr>
              <p14:xfrm>
                <a:off x="1958650" y="4238009"/>
                <a:ext cx="55800" cy="1090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AE85B452-0889-F28D-10E4-628A5271B257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945237" y="4224576"/>
                  <a:ext cx="82090" cy="1354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AA83925F-8BFE-1B37-9FD1-25D6C7AA3870}"/>
                    </a:ext>
                  </a:extLst>
                </p14:cNvPr>
                <p14:cNvContentPartPr/>
                <p14:nvPr/>
              </p14:nvContentPartPr>
              <p14:xfrm>
                <a:off x="2083210" y="4180049"/>
                <a:ext cx="79200" cy="658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AA83925F-8BFE-1B37-9FD1-25D6C7AA3870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069741" y="4166767"/>
                  <a:ext cx="105600" cy="919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EEE6CC3B-0022-C58B-D420-DD4ADA72BDD4}"/>
                    </a:ext>
                  </a:extLst>
                </p14:cNvPr>
                <p14:cNvContentPartPr/>
                <p14:nvPr/>
              </p14:nvContentPartPr>
              <p14:xfrm>
                <a:off x="2206330" y="4067369"/>
                <a:ext cx="106200" cy="2908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EEE6CC3B-0022-C58B-D420-DD4ADA72BDD4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192921" y="4054001"/>
                  <a:ext cx="132482" cy="3170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C4031A3A-0AF6-B3AB-AE26-81812F076CD0}"/>
                    </a:ext>
                  </a:extLst>
                </p14:cNvPr>
                <p14:cNvContentPartPr/>
                <p14:nvPr/>
              </p14:nvContentPartPr>
              <p14:xfrm>
                <a:off x="2671090" y="3842729"/>
                <a:ext cx="244080" cy="612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C4031A3A-0AF6-B3AB-AE26-81812F076CD0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657708" y="3829425"/>
                  <a:ext cx="270308" cy="872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0F7EC277-349E-A320-6C83-FC6770AA8AE6}"/>
                    </a:ext>
                  </a:extLst>
                </p14:cNvPr>
                <p14:cNvContentPartPr/>
                <p14:nvPr/>
              </p14:nvContentPartPr>
              <p14:xfrm>
                <a:off x="2686210" y="3929129"/>
                <a:ext cx="232200" cy="309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0F7EC277-349E-A320-6C83-FC6770AA8AE6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672804" y="3915784"/>
                  <a:ext cx="258477" cy="571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363140E9-D986-9C89-D8EC-78A79F7A4B1B}"/>
                    </a:ext>
                  </a:extLst>
                </p14:cNvPr>
                <p14:cNvContentPartPr/>
                <p14:nvPr/>
              </p14:nvContentPartPr>
              <p14:xfrm>
                <a:off x="3209290" y="3602609"/>
                <a:ext cx="178560" cy="2062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363140E9-D986-9C89-D8EC-78A79F7A4B1B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195925" y="3589249"/>
                  <a:ext cx="204756" cy="2324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7AA2B96F-C75E-4C87-806D-B003D41D6485}"/>
                    </a:ext>
                  </a:extLst>
                </p14:cNvPr>
                <p14:cNvContentPartPr/>
                <p14:nvPr/>
              </p14:nvContentPartPr>
              <p14:xfrm>
                <a:off x="3544810" y="3516209"/>
                <a:ext cx="228240" cy="3074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7AA2B96F-C75E-4C87-806D-B003D41D6485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531447" y="3502819"/>
                  <a:ext cx="254431" cy="3336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D7035956-F1DE-59AC-0277-A7A186896EB7}"/>
                    </a:ext>
                  </a:extLst>
                </p14:cNvPr>
                <p14:cNvContentPartPr/>
                <p14:nvPr/>
              </p14:nvContentPartPr>
              <p14:xfrm>
                <a:off x="3669370" y="3812849"/>
                <a:ext cx="160200" cy="11268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D7035956-F1DE-59AC-0277-A7A186896EB7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655975" y="3799498"/>
                  <a:ext cx="186454" cy="1388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DC386B04-A9B4-E120-C296-A2A6C3C8C7EA}"/>
                    </a:ext>
                  </a:extLst>
                </p14:cNvPr>
                <p14:cNvContentPartPr/>
                <p14:nvPr/>
              </p14:nvContentPartPr>
              <p14:xfrm>
                <a:off x="3090130" y="4049369"/>
                <a:ext cx="872280" cy="1029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DC386B04-A9B4-E120-C296-A2A6C3C8C7EA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076735" y="4035963"/>
                  <a:ext cx="898534" cy="1292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2EADA109-3105-E9D5-42A0-F90F67BBE0CD}"/>
                    </a:ext>
                  </a:extLst>
                </p14:cNvPr>
                <p14:cNvContentPartPr/>
                <p14:nvPr/>
              </p14:nvContentPartPr>
              <p14:xfrm>
                <a:off x="3333490" y="4196969"/>
                <a:ext cx="89280" cy="26028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2EADA109-3105-E9D5-42A0-F90F67BBE0CD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320125" y="4183580"/>
                  <a:ext cx="115476" cy="2865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EF643A46-A664-B27D-FF2F-E8FA98DCB105}"/>
                    </a:ext>
                  </a:extLst>
                </p14:cNvPr>
                <p14:cNvContentPartPr/>
                <p14:nvPr/>
              </p14:nvContentPartPr>
              <p14:xfrm>
                <a:off x="3290650" y="4209569"/>
                <a:ext cx="163800" cy="1087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EF643A46-A664-B27D-FF2F-E8FA98DCB105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277268" y="4196180"/>
                  <a:ext cx="190029" cy="1349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ABFFAF8B-9A45-8600-C517-545C03C7D785}"/>
                    </a:ext>
                  </a:extLst>
                </p14:cNvPr>
                <p14:cNvContentPartPr/>
                <p14:nvPr/>
              </p14:nvContentPartPr>
              <p14:xfrm>
                <a:off x="3630130" y="4254569"/>
                <a:ext cx="186480" cy="1915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ABFFAF8B-9A45-8600-C517-545C03C7D785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616772" y="4241195"/>
                  <a:ext cx="212662" cy="2177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01264991-FAFD-B176-F460-814CC11A57EA}"/>
                    </a:ext>
                  </a:extLst>
                </p14:cNvPr>
                <p14:cNvContentPartPr/>
                <p14:nvPr/>
              </p14:nvContentPartPr>
              <p14:xfrm>
                <a:off x="5150770" y="3343049"/>
                <a:ext cx="72720" cy="3470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01264991-FAFD-B176-F460-814CC11A57EA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137303" y="3329660"/>
                  <a:ext cx="99115" cy="3732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2DA74C2C-3D08-E46E-13EB-C7920874A810}"/>
                    </a:ext>
                  </a:extLst>
                </p14:cNvPr>
                <p14:cNvContentPartPr/>
                <p14:nvPr/>
              </p14:nvContentPartPr>
              <p14:xfrm>
                <a:off x="4135570" y="3733649"/>
                <a:ext cx="2118600" cy="1890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2DA74C2C-3D08-E46E-13EB-C7920874A810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122171" y="3720264"/>
                  <a:ext cx="2144861" cy="2152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D301F65E-D8EF-B351-638D-015B76C19165}"/>
                    </a:ext>
                  </a:extLst>
                </p14:cNvPr>
                <p14:cNvContentPartPr/>
                <p14:nvPr/>
              </p14:nvContentPartPr>
              <p14:xfrm>
                <a:off x="4301890" y="4029209"/>
                <a:ext cx="266040" cy="3571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D301F65E-D8EF-B351-638D-015B76C19165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288481" y="4015824"/>
                  <a:ext cx="292322" cy="3833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FB88B08A-5749-4913-3D97-1701F28FA473}"/>
                    </a:ext>
                  </a:extLst>
                </p14:cNvPr>
                <p14:cNvContentPartPr/>
                <p14:nvPr/>
              </p14:nvContentPartPr>
              <p14:xfrm>
                <a:off x="4652530" y="3985649"/>
                <a:ext cx="128880" cy="993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FB88B08A-5749-4913-3D97-1701F28FA473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639161" y="3972294"/>
                  <a:ext cx="155084" cy="1255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D1C76F69-116C-A4B7-3371-90C4A15FCDC2}"/>
                    </a:ext>
                  </a:extLst>
                </p14:cNvPr>
                <p14:cNvContentPartPr/>
                <p14:nvPr/>
              </p14:nvContentPartPr>
              <p14:xfrm>
                <a:off x="5000290" y="4064489"/>
                <a:ext cx="15120" cy="2084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D1C76F69-116C-A4B7-3371-90C4A15FCDC2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987256" y="4051093"/>
                  <a:ext cx="40668" cy="2346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3FF5D631-3BB0-C37B-08E6-D7D6FFE637E9}"/>
                    </a:ext>
                  </a:extLst>
                </p14:cNvPr>
                <p14:cNvContentPartPr/>
                <p14:nvPr/>
              </p14:nvContentPartPr>
              <p14:xfrm>
                <a:off x="4892290" y="4190129"/>
                <a:ext cx="222480" cy="158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3FF5D631-3BB0-C37B-08E6-D7D6FFE637E9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878888" y="4176929"/>
                  <a:ext cx="248749" cy="417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0448928C-BD4A-E902-6B12-BAD1099FA085}"/>
                    </a:ext>
                  </a:extLst>
                </p14:cNvPr>
                <p14:cNvContentPartPr/>
                <p14:nvPr/>
              </p14:nvContentPartPr>
              <p14:xfrm>
                <a:off x="5246530" y="3950369"/>
                <a:ext cx="145800" cy="4701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0448928C-BD4A-E902-6B12-BAD1099FA085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233129" y="3936966"/>
                  <a:ext cx="172065" cy="4964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E1441934-7120-F399-09B2-F512E76E640D}"/>
                    </a:ext>
                  </a:extLst>
                </p14:cNvPr>
                <p14:cNvContentPartPr/>
                <p14:nvPr/>
              </p14:nvContentPartPr>
              <p14:xfrm>
                <a:off x="5403850" y="4063409"/>
                <a:ext cx="211320" cy="2707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E1441934-7120-F399-09B2-F512E76E640D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390475" y="4050007"/>
                  <a:ext cx="237534" cy="2969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DDFF4992-BBBE-3C5F-E434-53342712FA90}"/>
                    </a:ext>
                  </a:extLst>
                </p14:cNvPr>
                <p14:cNvContentPartPr/>
                <p14:nvPr/>
              </p14:nvContentPartPr>
              <p14:xfrm>
                <a:off x="5701570" y="4050089"/>
                <a:ext cx="157320" cy="2361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DDFF4992-BBBE-3C5F-E434-53342712FA90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688192" y="4036701"/>
                  <a:ext cx="183540" cy="26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39627672-A0F6-B90D-15CF-F782ADC63FB1}"/>
                    </a:ext>
                  </a:extLst>
                </p14:cNvPr>
                <p14:cNvContentPartPr/>
                <p14:nvPr/>
              </p14:nvContentPartPr>
              <p14:xfrm>
                <a:off x="5783290" y="4160969"/>
                <a:ext cx="109800" cy="172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39627672-A0F6-B90D-15CF-F782ADC63FB1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769900" y="4147469"/>
                  <a:ext cx="136045" cy="437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49EBB2D5-0EC5-6F8A-7127-33CEF5FCC079}"/>
                    </a:ext>
                  </a:extLst>
                </p14:cNvPr>
                <p14:cNvContentPartPr/>
                <p14:nvPr/>
              </p14:nvContentPartPr>
              <p14:xfrm>
                <a:off x="5707330" y="4032449"/>
                <a:ext cx="186120" cy="5832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49EBB2D5-0EC5-6F8A-7127-33CEF5FCC079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693959" y="4019073"/>
                  <a:ext cx="212327" cy="845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2FAC1B32-0344-A0B7-4007-8487E75B164C}"/>
                    </a:ext>
                  </a:extLst>
                </p14:cNvPr>
                <p14:cNvContentPartPr/>
                <p14:nvPr/>
              </p14:nvContentPartPr>
              <p14:xfrm>
                <a:off x="5952850" y="3965129"/>
                <a:ext cx="129240" cy="4374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2FAC1B32-0344-A0B7-4007-8487E75B164C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939443" y="3951728"/>
                  <a:ext cx="155517" cy="4636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BF4E4365-8481-1788-7553-0D6AE61C59CD}"/>
                    </a:ext>
                  </a:extLst>
                </p14:cNvPr>
                <p14:cNvContentPartPr/>
                <p14:nvPr/>
              </p14:nvContentPartPr>
              <p14:xfrm>
                <a:off x="6138610" y="3953609"/>
                <a:ext cx="151560" cy="1015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BF4E4365-8481-1788-7553-0D6AE61C59CD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125221" y="3940251"/>
                  <a:ext cx="177802" cy="1277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24F1A8AF-CDFB-8651-2DC4-36D17F82239B}"/>
                    </a:ext>
                  </a:extLst>
                </p14:cNvPr>
                <p14:cNvContentPartPr/>
                <p14:nvPr/>
              </p14:nvContentPartPr>
              <p14:xfrm>
                <a:off x="6852490" y="3381929"/>
                <a:ext cx="189360" cy="22572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24F1A8AF-CDFB-8651-2DC4-36D17F82239B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839117" y="3368525"/>
                  <a:ext cx="215571" cy="2519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753551EF-ABE8-4544-486D-37491B6037FD}"/>
                    </a:ext>
                  </a:extLst>
                </p14:cNvPr>
                <p14:cNvContentPartPr/>
                <p14:nvPr/>
              </p14:nvContentPartPr>
              <p14:xfrm>
                <a:off x="7170010" y="3491729"/>
                <a:ext cx="25920" cy="1623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753551EF-ABE8-4544-486D-37491B6037FD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7156786" y="3478333"/>
                  <a:ext cx="51840" cy="1886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F6460F03-CD48-0BF3-4DF2-C9810164A6C9}"/>
                    </a:ext>
                  </a:extLst>
                </p14:cNvPr>
                <p14:cNvContentPartPr/>
                <p14:nvPr/>
              </p14:nvContentPartPr>
              <p14:xfrm>
                <a:off x="7293130" y="3478769"/>
                <a:ext cx="27720" cy="1479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F6460F03-CD48-0BF3-4DF2-C9810164A6C9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279803" y="3465367"/>
                  <a:ext cx="53841" cy="1742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1DD2443B-2440-3FEC-A6BD-793FF59084D8}"/>
                    </a:ext>
                  </a:extLst>
                </p14:cNvPr>
                <p14:cNvContentPartPr/>
                <p14:nvPr/>
              </p14:nvContentPartPr>
              <p14:xfrm>
                <a:off x="7119970" y="3452849"/>
                <a:ext cx="272160" cy="597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1DD2443B-2440-3FEC-A6BD-793FF59084D8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106603" y="3439390"/>
                  <a:ext cx="298360" cy="861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C67BD56C-0937-CBBF-EC8D-BAAC0C39B193}"/>
                    </a:ext>
                  </a:extLst>
                </p14:cNvPr>
                <p14:cNvContentPartPr/>
                <p14:nvPr/>
              </p14:nvContentPartPr>
              <p14:xfrm>
                <a:off x="7572130" y="3251969"/>
                <a:ext cx="134640" cy="38016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C67BD56C-0937-CBBF-EC8D-BAAC0C39B193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558720" y="3238583"/>
                  <a:ext cx="160924" cy="4063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6867148D-A0CD-F0C7-3AA4-7E6643E52EF3}"/>
                    </a:ext>
                  </a:extLst>
                </p14:cNvPr>
                <p14:cNvContentPartPr/>
                <p14:nvPr/>
              </p14:nvContentPartPr>
              <p14:xfrm>
                <a:off x="7501930" y="3296969"/>
                <a:ext cx="218520" cy="1504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6867148D-A0CD-F0C7-3AA4-7E6643E52EF3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488573" y="3283581"/>
                  <a:ext cx="244700" cy="17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80CDA833-4650-6926-27BC-BB9D5680C319}"/>
                    </a:ext>
                  </a:extLst>
                </p14:cNvPr>
                <p14:cNvContentPartPr/>
                <p14:nvPr/>
              </p14:nvContentPartPr>
              <p14:xfrm>
                <a:off x="7747090" y="3092849"/>
                <a:ext cx="117000" cy="17208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80CDA833-4650-6926-27BC-BB9D5680C319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733734" y="3079489"/>
                  <a:ext cx="143178" cy="1982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F47EBDA8-D767-FA1C-BEFE-2A4340B4805C}"/>
                    </a:ext>
                  </a:extLst>
                </p14:cNvPr>
                <p14:cNvContentPartPr/>
                <p14:nvPr/>
              </p14:nvContentPartPr>
              <p14:xfrm>
                <a:off x="8055970" y="3238649"/>
                <a:ext cx="272520" cy="3196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F47EBDA8-D767-FA1C-BEFE-2A4340B4805C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8042585" y="3225262"/>
                  <a:ext cx="298755" cy="3459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2064FD2F-A293-6A3F-C88C-A5D6E8AE967D}"/>
                    </a:ext>
                  </a:extLst>
                </p14:cNvPr>
                <p14:cNvContentPartPr/>
                <p14:nvPr/>
              </p14:nvContentPartPr>
              <p14:xfrm>
                <a:off x="8279890" y="3527729"/>
                <a:ext cx="97920" cy="1213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2064FD2F-A293-6A3F-C88C-A5D6E8AE967D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266513" y="3514368"/>
                  <a:ext cx="124139" cy="1475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FBFA3C80-CF14-09DC-D921-E6C7FA09A592}"/>
                    </a:ext>
                  </a:extLst>
                </p14:cNvPr>
                <p14:cNvContentPartPr/>
                <p14:nvPr/>
              </p14:nvContentPartPr>
              <p14:xfrm>
                <a:off x="8450890" y="3076289"/>
                <a:ext cx="172440" cy="2811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FBFA3C80-CF14-09DC-D921-E6C7FA09A592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437502" y="3062900"/>
                  <a:ext cx="198681" cy="3074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EE512E2F-AC10-D487-3481-11869BDEEF7C}"/>
                    </a:ext>
                  </a:extLst>
                </p14:cNvPr>
                <p14:cNvContentPartPr/>
                <p14:nvPr/>
              </p14:nvContentPartPr>
              <p14:xfrm>
                <a:off x="6655570" y="3828689"/>
                <a:ext cx="2036520" cy="8640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EE512E2F-AC10-D487-3481-11869BDEEF7C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6642172" y="3815356"/>
                  <a:ext cx="2062780" cy="1125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18249794-F1BF-C735-81FB-9BAFA3446E93}"/>
                    </a:ext>
                  </a:extLst>
                </p14:cNvPr>
                <p14:cNvContentPartPr/>
                <p14:nvPr/>
              </p14:nvContentPartPr>
              <p14:xfrm>
                <a:off x="7333450" y="3989249"/>
                <a:ext cx="93960" cy="1303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18249794-F1BF-C735-81FB-9BAFA3446E93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7320103" y="3975842"/>
                  <a:ext cx="120119" cy="1565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5D40031F-AC2C-E3CA-6C2F-E3E5B2D4DD89}"/>
                    </a:ext>
                  </a:extLst>
                </p14:cNvPr>
                <p14:cNvContentPartPr/>
                <p14:nvPr/>
              </p14:nvContentPartPr>
              <p14:xfrm>
                <a:off x="7769050" y="4000769"/>
                <a:ext cx="261000" cy="29520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5D40031F-AC2C-E3CA-6C2F-E3E5B2D4DD89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7755652" y="3987351"/>
                  <a:ext cx="287261" cy="3215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11D42627-B3E6-4AB1-02C5-EAEEC93E1802}"/>
                    </a:ext>
                  </a:extLst>
                </p14:cNvPr>
                <p14:cNvContentPartPr/>
                <p14:nvPr/>
              </p14:nvContentPartPr>
              <p14:xfrm>
                <a:off x="7898650" y="4266809"/>
                <a:ext cx="179640" cy="1803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11D42627-B3E6-4AB1-02C5-EAEEC93E1802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7885244" y="4253429"/>
                  <a:ext cx="205916" cy="2065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E3881B9F-5BAD-1392-2E4F-22C9A68A882A}"/>
                    </a:ext>
                  </a:extLst>
                </p14:cNvPr>
                <p14:cNvContentPartPr/>
                <p14:nvPr/>
              </p14:nvContentPartPr>
              <p14:xfrm>
                <a:off x="6787690" y="4000769"/>
                <a:ext cx="366120" cy="3423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E3881B9F-5BAD-1392-2E4F-22C9A68A882A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6774289" y="3987375"/>
                  <a:ext cx="392386" cy="36861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7B3ABB9D-E0E6-9CE1-F1DE-1D788DD5C9AC}"/>
              </a:ext>
            </a:extLst>
          </p:cNvPr>
          <p:cNvGrpSpPr/>
          <p:nvPr/>
        </p:nvGrpSpPr>
        <p:grpSpPr>
          <a:xfrm>
            <a:off x="660130" y="6073649"/>
            <a:ext cx="2961000" cy="622800"/>
            <a:chOff x="660130" y="6073649"/>
            <a:chExt cx="2961000" cy="62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792CB199-00D0-7597-42FD-D626512909EB}"/>
                    </a:ext>
                  </a:extLst>
                </p14:cNvPr>
                <p14:cNvContentPartPr/>
                <p14:nvPr/>
              </p14:nvContentPartPr>
              <p14:xfrm>
                <a:off x="660130" y="6168689"/>
                <a:ext cx="280440" cy="22824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792CB199-00D0-7597-42FD-D626512909EB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651490" y="6160049"/>
                  <a:ext cx="29808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FE1C23BB-9A31-D0A3-7F6A-A4B3A41A7AD8}"/>
                    </a:ext>
                  </a:extLst>
                </p14:cNvPr>
                <p14:cNvContentPartPr/>
                <p14:nvPr/>
              </p14:nvContentPartPr>
              <p14:xfrm>
                <a:off x="916090" y="6388649"/>
                <a:ext cx="50760" cy="21348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FE1C23BB-9A31-D0A3-7F6A-A4B3A41A7AD8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907090" y="6380009"/>
                  <a:ext cx="6840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643843B4-DC61-9255-BE2D-7F7DEF39DB90}"/>
                    </a:ext>
                  </a:extLst>
                </p14:cNvPr>
                <p14:cNvContentPartPr/>
                <p14:nvPr/>
              </p14:nvContentPartPr>
              <p14:xfrm>
                <a:off x="1029130" y="6425009"/>
                <a:ext cx="124920" cy="15696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643843B4-DC61-9255-BE2D-7F7DEF39DB90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020490" y="6416369"/>
                  <a:ext cx="1425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8BF6E567-FF21-1437-E904-87B62C5F972E}"/>
                    </a:ext>
                  </a:extLst>
                </p14:cNvPr>
                <p14:cNvContentPartPr/>
                <p14:nvPr/>
              </p14:nvContentPartPr>
              <p14:xfrm>
                <a:off x="1163770" y="6558929"/>
                <a:ext cx="62640" cy="10980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8BF6E567-FF21-1437-E904-87B62C5F972E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155130" y="6549929"/>
                  <a:ext cx="802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42A9A713-2F07-A8A7-AA63-D2C3DF53B0CB}"/>
                    </a:ext>
                  </a:extLst>
                </p14:cNvPr>
                <p14:cNvContentPartPr/>
                <p14:nvPr/>
              </p14:nvContentPartPr>
              <p14:xfrm>
                <a:off x="1329010" y="6430769"/>
                <a:ext cx="117000" cy="22212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42A9A713-2F07-A8A7-AA63-D2C3DF53B0CB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320010" y="6422129"/>
                  <a:ext cx="13464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8132C151-B952-2518-E0DB-A27D0A740B40}"/>
                    </a:ext>
                  </a:extLst>
                </p14:cNvPr>
                <p14:cNvContentPartPr/>
                <p14:nvPr/>
              </p14:nvContentPartPr>
              <p14:xfrm>
                <a:off x="1452130" y="6370289"/>
                <a:ext cx="129600" cy="3261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8132C151-B952-2518-E0DB-A27D0A740B40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443130" y="6361289"/>
                  <a:ext cx="14724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A02A5D4F-E8C0-C483-F85C-4FBC23BDD369}"/>
                    </a:ext>
                  </a:extLst>
                </p14:cNvPr>
                <p14:cNvContentPartPr/>
                <p14:nvPr/>
              </p14:nvContentPartPr>
              <p14:xfrm>
                <a:off x="1782250" y="6231329"/>
                <a:ext cx="213480" cy="1584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A02A5D4F-E8C0-C483-F85C-4FBC23BDD369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773250" y="6222329"/>
                  <a:ext cx="2311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6EADE4FD-D46C-4D6A-8CAA-406504145B49}"/>
                    </a:ext>
                  </a:extLst>
                </p14:cNvPr>
                <p14:cNvContentPartPr/>
                <p14:nvPr/>
              </p14:nvContentPartPr>
              <p14:xfrm>
                <a:off x="1843810" y="6373529"/>
                <a:ext cx="158760" cy="1152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6EADE4FD-D46C-4D6A-8CAA-406504145B49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835170" y="6364889"/>
                  <a:ext cx="1764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E843096F-3F74-0611-06BC-CF58A7EF376F}"/>
                    </a:ext>
                  </a:extLst>
                </p14:cNvPr>
                <p14:cNvContentPartPr/>
                <p14:nvPr/>
              </p14:nvContentPartPr>
              <p14:xfrm>
                <a:off x="2312890" y="6131969"/>
                <a:ext cx="13680" cy="27936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E843096F-3F74-0611-06BC-CF58A7EF376F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2303890" y="6122969"/>
                  <a:ext cx="3132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245B4EB1-38A0-E4E8-F986-07D77AF8547B}"/>
                    </a:ext>
                  </a:extLst>
                </p14:cNvPr>
                <p14:cNvContentPartPr/>
                <p14:nvPr/>
              </p14:nvContentPartPr>
              <p14:xfrm>
                <a:off x="2167450" y="6128729"/>
                <a:ext cx="236520" cy="16992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245B4EB1-38A0-E4E8-F986-07D77AF8547B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2158450" y="6120089"/>
                  <a:ext cx="2541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B9258B7E-BB1A-07CF-847D-EA41FABA6D7D}"/>
                    </a:ext>
                  </a:extLst>
                </p14:cNvPr>
                <p14:cNvContentPartPr/>
                <p14:nvPr/>
              </p14:nvContentPartPr>
              <p14:xfrm>
                <a:off x="2466610" y="6230969"/>
                <a:ext cx="23040" cy="16704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B9258B7E-BB1A-07CF-847D-EA41FABA6D7D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2457610" y="6222329"/>
                  <a:ext cx="406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9CE6BC8F-7182-8975-A21C-F181652AF3BF}"/>
                    </a:ext>
                  </a:extLst>
                </p14:cNvPr>
                <p14:cNvContentPartPr/>
                <p14:nvPr/>
              </p14:nvContentPartPr>
              <p14:xfrm>
                <a:off x="2583250" y="6204329"/>
                <a:ext cx="5040" cy="19188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9CE6BC8F-7182-8975-A21C-F181652AF3BF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2574250" y="6195329"/>
                  <a:ext cx="2268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21179B96-096C-9A6B-2833-40DD3029336C}"/>
                    </a:ext>
                  </a:extLst>
                </p14:cNvPr>
                <p14:cNvContentPartPr/>
                <p14:nvPr/>
              </p14:nvContentPartPr>
              <p14:xfrm>
                <a:off x="2400010" y="6186329"/>
                <a:ext cx="298080" cy="7920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21179B96-096C-9A6B-2833-40DD3029336C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2391370" y="6177329"/>
                  <a:ext cx="3157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02673E30-172A-B4BB-5848-38ADE0728F45}"/>
                    </a:ext>
                  </a:extLst>
                </p14:cNvPr>
                <p14:cNvContentPartPr/>
                <p14:nvPr/>
              </p14:nvContentPartPr>
              <p14:xfrm>
                <a:off x="2853250" y="6199649"/>
                <a:ext cx="70920" cy="20232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02673E30-172A-B4BB-5848-38ADE0728F45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2844610" y="6191009"/>
                  <a:ext cx="8856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E820631D-83A1-806A-4388-2B310D14E3A5}"/>
                    </a:ext>
                  </a:extLst>
                </p14:cNvPr>
                <p14:cNvContentPartPr/>
                <p14:nvPr/>
              </p14:nvContentPartPr>
              <p14:xfrm>
                <a:off x="2762170" y="6105329"/>
                <a:ext cx="298440" cy="27180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E820631D-83A1-806A-4388-2B310D14E3A5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2753530" y="6096689"/>
                  <a:ext cx="31608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CE33FAAB-8CAA-0EDC-99C4-C918517EC809}"/>
                    </a:ext>
                  </a:extLst>
                </p14:cNvPr>
                <p14:cNvContentPartPr/>
                <p14:nvPr/>
              </p14:nvContentPartPr>
              <p14:xfrm>
                <a:off x="2830570" y="6108569"/>
                <a:ext cx="169200" cy="8244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CE33FAAB-8CAA-0EDC-99C4-C918517EC809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2821570" y="6099569"/>
                  <a:ext cx="1868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48D61B8F-43A1-AB15-8C5E-837BD326662C}"/>
                    </a:ext>
                  </a:extLst>
                </p14:cNvPr>
                <p14:cNvContentPartPr/>
                <p14:nvPr/>
              </p14:nvContentPartPr>
              <p14:xfrm>
                <a:off x="3211450" y="6210089"/>
                <a:ext cx="123840" cy="1839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48D61B8F-43A1-AB15-8C5E-837BD326662C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3202450" y="6201089"/>
                  <a:ext cx="1414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72DC1C71-F5EF-3881-0791-C5D9B200465A}"/>
                    </a:ext>
                  </a:extLst>
                </p14:cNvPr>
                <p14:cNvContentPartPr/>
                <p14:nvPr/>
              </p14:nvContentPartPr>
              <p14:xfrm>
                <a:off x="3139810" y="6073649"/>
                <a:ext cx="266040" cy="33228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72DC1C71-F5EF-3881-0791-C5D9B200465A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3131170" y="6065009"/>
                  <a:ext cx="28368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52AD32E7-274D-7C95-057B-0AADB83591A1}"/>
                    </a:ext>
                  </a:extLst>
                </p14:cNvPr>
                <p14:cNvContentPartPr/>
                <p14:nvPr/>
              </p14:nvContentPartPr>
              <p14:xfrm>
                <a:off x="3168250" y="6119729"/>
                <a:ext cx="226440" cy="9144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52AD32E7-274D-7C95-057B-0AADB83591A1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3159250" y="6111089"/>
                  <a:ext cx="2440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D284004D-BFE0-519D-BE6C-0A41C9DCA5DF}"/>
                    </a:ext>
                  </a:extLst>
                </p14:cNvPr>
                <p14:cNvContentPartPr/>
                <p14:nvPr/>
              </p14:nvContentPartPr>
              <p14:xfrm>
                <a:off x="3496570" y="6324929"/>
                <a:ext cx="124560" cy="15516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D284004D-BFE0-519D-BE6C-0A41C9DCA5DF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3487570" y="6316289"/>
                  <a:ext cx="142200" cy="17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E174A2B3-A820-64E5-C080-273B66D2EFE4}"/>
              </a:ext>
            </a:extLst>
          </p:cNvPr>
          <p:cNvGrpSpPr/>
          <p:nvPr/>
        </p:nvGrpSpPr>
        <p:grpSpPr>
          <a:xfrm>
            <a:off x="3782410" y="5619689"/>
            <a:ext cx="1810080" cy="1125000"/>
            <a:chOff x="3782410" y="5619689"/>
            <a:chExt cx="1810080" cy="112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82E83A96-54F1-3B66-EDC2-DCAB5C2B02A2}"/>
                    </a:ext>
                  </a:extLst>
                </p14:cNvPr>
                <p14:cNvContentPartPr/>
                <p14:nvPr/>
              </p14:nvContentPartPr>
              <p14:xfrm>
                <a:off x="4066810" y="5761889"/>
                <a:ext cx="195840" cy="33408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82E83A96-54F1-3B66-EDC2-DCAB5C2B02A2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4058170" y="5753249"/>
                  <a:ext cx="21348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420F8F51-3AFA-A035-EED8-9C5C992E509B}"/>
                    </a:ext>
                  </a:extLst>
                </p14:cNvPr>
                <p14:cNvContentPartPr/>
                <p14:nvPr/>
              </p14:nvContentPartPr>
              <p14:xfrm>
                <a:off x="4367770" y="5984729"/>
                <a:ext cx="172440" cy="19188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420F8F51-3AFA-A035-EED8-9C5C992E509B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4359130" y="5975729"/>
                  <a:ext cx="19008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1DBF100C-49AE-5D45-0A84-90945C007260}"/>
                    </a:ext>
                  </a:extLst>
                </p14:cNvPr>
                <p14:cNvContentPartPr/>
                <p14:nvPr/>
              </p14:nvContentPartPr>
              <p14:xfrm>
                <a:off x="4688890" y="5737769"/>
                <a:ext cx="201240" cy="29880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1DBF100C-49AE-5D45-0A84-90945C007260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4680250" y="5728769"/>
                  <a:ext cx="21888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7761D18E-39F5-A7C5-DD11-ACC71C20CD11}"/>
                    </a:ext>
                  </a:extLst>
                </p14:cNvPr>
                <p14:cNvContentPartPr/>
                <p14:nvPr/>
              </p14:nvContentPartPr>
              <p14:xfrm>
                <a:off x="4834330" y="6088769"/>
                <a:ext cx="86400" cy="7200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7761D18E-39F5-A7C5-DD11-ACC71C20CD11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4825330" y="6080129"/>
                  <a:ext cx="1040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65D019F0-E956-C811-4720-B36DE0ED88C7}"/>
                    </a:ext>
                  </a:extLst>
                </p14:cNvPr>
                <p14:cNvContentPartPr/>
                <p14:nvPr/>
              </p14:nvContentPartPr>
              <p14:xfrm>
                <a:off x="5028370" y="5619689"/>
                <a:ext cx="98640" cy="17892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65D019F0-E956-C811-4720-B36DE0ED88C7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5019370" y="5610689"/>
                  <a:ext cx="1162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5C9224E5-ABE0-E39A-4885-0722FAC19FEA}"/>
                    </a:ext>
                  </a:extLst>
                </p14:cNvPr>
                <p14:cNvContentPartPr/>
                <p14:nvPr/>
              </p14:nvContentPartPr>
              <p14:xfrm>
                <a:off x="3782410" y="6194969"/>
                <a:ext cx="1653840" cy="10728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5C9224E5-ABE0-E39A-4885-0722FAC19FEA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3773770" y="6185969"/>
                  <a:ext cx="16714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9842336E-A942-97B0-7BEF-3DAFE50BF8AD}"/>
                    </a:ext>
                  </a:extLst>
                </p14:cNvPr>
                <p14:cNvContentPartPr/>
                <p14:nvPr/>
              </p14:nvContentPartPr>
              <p14:xfrm>
                <a:off x="3860170" y="6415289"/>
                <a:ext cx="249840" cy="29052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9842336E-A942-97B0-7BEF-3DAFE50BF8AD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3851170" y="6406649"/>
                  <a:ext cx="26748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CDB791A0-C7DD-0EEE-BF0A-C1AE2E656524}"/>
                    </a:ext>
                  </a:extLst>
                </p14:cNvPr>
                <p14:cNvContentPartPr/>
                <p14:nvPr/>
              </p14:nvContentPartPr>
              <p14:xfrm>
                <a:off x="4190290" y="6360209"/>
                <a:ext cx="117720" cy="7668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CDB791A0-C7DD-0EEE-BF0A-C1AE2E656524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4181650" y="6351569"/>
                  <a:ext cx="1353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F5073EF0-1E2C-FD21-0212-994F249E5811}"/>
                    </a:ext>
                  </a:extLst>
                </p14:cNvPr>
                <p14:cNvContentPartPr/>
                <p14:nvPr/>
              </p14:nvContentPartPr>
              <p14:xfrm>
                <a:off x="4485130" y="6459569"/>
                <a:ext cx="21240" cy="20016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F5073EF0-1E2C-FD21-0212-994F249E5811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4476130" y="6450569"/>
                  <a:ext cx="388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5B5BE638-C520-2035-3230-056886EDB40F}"/>
                    </a:ext>
                  </a:extLst>
                </p14:cNvPr>
                <p14:cNvContentPartPr/>
                <p14:nvPr/>
              </p14:nvContentPartPr>
              <p14:xfrm>
                <a:off x="4401250" y="6550289"/>
                <a:ext cx="218160" cy="5364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5B5BE638-C520-2035-3230-056886EDB40F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4392250" y="6541649"/>
                  <a:ext cx="2358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98A40701-2F1F-1F0C-17CD-4767684978DF}"/>
                    </a:ext>
                  </a:extLst>
                </p14:cNvPr>
                <p14:cNvContentPartPr/>
                <p14:nvPr/>
              </p14:nvContentPartPr>
              <p14:xfrm>
                <a:off x="4700410" y="6340409"/>
                <a:ext cx="153720" cy="33984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98A40701-2F1F-1F0C-17CD-4767684978DF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4691770" y="6331769"/>
                  <a:ext cx="17136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36EE813C-7E37-F992-456C-E681BBCCAA92}"/>
                    </a:ext>
                  </a:extLst>
                </p14:cNvPr>
                <p14:cNvContentPartPr/>
                <p14:nvPr/>
              </p14:nvContentPartPr>
              <p14:xfrm>
                <a:off x="4891570" y="6409889"/>
                <a:ext cx="191520" cy="22752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36EE813C-7E37-F992-456C-E681BBCCAA92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4882930" y="6400889"/>
                  <a:ext cx="20916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94656948-3ABA-70FD-986D-CB110A7F99C1}"/>
                    </a:ext>
                  </a:extLst>
                </p14:cNvPr>
                <p14:cNvContentPartPr/>
                <p14:nvPr/>
              </p14:nvContentPartPr>
              <p14:xfrm>
                <a:off x="5125570" y="6426809"/>
                <a:ext cx="92160" cy="21312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94656948-3ABA-70FD-986D-CB110A7F99C1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5116930" y="6417809"/>
                  <a:ext cx="10980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74A40418-E1CE-E2B1-7556-E1421DB51393}"/>
                    </a:ext>
                  </a:extLst>
                </p14:cNvPr>
                <p14:cNvContentPartPr/>
                <p14:nvPr/>
              </p14:nvContentPartPr>
              <p14:xfrm>
                <a:off x="5121610" y="6536249"/>
                <a:ext cx="136800" cy="1944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74A40418-E1CE-E2B1-7556-E1421DB51393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5112970" y="6527249"/>
                  <a:ext cx="1544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3333C081-D230-D46F-39CF-FC2E71E01679}"/>
                    </a:ext>
                  </a:extLst>
                </p14:cNvPr>
                <p14:cNvContentPartPr/>
                <p14:nvPr/>
              </p14:nvContentPartPr>
              <p14:xfrm>
                <a:off x="5112970" y="6416369"/>
                <a:ext cx="173160" cy="2196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3333C081-D230-D46F-39CF-FC2E71E01679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5104330" y="6407729"/>
                  <a:ext cx="1908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477608F9-F7D4-FD51-5A16-E9C26996C7EC}"/>
                    </a:ext>
                  </a:extLst>
                </p14:cNvPr>
                <p14:cNvContentPartPr/>
                <p14:nvPr/>
              </p14:nvContentPartPr>
              <p14:xfrm>
                <a:off x="5299090" y="6354809"/>
                <a:ext cx="115200" cy="38988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477608F9-F7D4-FD51-5A16-E9C26996C7EC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5290090" y="6346169"/>
                  <a:ext cx="13284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54F67F09-31D2-92CE-461B-91D03E8C5074}"/>
                    </a:ext>
                  </a:extLst>
                </p14:cNvPr>
                <p14:cNvContentPartPr/>
                <p14:nvPr/>
              </p14:nvContentPartPr>
              <p14:xfrm>
                <a:off x="5487010" y="6363089"/>
                <a:ext cx="105480" cy="7920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54F67F09-31D2-92CE-461B-91D03E8C5074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5478010" y="6354449"/>
                  <a:ext cx="123120" cy="9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DA01297B-DEC5-1A2A-D463-BBAB5D9C335D}"/>
              </a:ext>
            </a:extLst>
          </p:cNvPr>
          <p:cNvGrpSpPr/>
          <p:nvPr/>
        </p:nvGrpSpPr>
        <p:grpSpPr>
          <a:xfrm>
            <a:off x="6420490" y="5973929"/>
            <a:ext cx="2012400" cy="600120"/>
            <a:chOff x="6420490" y="5973929"/>
            <a:chExt cx="2012400" cy="60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C184CED1-581B-9051-89DB-5A549AB09072}"/>
                    </a:ext>
                  </a:extLst>
                </p14:cNvPr>
                <p14:cNvContentPartPr/>
                <p14:nvPr/>
              </p14:nvContentPartPr>
              <p14:xfrm>
                <a:off x="6420490" y="6106409"/>
                <a:ext cx="292680" cy="13428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C184CED1-581B-9051-89DB-5A549AB09072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6411490" y="6097409"/>
                  <a:ext cx="3103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9E51205C-5E06-F30C-FD5F-2A9239AF0BC2}"/>
                    </a:ext>
                  </a:extLst>
                </p14:cNvPr>
                <p14:cNvContentPartPr/>
                <p14:nvPr/>
              </p14:nvContentPartPr>
              <p14:xfrm>
                <a:off x="6569890" y="6314489"/>
                <a:ext cx="48240" cy="16272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9E51205C-5E06-F30C-FD5F-2A9239AF0BC2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6560890" y="6305489"/>
                  <a:ext cx="658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70ED262A-1C1E-4665-CC91-1E87D6DC6D60}"/>
                    </a:ext>
                  </a:extLst>
                </p14:cNvPr>
                <p14:cNvContentPartPr/>
                <p14:nvPr/>
              </p14:nvContentPartPr>
              <p14:xfrm>
                <a:off x="6666730" y="6380729"/>
                <a:ext cx="109080" cy="6372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70ED262A-1C1E-4665-CC91-1E87D6DC6D60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6657730" y="6372089"/>
                  <a:ext cx="12672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95654215-83E5-28A5-661A-D674CE9AA5DA}"/>
                    </a:ext>
                  </a:extLst>
                </p14:cNvPr>
                <p14:cNvContentPartPr/>
                <p14:nvPr/>
              </p14:nvContentPartPr>
              <p14:xfrm>
                <a:off x="6802090" y="6459929"/>
                <a:ext cx="33120" cy="11412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95654215-83E5-28A5-661A-D674CE9AA5DA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6793090" y="6451289"/>
                  <a:ext cx="507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31DB84BC-B807-3523-6156-59BDD45BAE4B}"/>
                    </a:ext>
                  </a:extLst>
                </p14:cNvPr>
                <p14:cNvContentPartPr/>
                <p14:nvPr/>
              </p14:nvContentPartPr>
              <p14:xfrm>
                <a:off x="6894610" y="6395129"/>
                <a:ext cx="107280" cy="5760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31DB84BC-B807-3523-6156-59BDD45BAE4B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6885970" y="6386129"/>
                  <a:ext cx="1249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552F8557-A38F-6247-1D22-052A45AEDC43}"/>
                    </a:ext>
                  </a:extLst>
                </p14:cNvPr>
                <p14:cNvContentPartPr/>
                <p14:nvPr/>
              </p14:nvContentPartPr>
              <p14:xfrm>
                <a:off x="7034650" y="6331409"/>
                <a:ext cx="88920" cy="21348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552F8557-A38F-6247-1D22-052A45AEDC43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7025650" y="6322409"/>
                  <a:ext cx="10656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5C2B936A-217A-E379-E382-5948173E5B6F}"/>
                    </a:ext>
                  </a:extLst>
                </p14:cNvPr>
                <p14:cNvContentPartPr/>
                <p14:nvPr/>
              </p14:nvContentPartPr>
              <p14:xfrm>
                <a:off x="7315810" y="6130169"/>
                <a:ext cx="213840" cy="2916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5C2B936A-217A-E379-E382-5948173E5B6F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7306810" y="6121529"/>
                  <a:ext cx="2314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DB80CE8B-A821-2754-4B20-9A170DE71093}"/>
                    </a:ext>
                  </a:extLst>
                </p14:cNvPr>
                <p14:cNvContentPartPr/>
                <p14:nvPr/>
              </p14:nvContentPartPr>
              <p14:xfrm>
                <a:off x="7328410" y="6217289"/>
                <a:ext cx="254160" cy="1116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DB80CE8B-A821-2754-4B20-9A170DE71093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7319770" y="6208649"/>
                  <a:ext cx="2718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CEA6C72F-9997-7314-FF71-7004CCDB7B36}"/>
                    </a:ext>
                  </a:extLst>
                </p14:cNvPr>
                <p14:cNvContentPartPr/>
                <p14:nvPr/>
              </p14:nvContentPartPr>
              <p14:xfrm>
                <a:off x="7789210" y="6101009"/>
                <a:ext cx="10800" cy="21960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CEA6C72F-9997-7314-FF71-7004CCDB7B36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7780210" y="6092009"/>
                  <a:ext cx="2844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428F7192-3E0E-3A12-855B-F5E5CB3CE5BF}"/>
                    </a:ext>
                  </a:extLst>
                </p14:cNvPr>
                <p14:cNvContentPartPr/>
                <p14:nvPr/>
              </p14:nvContentPartPr>
              <p14:xfrm>
                <a:off x="7703530" y="6073649"/>
                <a:ext cx="159480" cy="15192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428F7192-3E0E-3A12-855B-F5E5CB3CE5BF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7694530" y="6065009"/>
                  <a:ext cx="1771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8BF3C0BD-E48D-AF79-8167-94B8DE39C41A}"/>
                    </a:ext>
                  </a:extLst>
                </p14:cNvPr>
                <p14:cNvContentPartPr/>
                <p14:nvPr/>
              </p14:nvContentPartPr>
              <p14:xfrm>
                <a:off x="7937170" y="6175529"/>
                <a:ext cx="16560" cy="18684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8BF3C0BD-E48D-AF79-8167-94B8DE39C41A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7928530" y="6166529"/>
                  <a:ext cx="342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47DA72F0-33EE-E806-4846-49F031A5830D}"/>
                    </a:ext>
                  </a:extLst>
                </p14:cNvPr>
                <p14:cNvContentPartPr/>
                <p14:nvPr/>
              </p14:nvContentPartPr>
              <p14:xfrm>
                <a:off x="8023210" y="6182369"/>
                <a:ext cx="11520" cy="18756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47DA72F0-33EE-E806-4846-49F031A5830D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8014570" y="6173369"/>
                  <a:ext cx="2916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8BAA0E96-2D50-070E-96B2-FAECE58B4AD6}"/>
                    </a:ext>
                  </a:extLst>
                </p14:cNvPr>
                <p14:cNvContentPartPr/>
                <p14:nvPr/>
              </p14:nvContentPartPr>
              <p14:xfrm>
                <a:off x="7870930" y="6131249"/>
                <a:ext cx="230040" cy="8100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8BAA0E96-2D50-070E-96B2-FAECE58B4AD6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7861930" y="6122609"/>
                  <a:ext cx="2476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54DC3F3B-00F0-187C-6236-E7BEC42829E5}"/>
                    </a:ext>
                  </a:extLst>
                </p14:cNvPr>
                <p14:cNvContentPartPr/>
                <p14:nvPr/>
              </p14:nvContentPartPr>
              <p14:xfrm>
                <a:off x="8256130" y="6166169"/>
                <a:ext cx="84240" cy="17496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54DC3F3B-00F0-187C-6236-E7BEC42829E5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8247490" y="6157529"/>
                  <a:ext cx="1018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E0FC2CC2-11A9-A103-1850-6E01110A8F73}"/>
                    </a:ext>
                  </a:extLst>
                </p14:cNvPr>
                <p14:cNvContentPartPr/>
                <p14:nvPr/>
              </p14:nvContentPartPr>
              <p14:xfrm>
                <a:off x="8241370" y="5991209"/>
                <a:ext cx="191520" cy="38196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E0FC2CC2-11A9-A103-1850-6E01110A8F73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8232370" y="5982569"/>
                  <a:ext cx="20916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4AFC664B-054A-A379-0A8F-ADDE345B40D3}"/>
                    </a:ext>
                  </a:extLst>
                </p14:cNvPr>
                <p14:cNvContentPartPr/>
                <p14:nvPr/>
              </p14:nvContentPartPr>
              <p14:xfrm>
                <a:off x="8232730" y="5973929"/>
                <a:ext cx="163080" cy="23688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4AFC664B-054A-A379-0A8F-ADDE345B40D3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8224090" y="5965289"/>
                  <a:ext cx="180720" cy="254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4">
            <p14:nvContentPartPr>
              <p14:cNvPr id="279" name="Ink 278">
                <a:extLst>
                  <a:ext uri="{FF2B5EF4-FFF2-40B4-BE49-F238E27FC236}">
                    <a16:creationId xmlns:a16="http://schemas.microsoft.com/office/drawing/2014/main" id="{96E2914E-682F-1144-5A4C-C1D06842ED1E}"/>
                  </a:ext>
                </a:extLst>
              </p14:cNvPr>
              <p14:cNvContentPartPr/>
              <p14:nvPr/>
            </p14:nvContentPartPr>
            <p14:xfrm>
              <a:off x="7823050" y="4828409"/>
              <a:ext cx="93960" cy="104400"/>
            </p14:xfrm>
          </p:contentPart>
        </mc:Choice>
        <mc:Fallback xmlns="">
          <p:pic>
            <p:nvPicPr>
              <p:cNvPr id="279" name="Ink 278">
                <a:extLst>
                  <a:ext uri="{FF2B5EF4-FFF2-40B4-BE49-F238E27FC236}">
                    <a16:creationId xmlns:a16="http://schemas.microsoft.com/office/drawing/2014/main" id="{96E2914E-682F-1144-5A4C-C1D06842ED1E}"/>
                  </a:ext>
                </a:extLst>
              </p:cNvPr>
              <p:cNvPicPr/>
              <p:nvPr/>
            </p:nvPicPr>
            <p:blipFill>
              <a:blip r:embed="rId415"/>
              <a:stretch>
                <a:fillRect/>
              </a:stretch>
            </p:blipFill>
            <p:spPr>
              <a:xfrm>
                <a:off x="7733050" y="4648409"/>
                <a:ext cx="273600" cy="46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6">
            <p14:nvContentPartPr>
              <p14:cNvPr id="280" name="Ink 279">
                <a:extLst>
                  <a:ext uri="{FF2B5EF4-FFF2-40B4-BE49-F238E27FC236}">
                    <a16:creationId xmlns:a16="http://schemas.microsoft.com/office/drawing/2014/main" id="{0FDA86E5-7E95-68B6-E5FB-D30BBA3D981B}"/>
                  </a:ext>
                </a:extLst>
              </p14:cNvPr>
              <p14:cNvContentPartPr/>
              <p14:nvPr/>
            </p14:nvContentPartPr>
            <p14:xfrm>
              <a:off x="1433770" y="1020329"/>
              <a:ext cx="343440" cy="316800"/>
            </p14:xfrm>
          </p:contentPart>
        </mc:Choice>
        <mc:Fallback xmlns="">
          <p:pic>
            <p:nvPicPr>
              <p:cNvPr id="280" name="Ink 279">
                <a:extLst>
                  <a:ext uri="{FF2B5EF4-FFF2-40B4-BE49-F238E27FC236}">
                    <a16:creationId xmlns:a16="http://schemas.microsoft.com/office/drawing/2014/main" id="{0FDA86E5-7E95-68B6-E5FB-D30BBA3D981B}"/>
                  </a:ext>
                </a:extLst>
              </p:cNvPr>
              <p:cNvPicPr/>
              <p:nvPr/>
            </p:nvPicPr>
            <p:blipFill>
              <a:blip r:embed="rId417"/>
              <a:stretch>
                <a:fillRect/>
              </a:stretch>
            </p:blipFill>
            <p:spPr>
              <a:xfrm>
                <a:off x="1344130" y="840689"/>
                <a:ext cx="523080" cy="67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8">
            <p14:nvContentPartPr>
              <p14:cNvPr id="281" name="Ink 280">
                <a:extLst>
                  <a:ext uri="{FF2B5EF4-FFF2-40B4-BE49-F238E27FC236}">
                    <a16:creationId xmlns:a16="http://schemas.microsoft.com/office/drawing/2014/main" id="{41CECFA0-3511-9EC7-613D-EAE688FF9DE1}"/>
                  </a:ext>
                </a:extLst>
              </p14:cNvPr>
              <p14:cNvContentPartPr/>
              <p14:nvPr/>
            </p14:nvContentPartPr>
            <p14:xfrm>
              <a:off x="8556370" y="6271289"/>
              <a:ext cx="111960" cy="155880"/>
            </p14:xfrm>
          </p:contentPart>
        </mc:Choice>
        <mc:Fallback xmlns="">
          <p:pic>
            <p:nvPicPr>
              <p:cNvPr id="281" name="Ink 280">
                <a:extLst>
                  <a:ext uri="{FF2B5EF4-FFF2-40B4-BE49-F238E27FC236}">
                    <a16:creationId xmlns:a16="http://schemas.microsoft.com/office/drawing/2014/main" id="{41CECFA0-3511-9EC7-613D-EAE688FF9DE1}"/>
                  </a:ext>
                </a:extLst>
              </p:cNvPr>
              <p:cNvPicPr/>
              <p:nvPr/>
            </p:nvPicPr>
            <p:blipFill>
              <a:blip r:embed="rId419"/>
              <a:stretch>
                <a:fillRect/>
              </a:stretch>
            </p:blipFill>
            <p:spPr>
              <a:xfrm>
                <a:off x="8547370" y="6262289"/>
                <a:ext cx="12960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0">
            <p14:nvContentPartPr>
              <p14:cNvPr id="283" name="Ink 282">
                <a:extLst>
                  <a:ext uri="{FF2B5EF4-FFF2-40B4-BE49-F238E27FC236}">
                    <a16:creationId xmlns:a16="http://schemas.microsoft.com/office/drawing/2014/main" id="{5B1B5DEC-4E4D-02F4-1334-C786BD9A0CD8}"/>
                  </a:ext>
                </a:extLst>
              </p14:cNvPr>
              <p14:cNvContentPartPr/>
              <p14:nvPr/>
            </p14:nvContentPartPr>
            <p14:xfrm>
              <a:off x="8558530" y="5837129"/>
              <a:ext cx="113400" cy="138600"/>
            </p14:xfrm>
          </p:contentPart>
        </mc:Choice>
        <mc:Fallback xmlns="">
          <p:pic>
            <p:nvPicPr>
              <p:cNvPr id="283" name="Ink 282">
                <a:extLst>
                  <a:ext uri="{FF2B5EF4-FFF2-40B4-BE49-F238E27FC236}">
                    <a16:creationId xmlns:a16="http://schemas.microsoft.com/office/drawing/2014/main" id="{5B1B5DEC-4E4D-02F4-1334-C786BD9A0CD8}"/>
                  </a:ext>
                </a:extLst>
              </p:cNvPr>
              <p:cNvPicPr/>
              <p:nvPr/>
            </p:nvPicPr>
            <p:blipFill>
              <a:blip r:embed="rId421"/>
              <a:stretch>
                <a:fillRect/>
              </a:stretch>
            </p:blipFill>
            <p:spPr>
              <a:xfrm>
                <a:off x="8549890" y="5828129"/>
                <a:ext cx="13104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2">
            <p14:nvContentPartPr>
              <p14:cNvPr id="284" name="Ink 283">
                <a:extLst>
                  <a:ext uri="{FF2B5EF4-FFF2-40B4-BE49-F238E27FC236}">
                    <a16:creationId xmlns:a16="http://schemas.microsoft.com/office/drawing/2014/main" id="{9CC2C33F-100F-19EB-BDB0-0F652C89569E}"/>
                  </a:ext>
                </a:extLst>
              </p14:cNvPr>
              <p14:cNvContentPartPr/>
              <p14:nvPr/>
            </p14:nvContentPartPr>
            <p14:xfrm>
              <a:off x="9568330" y="5689889"/>
              <a:ext cx="243000" cy="307440"/>
            </p14:xfrm>
          </p:contentPart>
        </mc:Choice>
        <mc:Fallback xmlns="">
          <p:pic>
            <p:nvPicPr>
              <p:cNvPr id="284" name="Ink 283">
                <a:extLst>
                  <a:ext uri="{FF2B5EF4-FFF2-40B4-BE49-F238E27FC236}">
                    <a16:creationId xmlns:a16="http://schemas.microsoft.com/office/drawing/2014/main" id="{9CC2C33F-100F-19EB-BDB0-0F652C89569E}"/>
                  </a:ext>
                </a:extLst>
              </p:cNvPr>
              <p:cNvPicPr/>
              <p:nvPr/>
            </p:nvPicPr>
            <p:blipFill>
              <a:blip r:embed="rId423"/>
              <a:stretch>
                <a:fillRect/>
              </a:stretch>
            </p:blipFill>
            <p:spPr>
              <a:xfrm>
                <a:off x="9559330" y="5680889"/>
                <a:ext cx="260640" cy="325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91" name="Group 290">
            <a:extLst>
              <a:ext uri="{FF2B5EF4-FFF2-40B4-BE49-F238E27FC236}">
                <a16:creationId xmlns:a16="http://schemas.microsoft.com/office/drawing/2014/main" id="{FB3D98CB-B363-2511-F3F3-A9DE14792565}"/>
              </a:ext>
            </a:extLst>
          </p:cNvPr>
          <p:cNvGrpSpPr/>
          <p:nvPr/>
        </p:nvGrpSpPr>
        <p:grpSpPr>
          <a:xfrm>
            <a:off x="8879290" y="5517449"/>
            <a:ext cx="2127600" cy="726480"/>
            <a:chOff x="8879290" y="5517449"/>
            <a:chExt cx="2127600" cy="72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8CBF48EC-ABC9-6330-7AFE-78263FCB2E7C}"/>
                    </a:ext>
                  </a:extLst>
                </p14:cNvPr>
                <p14:cNvContentPartPr/>
                <p14:nvPr/>
              </p14:nvContentPartPr>
              <p14:xfrm>
                <a:off x="9773890" y="5975009"/>
                <a:ext cx="70200" cy="12240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8CBF48EC-ABC9-6330-7AFE-78263FCB2E7C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9765250" y="5966369"/>
                  <a:ext cx="878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95440DD3-A284-E1FD-8235-39AC61D71F14}"/>
                    </a:ext>
                  </a:extLst>
                </p14:cNvPr>
                <p14:cNvContentPartPr/>
                <p14:nvPr/>
              </p14:nvContentPartPr>
              <p14:xfrm>
                <a:off x="9952450" y="5556689"/>
                <a:ext cx="138240" cy="20592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95440DD3-A284-E1FD-8235-39AC61D71F14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9943450" y="5547689"/>
                  <a:ext cx="1558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4364F3FA-2504-F0EC-623B-728CC0F77D62}"/>
                    </a:ext>
                  </a:extLst>
                </p14:cNvPr>
                <p14:cNvContentPartPr/>
                <p14:nvPr/>
              </p14:nvContentPartPr>
              <p14:xfrm>
                <a:off x="9364930" y="5563169"/>
                <a:ext cx="182880" cy="56160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4364F3FA-2504-F0EC-623B-728CC0F77D62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9355930" y="5554169"/>
                  <a:ext cx="200520" cy="57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221EC0EE-4963-29BF-F8F7-CBEAFE4A8BDE}"/>
                    </a:ext>
                  </a:extLst>
                </p14:cNvPr>
                <p14:cNvContentPartPr/>
                <p14:nvPr/>
              </p14:nvContentPartPr>
              <p14:xfrm>
                <a:off x="10139650" y="5517449"/>
                <a:ext cx="176400" cy="65844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221EC0EE-4963-29BF-F8F7-CBEAFE4A8BDE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0131010" y="5508809"/>
                  <a:ext cx="194040" cy="67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7CB05BAA-44B6-C8CE-12B3-4EBE1717C46A}"/>
                    </a:ext>
                  </a:extLst>
                </p14:cNvPr>
                <p14:cNvContentPartPr/>
                <p14:nvPr/>
              </p14:nvContentPartPr>
              <p14:xfrm>
                <a:off x="10372210" y="5594849"/>
                <a:ext cx="173880" cy="11268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7CB05BAA-44B6-C8CE-12B3-4EBE1717C46A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0363210" y="5585849"/>
                  <a:ext cx="1915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BD7800CF-23D1-FBBF-22A2-83804D198A21}"/>
                    </a:ext>
                  </a:extLst>
                </p14:cNvPr>
                <p14:cNvContentPartPr/>
                <p14:nvPr/>
              </p14:nvContentPartPr>
              <p14:xfrm>
                <a:off x="8879290" y="6186689"/>
                <a:ext cx="2127600" cy="5724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BD7800CF-23D1-FBBF-22A2-83804D198A21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8870290" y="6178049"/>
                  <a:ext cx="2145240" cy="7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521BB36B-442C-A2D8-6EAC-3C717735DF4B}"/>
              </a:ext>
            </a:extLst>
          </p:cNvPr>
          <p:cNvGrpSpPr/>
          <p:nvPr/>
        </p:nvGrpSpPr>
        <p:grpSpPr>
          <a:xfrm>
            <a:off x="9065410" y="6338609"/>
            <a:ext cx="1563480" cy="308520"/>
            <a:chOff x="9065410" y="6338609"/>
            <a:chExt cx="1563480" cy="30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47912EF4-6C29-401B-E849-084626D72433}"/>
                    </a:ext>
                  </a:extLst>
                </p14:cNvPr>
                <p14:cNvContentPartPr/>
                <p14:nvPr/>
              </p14:nvContentPartPr>
              <p14:xfrm>
                <a:off x="9065410" y="6381089"/>
                <a:ext cx="209160" cy="26604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47912EF4-6C29-401B-E849-084626D72433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9056410" y="6372449"/>
                  <a:ext cx="22680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1B996484-D7D1-74A9-8927-CB0FF1453A75}"/>
                    </a:ext>
                  </a:extLst>
                </p14:cNvPr>
                <p14:cNvContentPartPr/>
                <p14:nvPr/>
              </p14:nvContentPartPr>
              <p14:xfrm>
                <a:off x="9355930" y="6348689"/>
                <a:ext cx="124200" cy="7920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1B996484-D7D1-74A9-8927-CB0FF1453A75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9346930" y="6339689"/>
                  <a:ext cx="1418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D206DA9E-4C4D-BD44-BC20-9D700872261D}"/>
                    </a:ext>
                  </a:extLst>
                </p14:cNvPr>
                <p14:cNvContentPartPr/>
                <p14:nvPr/>
              </p14:nvContentPartPr>
              <p14:xfrm>
                <a:off x="9613690" y="6442289"/>
                <a:ext cx="24840" cy="17460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D206DA9E-4C4D-BD44-BC20-9D700872261D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9604690" y="6433289"/>
                  <a:ext cx="424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F4924F43-D34C-CFB5-9B6F-02554FD5287A}"/>
                    </a:ext>
                  </a:extLst>
                </p14:cNvPr>
                <p14:cNvContentPartPr/>
                <p14:nvPr/>
              </p14:nvContentPartPr>
              <p14:xfrm>
                <a:off x="9561130" y="6511769"/>
                <a:ext cx="219600" cy="2736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F4924F43-D34C-CFB5-9B6F-02554FD5287A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9552130" y="6502769"/>
                  <a:ext cx="2372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ECCC45AD-BF16-985A-17F0-99DD7BAF2FEF}"/>
                    </a:ext>
                  </a:extLst>
                </p14:cNvPr>
                <p14:cNvContentPartPr/>
                <p14:nvPr/>
              </p14:nvContentPartPr>
              <p14:xfrm>
                <a:off x="9910330" y="6369569"/>
                <a:ext cx="194040" cy="26496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ECCC45AD-BF16-985A-17F0-99DD7BAF2FEF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9901330" y="6360569"/>
                  <a:ext cx="21168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E2DC9857-55E3-9B06-63E2-DB338B7B2FBC}"/>
                    </a:ext>
                  </a:extLst>
                </p14:cNvPr>
                <p14:cNvContentPartPr/>
                <p14:nvPr/>
              </p14:nvContentPartPr>
              <p14:xfrm>
                <a:off x="10248370" y="6381809"/>
                <a:ext cx="162360" cy="25092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E2DC9857-55E3-9B06-63E2-DB338B7B2FBC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10239370" y="6372809"/>
                  <a:ext cx="18000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5CC0C807-D9E2-B5DC-6943-A32663244BB2}"/>
                    </a:ext>
                  </a:extLst>
                </p14:cNvPr>
                <p14:cNvContentPartPr/>
                <p14:nvPr/>
              </p14:nvContentPartPr>
              <p14:xfrm>
                <a:off x="10285090" y="6450569"/>
                <a:ext cx="156960" cy="5004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5CC0C807-D9E2-B5DC-6943-A32663244BB2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10276450" y="6441929"/>
                  <a:ext cx="17460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A2537FA8-C2ED-DA46-3C2A-F088E471A884}"/>
                    </a:ext>
                  </a:extLst>
                </p14:cNvPr>
                <p14:cNvContentPartPr/>
                <p14:nvPr/>
              </p14:nvContentPartPr>
              <p14:xfrm>
                <a:off x="10269610" y="6376769"/>
                <a:ext cx="207360" cy="2268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A2537FA8-C2ED-DA46-3C2A-F088E471A884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10260970" y="6368129"/>
                  <a:ext cx="2250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85E1AD99-1A38-17E4-858A-7F42DA15A162}"/>
                    </a:ext>
                  </a:extLst>
                </p14:cNvPr>
                <p14:cNvContentPartPr/>
                <p14:nvPr/>
              </p14:nvContentPartPr>
              <p14:xfrm>
                <a:off x="10533490" y="6338609"/>
                <a:ext cx="95400" cy="9252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85E1AD99-1A38-17E4-858A-7F42DA15A162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10524850" y="6329969"/>
                  <a:ext cx="113040" cy="110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54">
            <p14:nvContentPartPr>
              <p14:cNvPr id="303" name="Ink 302">
                <a:extLst>
                  <a:ext uri="{FF2B5EF4-FFF2-40B4-BE49-F238E27FC236}">
                    <a16:creationId xmlns:a16="http://schemas.microsoft.com/office/drawing/2014/main" id="{E3383A4F-D62D-F3A8-D6E0-6483D2A808E2}"/>
                  </a:ext>
                </a:extLst>
              </p14:cNvPr>
              <p14:cNvContentPartPr/>
              <p14:nvPr/>
            </p14:nvContentPartPr>
            <p14:xfrm>
              <a:off x="446650" y="5671169"/>
              <a:ext cx="23040" cy="1093680"/>
            </p14:xfrm>
          </p:contentPart>
        </mc:Choice>
        <mc:Fallback xmlns="">
          <p:pic>
            <p:nvPicPr>
              <p:cNvPr id="303" name="Ink 302">
                <a:extLst>
                  <a:ext uri="{FF2B5EF4-FFF2-40B4-BE49-F238E27FC236}">
                    <a16:creationId xmlns:a16="http://schemas.microsoft.com/office/drawing/2014/main" id="{E3383A4F-D62D-F3A8-D6E0-6483D2A808E2}"/>
                  </a:ext>
                </a:extLst>
              </p:cNvPr>
              <p:cNvPicPr/>
              <p:nvPr/>
            </p:nvPicPr>
            <p:blipFill>
              <a:blip r:embed="rId455"/>
              <a:stretch>
                <a:fillRect/>
              </a:stretch>
            </p:blipFill>
            <p:spPr>
              <a:xfrm>
                <a:off x="411010" y="5599529"/>
                <a:ext cx="94680" cy="123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6">
            <p14:nvContentPartPr>
              <p14:cNvPr id="304" name="Ink 303">
                <a:extLst>
                  <a:ext uri="{FF2B5EF4-FFF2-40B4-BE49-F238E27FC236}">
                    <a16:creationId xmlns:a16="http://schemas.microsoft.com/office/drawing/2014/main" id="{79C164F1-7D49-4029-3F25-A0FAC774EA68}"/>
                  </a:ext>
                </a:extLst>
              </p14:cNvPr>
              <p14:cNvContentPartPr/>
              <p14:nvPr/>
            </p14:nvContentPartPr>
            <p14:xfrm>
              <a:off x="513250" y="5555207"/>
              <a:ext cx="5459760" cy="1136880"/>
            </p14:xfrm>
          </p:contentPart>
        </mc:Choice>
        <mc:Fallback xmlns="">
          <p:pic>
            <p:nvPicPr>
              <p:cNvPr id="304" name="Ink 303">
                <a:extLst>
                  <a:ext uri="{FF2B5EF4-FFF2-40B4-BE49-F238E27FC236}">
                    <a16:creationId xmlns:a16="http://schemas.microsoft.com/office/drawing/2014/main" id="{79C164F1-7D49-4029-3F25-A0FAC774EA68}"/>
                  </a:ext>
                </a:extLst>
              </p:cNvPr>
              <p:cNvPicPr/>
              <p:nvPr/>
            </p:nvPicPr>
            <p:blipFill>
              <a:blip r:embed="rId457"/>
              <a:stretch>
                <a:fillRect/>
              </a:stretch>
            </p:blipFill>
            <p:spPr>
              <a:xfrm>
                <a:off x="477250" y="5483567"/>
                <a:ext cx="5531400" cy="128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8">
            <p14:nvContentPartPr>
              <p14:cNvPr id="305" name="Ink 304">
                <a:extLst>
                  <a:ext uri="{FF2B5EF4-FFF2-40B4-BE49-F238E27FC236}">
                    <a16:creationId xmlns:a16="http://schemas.microsoft.com/office/drawing/2014/main" id="{2B6E63A9-5DA9-EA20-CEA0-F206960B86E6}"/>
                  </a:ext>
                </a:extLst>
              </p14:cNvPr>
              <p14:cNvContentPartPr/>
              <p14:nvPr/>
            </p14:nvContentPartPr>
            <p14:xfrm>
              <a:off x="6108370" y="5458007"/>
              <a:ext cx="5206680" cy="1300680"/>
            </p14:xfrm>
          </p:contentPart>
        </mc:Choice>
        <mc:Fallback xmlns="">
          <p:pic>
            <p:nvPicPr>
              <p:cNvPr id="305" name="Ink 304">
                <a:extLst>
                  <a:ext uri="{FF2B5EF4-FFF2-40B4-BE49-F238E27FC236}">
                    <a16:creationId xmlns:a16="http://schemas.microsoft.com/office/drawing/2014/main" id="{2B6E63A9-5DA9-EA20-CEA0-F206960B86E6}"/>
                  </a:ext>
                </a:extLst>
              </p:cNvPr>
              <p:cNvPicPr/>
              <p:nvPr/>
            </p:nvPicPr>
            <p:blipFill>
              <a:blip r:embed="rId459"/>
              <a:stretch>
                <a:fillRect/>
              </a:stretch>
            </p:blipFill>
            <p:spPr>
              <a:xfrm>
                <a:off x="6072370" y="5386007"/>
                <a:ext cx="5278320" cy="144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0">
            <p14:nvContentPartPr>
              <p14:cNvPr id="306" name="Ink 305">
                <a:extLst>
                  <a:ext uri="{FF2B5EF4-FFF2-40B4-BE49-F238E27FC236}">
                    <a16:creationId xmlns:a16="http://schemas.microsoft.com/office/drawing/2014/main" id="{B34C0554-DA9D-AFDE-ED56-3CF84DAB9A04}"/>
                  </a:ext>
                </a:extLst>
              </p14:cNvPr>
              <p14:cNvContentPartPr/>
              <p14:nvPr/>
            </p14:nvContentPartPr>
            <p14:xfrm>
              <a:off x="6150130" y="5698487"/>
              <a:ext cx="4925520" cy="1144800"/>
            </p14:xfrm>
          </p:contentPart>
        </mc:Choice>
        <mc:Fallback xmlns="">
          <p:pic>
            <p:nvPicPr>
              <p:cNvPr id="306" name="Ink 305">
                <a:extLst>
                  <a:ext uri="{FF2B5EF4-FFF2-40B4-BE49-F238E27FC236}">
                    <a16:creationId xmlns:a16="http://schemas.microsoft.com/office/drawing/2014/main" id="{B34C0554-DA9D-AFDE-ED56-3CF84DAB9A04}"/>
                  </a:ext>
                </a:extLst>
              </p:cNvPr>
              <p:cNvPicPr/>
              <p:nvPr/>
            </p:nvPicPr>
            <p:blipFill>
              <a:blip r:embed="rId461"/>
              <a:stretch>
                <a:fillRect/>
              </a:stretch>
            </p:blipFill>
            <p:spPr>
              <a:xfrm>
                <a:off x="6114130" y="5626487"/>
                <a:ext cx="4997160" cy="128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2">
            <p14:nvContentPartPr>
              <p14:cNvPr id="307" name="Ink 306">
                <a:extLst>
                  <a:ext uri="{FF2B5EF4-FFF2-40B4-BE49-F238E27FC236}">
                    <a16:creationId xmlns:a16="http://schemas.microsoft.com/office/drawing/2014/main" id="{04F3F9B7-759B-2A7A-D9C4-E999EAAE317E}"/>
                  </a:ext>
                </a:extLst>
              </p14:cNvPr>
              <p14:cNvContentPartPr/>
              <p14:nvPr/>
            </p14:nvContentPartPr>
            <p14:xfrm>
              <a:off x="447730" y="6738925"/>
              <a:ext cx="5344200" cy="69120"/>
            </p14:xfrm>
          </p:contentPart>
        </mc:Choice>
        <mc:Fallback xmlns="">
          <p:pic>
            <p:nvPicPr>
              <p:cNvPr id="307" name="Ink 306">
                <a:extLst>
                  <a:ext uri="{FF2B5EF4-FFF2-40B4-BE49-F238E27FC236}">
                    <a16:creationId xmlns:a16="http://schemas.microsoft.com/office/drawing/2014/main" id="{04F3F9B7-759B-2A7A-D9C4-E999EAAE317E}"/>
                  </a:ext>
                </a:extLst>
              </p:cNvPr>
              <p:cNvPicPr/>
              <p:nvPr/>
            </p:nvPicPr>
            <p:blipFill>
              <a:blip r:embed="rId463"/>
              <a:stretch>
                <a:fillRect/>
              </a:stretch>
            </p:blipFill>
            <p:spPr>
              <a:xfrm>
                <a:off x="412090" y="6666925"/>
                <a:ext cx="5415840" cy="212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38074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2A4B7EF-0162-1A94-0E77-A210174BEC59}"/>
              </a:ext>
            </a:extLst>
          </p:cNvPr>
          <p:cNvGrpSpPr/>
          <p:nvPr/>
        </p:nvGrpSpPr>
        <p:grpSpPr>
          <a:xfrm>
            <a:off x="965770" y="198809"/>
            <a:ext cx="936360" cy="672840"/>
            <a:chOff x="965770" y="198809"/>
            <a:chExt cx="936360" cy="67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75F8B9E5-9ABE-EA10-4789-3C48F2C91B07}"/>
                    </a:ext>
                  </a:extLst>
                </p14:cNvPr>
                <p14:cNvContentPartPr/>
                <p14:nvPr/>
              </p14:nvContentPartPr>
              <p14:xfrm>
                <a:off x="965770" y="198809"/>
                <a:ext cx="327600" cy="2826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75F8B9E5-9ABE-EA10-4789-3C48F2C91B0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57130" y="190169"/>
                  <a:ext cx="34524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F1D3D2EF-C4FF-93F0-6CD7-7BE2258EA8FC}"/>
                    </a:ext>
                  </a:extLst>
                </p14:cNvPr>
                <p14:cNvContentPartPr/>
                <p14:nvPr/>
              </p14:nvContentPartPr>
              <p14:xfrm>
                <a:off x="1190050" y="548729"/>
                <a:ext cx="72360" cy="2678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F1D3D2EF-C4FF-93F0-6CD7-7BE2258EA8F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81050" y="539729"/>
                  <a:ext cx="9000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AA3152E-69FC-9DE1-8346-91D1096E7E9F}"/>
                    </a:ext>
                  </a:extLst>
                </p14:cNvPr>
                <p14:cNvContentPartPr/>
                <p14:nvPr/>
              </p14:nvContentPartPr>
              <p14:xfrm>
                <a:off x="1323970" y="688049"/>
                <a:ext cx="99000" cy="1202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AA3152E-69FC-9DE1-8346-91D1096E7E9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15330" y="679049"/>
                  <a:ext cx="1166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4F6ABE1-2845-DA1E-9720-CF5F8D75DF18}"/>
                    </a:ext>
                  </a:extLst>
                </p14:cNvPr>
                <p14:cNvContentPartPr/>
                <p14:nvPr/>
              </p14:nvContentPartPr>
              <p14:xfrm>
                <a:off x="1468330" y="780209"/>
                <a:ext cx="39960" cy="914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64F6ABE1-2845-DA1E-9720-CF5F8D75DF1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59330" y="771209"/>
                  <a:ext cx="576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820DF74-1321-DF6B-A0C0-C1872150BFF7}"/>
                    </a:ext>
                  </a:extLst>
                </p14:cNvPr>
                <p14:cNvContentPartPr/>
                <p14:nvPr/>
              </p14:nvContentPartPr>
              <p14:xfrm>
                <a:off x="1631770" y="632249"/>
                <a:ext cx="98640" cy="2214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820DF74-1321-DF6B-A0C0-C1872150BFF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623130" y="623609"/>
                  <a:ext cx="11628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1E09120-9344-40F2-3F94-71642A0EE4B4}"/>
                    </a:ext>
                  </a:extLst>
                </p14:cNvPr>
                <p14:cNvContentPartPr/>
                <p14:nvPr/>
              </p14:nvContentPartPr>
              <p14:xfrm>
                <a:off x="1817530" y="593369"/>
                <a:ext cx="84600" cy="2505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1E09120-9344-40F2-3F94-71642A0EE4B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808530" y="584729"/>
                  <a:ext cx="102240" cy="268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3C30300-725A-16C7-162D-41B3A8161B4D}"/>
                  </a:ext>
                </a:extLst>
              </p14:cNvPr>
              <p14:cNvContentPartPr/>
              <p14:nvPr/>
            </p14:nvContentPartPr>
            <p14:xfrm>
              <a:off x="2505490" y="430649"/>
              <a:ext cx="270720" cy="1454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3C30300-725A-16C7-162D-41B3A8161B4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496490" y="421649"/>
                <a:ext cx="288360" cy="163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5F321008-066F-D852-D23E-BD1AFBF0D894}"/>
              </a:ext>
            </a:extLst>
          </p:cNvPr>
          <p:cNvGrpSpPr/>
          <p:nvPr/>
        </p:nvGrpSpPr>
        <p:grpSpPr>
          <a:xfrm>
            <a:off x="3382090" y="195929"/>
            <a:ext cx="400320" cy="676800"/>
            <a:chOff x="3382090" y="195929"/>
            <a:chExt cx="400320" cy="67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546F94D-E049-E4A5-7233-1ECC8809AECC}"/>
                    </a:ext>
                  </a:extLst>
                </p14:cNvPr>
                <p14:cNvContentPartPr/>
                <p14:nvPr/>
              </p14:nvContentPartPr>
              <p14:xfrm>
                <a:off x="3541930" y="195929"/>
                <a:ext cx="22320" cy="1922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546F94D-E049-E4A5-7233-1ECC8809AEC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533290" y="187289"/>
                  <a:ext cx="399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8089069-984C-5623-E778-F3410D8ABACA}"/>
                    </a:ext>
                  </a:extLst>
                </p14:cNvPr>
                <p14:cNvContentPartPr/>
                <p14:nvPr/>
              </p14:nvContentPartPr>
              <p14:xfrm>
                <a:off x="3382090" y="455489"/>
                <a:ext cx="400320" cy="810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8089069-984C-5623-E778-F3410D8ABAC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373450" y="446489"/>
                  <a:ext cx="4179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2D92425-5372-5981-3427-901812153FB2}"/>
                    </a:ext>
                  </a:extLst>
                </p14:cNvPr>
                <p14:cNvContentPartPr/>
                <p14:nvPr/>
              </p14:nvContentPartPr>
              <p14:xfrm>
                <a:off x="3424570" y="612449"/>
                <a:ext cx="356760" cy="2602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2D92425-5372-5981-3427-901812153FB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415930" y="603449"/>
                  <a:ext cx="374400" cy="277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C5CA6CE-44CC-2798-E211-EB156227530A}"/>
                  </a:ext>
                </a:extLst>
              </p14:cNvPr>
              <p14:cNvContentPartPr/>
              <p14:nvPr/>
            </p14:nvContentPartPr>
            <p14:xfrm>
              <a:off x="4131610" y="473849"/>
              <a:ext cx="23760" cy="482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C5CA6CE-44CC-2798-E211-EB156227530A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122970" y="464849"/>
                <a:ext cx="4140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66C1A7A-6077-465B-A89C-D135034BABC3}"/>
                  </a:ext>
                </a:extLst>
              </p14:cNvPr>
              <p14:cNvContentPartPr/>
              <p14:nvPr/>
            </p14:nvContentPartPr>
            <p14:xfrm>
              <a:off x="4390810" y="370169"/>
              <a:ext cx="133560" cy="1645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66C1A7A-6077-465B-A89C-D135034BABC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381810" y="361529"/>
                <a:ext cx="151200" cy="182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E8B77BA7-93F3-7499-BCF8-C5F2AABB761E}"/>
              </a:ext>
            </a:extLst>
          </p:cNvPr>
          <p:cNvGrpSpPr/>
          <p:nvPr/>
        </p:nvGrpSpPr>
        <p:grpSpPr>
          <a:xfrm>
            <a:off x="4559650" y="161369"/>
            <a:ext cx="2062440" cy="381600"/>
            <a:chOff x="4559650" y="161369"/>
            <a:chExt cx="2062440" cy="38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669779A-E888-C83B-2078-B8BC40B16D59}"/>
                    </a:ext>
                  </a:extLst>
                </p14:cNvPr>
                <p14:cNvContentPartPr/>
                <p14:nvPr/>
              </p14:nvContentPartPr>
              <p14:xfrm>
                <a:off x="4559650" y="370169"/>
                <a:ext cx="1229400" cy="1728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669779A-E888-C83B-2078-B8BC40B16D5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551010" y="361169"/>
                  <a:ext cx="12470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31472A0-846F-9BAF-06D4-F4C993023990}"/>
                    </a:ext>
                  </a:extLst>
                </p14:cNvPr>
                <p14:cNvContentPartPr/>
                <p14:nvPr/>
              </p14:nvContentPartPr>
              <p14:xfrm>
                <a:off x="5938090" y="161369"/>
                <a:ext cx="279000" cy="3502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31472A0-846F-9BAF-06D4-F4C99302399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929090" y="152729"/>
                  <a:ext cx="29664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7459B6A-1BD8-EB60-5474-E9F13AD65F84}"/>
                    </a:ext>
                  </a:extLst>
                </p14:cNvPr>
                <p14:cNvContentPartPr/>
                <p14:nvPr/>
              </p14:nvContentPartPr>
              <p14:xfrm>
                <a:off x="6248770" y="323729"/>
                <a:ext cx="31320" cy="165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7459B6A-1BD8-EB60-5474-E9F13AD65F8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240130" y="315089"/>
                  <a:ext cx="489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DDDD83A-ECE3-1A61-7099-A665D9E16B72}"/>
                    </a:ext>
                  </a:extLst>
                </p14:cNvPr>
                <p14:cNvContentPartPr/>
                <p14:nvPr/>
              </p14:nvContentPartPr>
              <p14:xfrm>
                <a:off x="6334810" y="364049"/>
                <a:ext cx="287280" cy="1170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DDDD83A-ECE3-1A61-7099-A665D9E16B7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325810" y="355409"/>
                  <a:ext cx="304920" cy="13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D08D029-7CBA-F87D-E45A-0BE870FC4284}"/>
              </a:ext>
            </a:extLst>
          </p:cNvPr>
          <p:cNvGrpSpPr/>
          <p:nvPr/>
        </p:nvGrpSpPr>
        <p:grpSpPr>
          <a:xfrm>
            <a:off x="1096450" y="1553489"/>
            <a:ext cx="891360" cy="545400"/>
            <a:chOff x="1096450" y="1553489"/>
            <a:chExt cx="891360" cy="54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9D238CD-2B31-417E-0D65-FF96DC5EDC85}"/>
                    </a:ext>
                  </a:extLst>
                </p14:cNvPr>
                <p14:cNvContentPartPr/>
                <p14:nvPr/>
              </p14:nvContentPartPr>
              <p14:xfrm>
                <a:off x="1096450" y="1553489"/>
                <a:ext cx="313560" cy="2498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9D238CD-2B31-417E-0D65-FF96DC5EDC8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87810" y="1544849"/>
                  <a:ext cx="33120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3F11967-F9B9-AFF5-5498-3C4CF6D64626}"/>
                    </a:ext>
                  </a:extLst>
                </p14:cNvPr>
                <p14:cNvContentPartPr/>
                <p14:nvPr/>
              </p14:nvContentPartPr>
              <p14:xfrm>
                <a:off x="1277890" y="1791809"/>
                <a:ext cx="93240" cy="2610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3F11967-F9B9-AFF5-5498-3C4CF6D6462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268890" y="1782809"/>
                  <a:ext cx="11088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C3D245F-8259-A3E9-0C9C-5CC1B7A25FC1}"/>
                    </a:ext>
                  </a:extLst>
                </p14:cNvPr>
                <p14:cNvContentPartPr/>
                <p14:nvPr/>
              </p14:nvContentPartPr>
              <p14:xfrm>
                <a:off x="1409650" y="1902329"/>
                <a:ext cx="153000" cy="1314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C3D245F-8259-A3E9-0C9C-5CC1B7A25FC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400650" y="1893689"/>
                  <a:ext cx="1706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26FCBAC-DD4F-CEE4-4AD7-76E21F56DCD2}"/>
                    </a:ext>
                  </a:extLst>
                </p14:cNvPr>
                <p14:cNvContentPartPr/>
                <p14:nvPr/>
              </p14:nvContentPartPr>
              <p14:xfrm>
                <a:off x="1624930" y="2007449"/>
                <a:ext cx="37800" cy="914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26FCBAC-DD4F-CEE4-4AD7-76E21F56DCD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616290" y="1998449"/>
                  <a:ext cx="554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3CB39C0-C9FF-9FCC-9E53-3BF84889049A}"/>
                    </a:ext>
                  </a:extLst>
                </p14:cNvPr>
                <p14:cNvContentPartPr/>
                <p14:nvPr/>
              </p14:nvContentPartPr>
              <p14:xfrm>
                <a:off x="1734730" y="1864169"/>
                <a:ext cx="136440" cy="1508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3CB39C0-C9FF-9FCC-9E53-3BF84889049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725730" y="1855529"/>
                  <a:ext cx="1540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4B24781-C18B-B9FD-649C-CDE5E098518F}"/>
                    </a:ext>
                  </a:extLst>
                </p14:cNvPr>
                <p14:cNvContentPartPr/>
                <p14:nvPr/>
              </p14:nvContentPartPr>
              <p14:xfrm>
                <a:off x="1903570" y="1774169"/>
                <a:ext cx="84240" cy="2779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4B24781-C18B-B9FD-649C-CDE5E098518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894930" y="1765169"/>
                  <a:ext cx="101880" cy="295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DA812ACB-E258-37F4-9E98-BABA2E174F5E}"/>
                  </a:ext>
                </a:extLst>
              </p14:cNvPr>
              <p14:cNvContentPartPr/>
              <p14:nvPr/>
            </p14:nvContentPartPr>
            <p14:xfrm>
              <a:off x="2424490" y="1701089"/>
              <a:ext cx="278640" cy="1018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DA812ACB-E258-37F4-9E98-BABA2E174F5E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415490" y="1692089"/>
                <a:ext cx="296280" cy="11952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7DC15447-C5DB-D1A7-4616-CC947DB5BB2D}"/>
              </a:ext>
            </a:extLst>
          </p:cNvPr>
          <p:cNvGrpSpPr/>
          <p:nvPr/>
        </p:nvGrpSpPr>
        <p:grpSpPr>
          <a:xfrm>
            <a:off x="4927030" y="1460429"/>
            <a:ext cx="2580120" cy="481320"/>
            <a:chOff x="3413770" y="1332449"/>
            <a:chExt cx="2580120" cy="48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7DD6FA8-D4EE-C3DA-8A37-18DB597DC2A5}"/>
                    </a:ext>
                  </a:extLst>
                </p14:cNvPr>
                <p14:cNvContentPartPr/>
                <p14:nvPr/>
              </p14:nvContentPartPr>
              <p14:xfrm>
                <a:off x="3413770" y="1604249"/>
                <a:ext cx="212040" cy="1882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7DD6FA8-D4EE-C3DA-8A37-18DB597DC2A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405130" y="1595249"/>
                  <a:ext cx="22968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BAB1318-71F4-8FDB-540B-A92A84D6E0F7}"/>
                    </a:ext>
                  </a:extLst>
                </p14:cNvPr>
                <p14:cNvContentPartPr/>
                <p14:nvPr/>
              </p14:nvContentPartPr>
              <p14:xfrm>
                <a:off x="3643450" y="1629809"/>
                <a:ext cx="191160" cy="1839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BAB1318-71F4-8FDB-540B-A92A84D6E0F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634810" y="1620809"/>
                  <a:ext cx="2088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7402FF7-9C0B-ACCC-3FCB-448E01C1FC3B}"/>
                    </a:ext>
                  </a:extLst>
                </p14:cNvPr>
                <p14:cNvContentPartPr/>
                <p14:nvPr/>
              </p14:nvContentPartPr>
              <p14:xfrm>
                <a:off x="3874930" y="1591289"/>
                <a:ext cx="58320" cy="2113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7402FF7-9C0B-ACCC-3FCB-448E01C1FC3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866290" y="1582649"/>
                  <a:ext cx="7596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FC7122E-18E7-9A20-B53F-C80EB1B76E0A}"/>
                    </a:ext>
                  </a:extLst>
                </p14:cNvPr>
                <p14:cNvContentPartPr/>
                <p14:nvPr/>
              </p14:nvContentPartPr>
              <p14:xfrm>
                <a:off x="4031530" y="1648529"/>
                <a:ext cx="108360" cy="975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FC7122E-18E7-9A20-B53F-C80EB1B76E0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022890" y="1639889"/>
                  <a:ext cx="1260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994DA3F-9F45-E047-B524-394E4965D956}"/>
                    </a:ext>
                  </a:extLst>
                </p14:cNvPr>
                <p14:cNvContentPartPr/>
                <p14:nvPr/>
              </p14:nvContentPartPr>
              <p14:xfrm>
                <a:off x="4201090" y="1610369"/>
                <a:ext cx="785880" cy="1760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994DA3F-9F45-E047-B524-394E4965D95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192450" y="1601369"/>
                  <a:ext cx="8035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E48BDEE-C18A-0CC0-2070-5889E4F4C9DC}"/>
                    </a:ext>
                  </a:extLst>
                </p14:cNvPr>
                <p14:cNvContentPartPr/>
                <p14:nvPr/>
              </p14:nvContentPartPr>
              <p14:xfrm>
                <a:off x="5182090" y="1332449"/>
                <a:ext cx="625680" cy="4276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E48BDEE-C18A-0CC0-2070-5889E4F4C9D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173450" y="1323809"/>
                  <a:ext cx="643320" cy="44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89E08631-BCDE-8AA6-53DF-917945CD2818}"/>
                    </a:ext>
                  </a:extLst>
                </p14:cNvPr>
                <p14:cNvContentPartPr/>
                <p14:nvPr/>
              </p14:nvContentPartPr>
              <p14:xfrm>
                <a:off x="5872210" y="1528289"/>
                <a:ext cx="121680" cy="1080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89E08631-BCDE-8AA6-53DF-917945CD281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863210" y="1519649"/>
                  <a:ext cx="139320" cy="12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A495609-E5E1-7688-2A0F-7904F61593B2}"/>
              </a:ext>
            </a:extLst>
          </p:cNvPr>
          <p:cNvGrpSpPr/>
          <p:nvPr/>
        </p:nvGrpSpPr>
        <p:grpSpPr>
          <a:xfrm>
            <a:off x="8563930" y="138689"/>
            <a:ext cx="1072800" cy="669240"/>
            <a:chOff x="8563930" y="138689"/>
            <a:chExt cx="1072800" cy="66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25C81C7-BA07-1302-94E4-C4DB1F9977D2}"/>
                    </a:ext>
                  </a:extLst>
                </p14:cNvPr>
                <p14:cNvContentPartPr/>
                <p14:nvPr/>
              </p14:nvContentPartPr>
              <p14:xfrm>
                <a:off x="8563930" y="379169"/>
                <a:ext cx="275040" cy="817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25C81C7-BA07-1302-94E4-C4DB1F9977D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555290" y="370529"/>
                  <a:ext cx="2926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2200D74-62EF-B172-D504-A9A9650E80D6}"/>
                    </a:ext>
                  </a:extLst>
                </p14:cNvPr>
                <p14:cNvContentPartPr/>
                <p14:nvPr/>
              </p14:nvContentPartPr>
              <p14:xfrm>
                <a:off x="9314170" y="138689"/>
                <a:ext cx="14760" cy="2232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2200D74-62EF-B172-D504-A9A9650E80D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305170" y="130049"/>
                  <a:ext cx="3240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3812FC8-AC95-CA0A-C6EB-585ABBED5488}"/>
                    </a:ext>
                  </a:extLst>
                </p14:cNvPr>
                <p14:cNvContentPartPr/>
                <p14:nvPr/>
              </p14:nvContentPartPr>
              <p14:xfrm>
                <a:off x="9103570" y="370529"/>
                <a:ext cx="329400" cy="100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D3812FC8-AC95-CA0A-C6EB-585ABBED548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094570" y="361529"/>
                  <a:ext cx="3470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9AD64A0-E9F5-F256-469D-8DAACF891B41}"/>
                    </a:ext>
                  </a:extLst>
                </p14:cNvPr>
                <p14:cNvContentPartPr/>
                <p14:nvPr/>
              </p14:nvContentPartPr>
              <p14:xfrm>
                <a:off x="9077290" y="462689"/>
                <a:ext cx="496800" cy="3351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9AD64A0-E9F5-F256-469D-8DAACF891B4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068290" y="454049"/>
                  <a:ext cx="51444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2DDE3EA-DED9-5000-3270-37A35F28906C}"/>
                    </a:ext>
                  </a:extLst>
                </p14:cNvPr>
                <p14:cNvContentPartPr/>
                <p14:nvPr/>
              </p14:nvContentPartPr>
              <p14:xfrm>
                <a:off x="9351610" y="581489"/>
                <a:ext cx="220680" cy="2264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2DDE3EA-DED9-5000-3270-37A35F28906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342970" y="572849"/>
                  <a:ext cx="23832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EE14361-611A-106C-EB9A-9C219E142A5A}"/>
                    </a:ext>
                  </a:extLst>
                </p14:cNvPr>
                <p14:cNvContentPartPr/>
                <p14:nvPr/>
              </p14:nvContentPartPr>
              <p14:xfrm>
                <a:off x="9403090" y="683729"/>
                <a:ext cx="190080" cy="133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EE14361-611A-106C-EB9A-9C219E142A5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394450" y="674729"/>
                  <a:ext cx="2077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535187B2-D56A-BF06-D7EB-3BD460526FB4}"/>
                    </a:ext>
                  </a:extLst>
                </p14:cNvPr>
                <p14:cNvContentPartPr/>
                <p14:nvPr/>
              </p14:nvContentPartPr>
              <p14:xfrm>
                <a:off x="9431170" y="565649"/>
                <a:ext cx="205560" cy="194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535187B2-D56A-BF06-D7EB-3BD460526FB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422530" y="556649"/>
                  <a:ext cx="223200" cy="3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0E598DDF-3D09-CA60-8AA1-EEA5E2AC4B49}"/>
              </a:ext>
            </a:extLst>
          </p:cNvPr>
          <p:cNvGrpSpPr/>
          <p:nvPr/>
        </p:nvGrpSpPr>
        <p:grpSpPr>
          <a:xfrm>
            <a:off x="7844650" y="166769"/>
            <a:ext cx="414000" cy="302760"/>
            <a:chOff x="7844650" y="166769"/>
            <a:chExt cx="414000" cy="30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094EC82-0B03-4C87-B893-73B832806A13}"/>
                    </a:ext>
                  </a:extLst>
                </p14:cNvPr>
                <p14:cNvContentPartPr/>
                <p14:nvPr/>
              </p14:nvContentPartPr>
              <p14:xfrm>
                <a:off x="8077570" y="166769"/>
                <a:ext cx="8640" cy="2059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094EC82-0B03-4C87-B893-73B832806A1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068930" y="158129"/>
                  <a:ext cx="262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FC8FFCB7-4236-7E5A-5F6F-78F956B523B9}"/>
                    </a:ext>
                  </a:extLst>
                </p14:cNvPr>
                <p14:cNvContentPartPr/>
                <p14:nvPr/>
              </p14:nvContentPartPr>
              <p14:xfrm>
                <a:off x="7844650" y="443609"/>
                <a:ext cx="414000" cy="259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FC8FFCB7-4236-7E5A-5F6F-78F956B523B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836010" y="434969"/>
                  <a:ext cx="431640" cy="43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49829E3A-62D2-29A5-7F6E-A1756F9D55CA}"/>
                  </a:ext>
                </a:extLst>
              </p14:cNvPr>
              <p14:cNvContentPartPr/>
              <p14:nvPr/>
            </p14:nvContentPartPr>
            <p14:xfrm>
              <a:off x="7894690" y="623609"/>
              <a:ext cx="366480" cy="2232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49829E3A-62D2-29A5-7F6E-A1756F9D55CA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885690" y="614969"/>
                <a:ext cx="38412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2FF1A58E-7647-E1D6-0CB1-E869E5E1A29C}"/>
                  </a:ext>
                </a:extLst>
              </p14:cNvPr>
              <p14:cNvContentPartPr/>
              <p14:nvPr/>
            </p14:nvContentPartPr>
            <p14:xfrm>
              <a:off x="3318010" y="1709009"/>
              <a:ext cx="1094400" cy="24192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2FF1A58E-7647-E1D6-0CB1-E869E5E1A29C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3309370" y="1700009"/>
                <a:ext cx="1112040" cy="259560"/>
              </a:xfrm>
              <a:prstGeom prst="rect">
                <a:avLst/>
              </a:prstGeom>
            </p:spPr>
          </p:pic>
        </mc:Fallback>
      </mc:AlternateContent>
      <p:pic>
        <p:nvPicPr>
          <p:cNvPr id="58" name="Picture 57">
            <a:extLst>
              <a:ext uri="{FF2B5EF4-FFF2-40B4-BE49-F238E27FC236}">
                <a16:creationId xmlns:a16="http://schemas.microsoft.com/office/drawing/2014/main" id="{60201D83-C2AC-A2F3-7993-110098505E66}"/>
              </a:ext>
            </a:extLst>
          </p:cNvPr>
          <p:cNvPicPr>
            <a:picLocks noChangeAspect="1"/>
          </p:cNvPicPr>
          <p:nvPr/>
        </p:nvPicPr>
        <p:blipFill>
          <a:blip r:embed="rId84"/>
          <a:stretch>
            <a:fillRect/>
          </a:stretch>
        </p:blipFill>
        <p:spPr>
          <a:xfrm>
            <a:off x="3444343" y="3022155"/>
            <a:ext cx="3807053" cy="237541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1D53FAB7-619A-8A7F-61B3-FD30D71E30F4}"/>
                  </a:ext>
                </a:extLst>
              </p14:cNvPr>
              <p14:cNvContentPartPr/>
              <p14:nvPr/>
            </p14:nvContentPartPr>
            <p14:xfrm>
              <a:off x="4151770" y="4744889"/>
              <a:ext cx="130680" cy="92628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1D53FAB7-619A-8A7F-61B3-FD30D71E30F4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4143130" y="4735889"/>
                <a:ext cx="148320" cy="943920"/>
              </a:xfrm>
              <a:prstGeom prst="rect">
                <a:avLst/>
              </a:prstGeom>
            </p:spPr>
          </p:pic>
        </mc:Fallback>
      </mc:AlternateContent>
      <p:grpSp>
        <p:nvGrpSpPr>
          <p:cNvPr id="65" name="Group 64">
            <a:extLst>
              <a:ext uri="{FF2B5EF4-FFF2-40B4-BE49-F238E27FC236}">
                <a16:creationId xmlns:a16="http://schemas.microsoft.com/office/drawing/2014/main" id="{4104EECA-F32F-494C-9282-C98BF2B2AB8E}"/>
              </a:ext>
            </a:extLst>
          </p:cNvPr>
          <p:cNvGrpSpPr/>
          <p:nvPr/>
        </p:nvGrpSpPr>
        <p:grpSpPr>
          <a:xfrm>
            <a:off x="3499450" y="5566409"/>
            <a:ext cx="4154760" cy="640800"/>
            <a:chOff x="3499450" y="5566409"/>
            <a:chExt cx="4154760" cy="64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F6FEFF3-8A51-D859-E494-942CB27E30E0}"/>
                    </a:ext>
                  </a:extLst>
                </p14:cNvPr>
                <p14:cNvContentPartPr/>
                <p14:nvPr/>
              </p14:nvContentPartPr>
              <p14:xfrm>
                <a:off x="3499450" y="5848649"/>
                <a:ext cx="1719000" cy="2926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F6FEFF3-8A51-D859-E494-942CB27E30E0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490810" y="5839649"/>
                  <a:ext cx="173664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7BC7D256-A719-2EDC-2D09-79C3B7CF58D6}"/>
                    </a:ext>
                  </a:extLst>
                </p14:cNvPr>
                <p14:cNvContentPartPr/>
                <p14:nvPr/>
              </p14:nvContentPartPr>
              <p14:xfrm>
                <a:off x="5369290" y="5708249"/>
                <a:ext cx="813600" cy="4075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7BC7D256-A719-2EDC-2D09-79C3B7CF58D6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360290" y="5699249"/>
                  <a:ext cx="831240" cy="42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ABA3A76B-2C2A-4260-48F3-CC79BBB2987D}"/>
                    </a:ext>
                  </a:extLst>
                </p14:cNvPr>
                <p14:cNvContentPartPr/>
                <p14:nvPr/>
              </p14:nvContentPartPr>
              <p14:xfrm>
                <a:off x="5881570" y="5885369"/>
                <a:ext cx="24840" cy="32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ABA3A76B-2C2A-4260-48F3-CC79BBB2987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872930" y="5876729"/>
                  <a:ext cx="424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23460C4B-A8C5-D302-EB8E-509F7828BCFC}"/>
                    </a:ext>
                  </a:extLst>
                </p14:cNvPr>
                <p14:cNvContentPartPr/>
                <p14:nvPr/>
              </p14:nvContentPartPr>
              <p14:xfrm>
                <a:off x="6348130" y="5566409"/>
                <a:ext cx="1306080" cy="6408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23460C4B-A8C5-D302-EB8E-509F7828BCFC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339130" y="5557409"/>
                  <a:ext cx="1323720" cy="65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E1B3E45B-BE2B-543E-0AD0-E53E2B49BCD0}"/>
              </a:ext>
            </a:extLst>
          </p:cNvPr>
          <p:cNvGrpSpPr/>
          <p:nvPr/>
        </p:nvGrpSpPr>
        <p:grpSpPr>
          <a:xfrm>
            <a:off x="1446010" y="3796289"/>
            <a:ext cx="2436120" cy="891360"/>
            <a:chOff x="1446010" y="3796289"/>
            <a:chExt cx="2436120" cy="89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E7A9A00A-F767-B2F6-613B-4E52008C7CDA}"/>
                    </a:ext>
                  </a:extLst>
                </p14:cNvPr>
                <p14:cNvContentPartPr/>
                <p14:nvPr/>
              </p14:nvContentPartPr>
              <p14:xfrm>
                <a:off x="2475610" y="3867569"/>
                <a:ext cx="1377360" cy="2131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E7A9A00A-F767-B2F6-613B-4E52008C7CD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466970" y="3858569"/>
                  <a:ext cx="139500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1E9AFCFD-48E3-44DB-3A0C-EEDBA83CDB4B}"/>
                    </a:ext>
                  </a:extLst>
                </p14:cNvPr>
                <p14:cNvContentPartPr/>
                <p14:nvPr/>
              </p14:nvContentPartPr>
              <p14:xfrm>
                <a:off x="3740650" y="3805289"/>
                <a:ext cx="141480" cy="1958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1E9AFCFD-48E3-44DB-3A0C-EEDBA83CDB4B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732010" y="3796289"/>
                  <a:ext cx="15912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E91005D2-6059-2CD9-BCCB-322CFB1E559F}"/>
                    </a:ext>
                  </a:extLst>
                </p14:cNvPr>
                <p14:cNvContentPartPr/>
                <p14:nvPr/>
              </p14:nvContentPartPr>
              <p14:xfrm>
                <a:off x="1853530" y="3796289"/>
                <a:ext cx="40320" cy="2138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E91005D2-6059-2CD9-BCCB-322CFB1E559F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844530" y="3787289"/>
                  <a:ext cx="5796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FFDBA244-CFA2-577D-79D7-1145D48B0BAD}"/>
                    </a:ext>
                  </a:extLst>
                </p14:cNvPr>
                <p14:cNvContentPartPr/>
                <p14:nvPr/>
              </p14:nvContentPartPr>
              <p14:xfrm>
                <a:off x="1583890" y="4101929"/>
                <a:ext cx="670320" cy="658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FFDBA244-CFA2-577D-79D7-1145D48B0BAD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575250" y="4093289"/>
                  <a:ext cx="68796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336D0223-633F-41E2-BECD-19DD11E59B84}"/>
                    </a:ext>
                  </a:extLst>
                </p14:cNvPr>
                <p14:cNvContentPartPr/>
                <p14:nvPr/>
              </p14:nvContentPartPr>
              <p14:xfrm>
                <a:off x="1446010" y="4225769"/>
                <a:ext cx="721800" cy="4618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336D0223-633F-41E2-BECD-19DD11E59B84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437370" y="4216769"/>
                  <a:ext cx="739440" cy="47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135743E0-C860-76D8-48A7-29D7E2744225}"/>
                    </a:ext>
                  </a:extLst>
                </p14:cNvPr>
                <p14:cNvContentPartPr/>
                <p14:nvPr/>
              </p14:nvContentPartPr>
              <p14:xfrm>
                <a:off x="1887730" y="4390649"/>
                <a:ext cx="198720" cy="2876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135743E0-C860-76D8-48A7-29D7E2744225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878730" y="4382009"/>
                  <a:ext cx="21636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7EDD554C-DB06-6150-E3FF-9A57E1835DC5}"/>
                    </a:ext>
                  </a:extLst>
                </p14:cNvPr>
                <p14:cNvContentPartPr/>
                <p14:nvPr/>
              </p14:nvContentPartPr>
              <p14:xfrm>
                <a:off x="1916170" y="4525649"/>
                <a:ext cx="192960" cy="558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7EDD554C-DB06-6150-E3FF-9A57E1835DC5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907170" y="4517009"/>
                  <a:ext cx="21060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A7BAB484-6745-B539-E070-E0DD0BA0CF69}"/>
                    </a:ext>
                  </a:extLst>
                </p14:cNvPr>
                <p14:cNvContentPartPr/>
                <p14:nvPr/>
              </p14:nvContentPartPr>
              <p14:xfrm>
                <a:off x="1895290" y="4432769"/>
                <a:ext cx="126720" cy="363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A7BAB484-6745-B539-E070-E0DD0BA0CF69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886290" y="4423769"/>
                  <a:ext cx="144360" cy="54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B9332A59-2071-6C21-2F72-5012CE626C27}"/>
                  </a:ext>
                </a:extLst>
              </p14:cNvPr>
              <p14:cNvContentPartPr/>
              <p14:nvPr/>
            </p14:nvContentPartPr>
            <p14:xfrm>
              <a:off x="4165090" y="4715729"/>
              <a:ext cx="192600" cy="22788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B9332A59-2071-6C21-2F72-5012CE626C27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4156090" y="4707089"/>
                <a:ext cx="210240" cy="245520"/>
              </a:xfrm>
              <a:prstGeom prst="rect">
                <a:avLst/>
              </a:prstGeom>
            </p:spPr>
          </p:pic>
        </mc:Fallback>
      </mc:AlternateContent>
      <p:grpSp>
        <p:nvGrpSpPr>
          <p:cNvPr id="79" name="Group 78">
            <a:extLst>
              <a:ext uri="{FF2B5EF4-FFF2-40B4-BE49-F238E27FC236}">
                <a16:creationId xmlns:a16="http://schemas.microsoft.com/office/drawing/2014/main" id="{4439D659-6143-D20C-117D-159C5D2A4026}"/>
              </a:ext>
            </a:extLst>
          </p:cNvPr>
          <p:cNvGrpSpPr/>
          <p:nvPr/>
        </p:nvGrpSpPr>
        <p:grpSpPr>
          <a:xfrm>
            <a:off x="8192050" y="890009"/>
            <a:ext cx="645120" cy="1097280"/>
            <a:chOff x="8192050" y="890009"/>
            <a:chExt cx="645120" cy="109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299828CB-8FE8-9DBA-4E11-BD62FC7B27F6}"/>
                    </a:ext>
                  </a:extLst>
                </p14:cNvPr>
                <p14:cNvContentPartPr/>
                <p14:nvPr/>
              </p14:nvContentPartPr>
              <p14:xfrm>
                <a:off x="8194570" y="936809"/>
                <a:ext cx="642600" cy="10504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299828CB-8FE8-9DBA-4E11-BD62FC7B27F6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185570" y="928169"/>
                  <a:ext cx="660240" cy="10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A7BCE31-059E-1E79-38BA-9625C42769B8}"/>
                    </a:ext>
                  </a:extLst>
                </p14:cNvPr>
                <p14:cNvContentPartPr/>
                <p14:nvPr/>
              </p14:nvContentPartPr>
              <p14:xfrm>
                <a:off x="8192050" y="890009"/>
                <a:ext cx="148680" cy="2340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A7BCE31-059E-1E79-38BA-9625C42769B8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183410" y="881009"/>
                  <a:ext cx="166320" cy="251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3B9AB2DE-C149-2F38-24E5-4B15D513E23A}"/>
                  </a:ext>
                </a:extLst>
              </p14:cNvPr>
              <p14:cNvContentPartPr/>
              <p14:nvPr/>
            </p14:nvContentPartPr>
            <p14:xfrm>
              <a:off x="8351890" y="2257649"/>
              <a:ext cx="519120" cy="16812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3B9AB2DE-C149-2F38-24E5-4B15D513E23A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8343250" y="2248649"/>
                <a:ext cx="536760" cy="185760"/>
              </a:xfrm>
              <a:prstGeom prst="rect">
                <a:avLst/>
              </a:prstGeom>
            </p:spPr>
          </p:pic>
        </mc:Fallback>
      </mc:AlternateContent>
      <p:grpSp>
        <p:nvGrpSpPr>
          <p:cNvPr id="82" name="Group 81">
            <a:extLst>
              <a:ext uri="{FF2B5EF4-FFF2-40B4-BE49-F238E27FC236}">
                <a16:creationId xmlns:a16="http://schemas.microsoft.com/office/drawing/2014/main" id="{2090189E-99DE-B2BC-FCA9-022BA411D144}"/>
              </a:ext>
            </a:extLst>
          </p:cNvPr>
          <p:cNvGrpSpPr/>
          <p:nvPr/>
        </p:nvGrpSpPr>
        <p:grpSpPr>
          <a:xfrm>
            <a:off x="9090970" y="2051729"/>
            <a:ext cx="951840" cy="302400"/>
            <a:chOff x="9090970" y="2051729"/>
            <a:chExt cx="951840" cy="30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D57EAAA8-0BE0-66EB-4DED-391988C05841}"/>
                    </a:ext>
                  </a:extLst>
                </p14:cNvPr>
                <p14:cNvContentPartPr/>
                <p14:nvPr/>
              </p14:nvContentPartPr>
              <p14:xfrm>
                <a:off x="9090970" y="2051729"/>
                <a:ext cx="951840" cy="3024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D57EAAA8-0BE0-66EB-4DED-391988C05841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081970" y="2042729"/>
                  <a:ext cx="96948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48CA943A-AFAF-ECE4-B272-7939A5766950}"/>
                    </a:ext>
                  </a:extLst>
                </p14:cNvPr>
                <p14:cNvContentPartPr/>
                <p14:nvPr/>
              </p14:nvContentPartPr>
              <p14:xfrm>
                <a:off x="9828970" y="2175569"/>
                <a:ext cx="15480" cy="86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48CA943A-AFAF-ECE4-B272-7939A5766950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820330" y="2166569"/>
                  <a:ext cx="33120" cy="2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7F2B749B-E389-73BB-4947-BF67F1F689DA}"/>
              </a:ext>
            </a:extLst>
          </p:cNvPr>
          <p:cNvGrpSpPr/>
          <p:nvPr/>
        </p:nvGrpSpPr>
        <p:grpSpPr>
          <a:xfrm>
            <a:off x="10283650" y="2064329"/>
            <a:ext cx="1404000" cy="324720"/>
            <a:chOff x="10283650" y="2064329"/>
            <a:chExt cx="1404000" cy="32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92F59618-3CF0-2154-056F-CBAFC1E64FE8}"/>
                    </a:ext>
                  </a:extLst>
                </p14:cNvPr>
                <p14:cNvContentPartPr/>
                <p14:nvPr/>
              </p14:nvContentPartPr>
              <p14:xfrm>
                <a:off x="10283650" y="2064329"/>
                <a:ext cx="1404000" cy="3247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92F59618-3CF0-2154-056F-CBAFC1E64FE8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275010" y="2055689"/>
                  <a:ext cx="142164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B863166A-63C8-B0C0-957C-A834788B496F}"/>
                    </a:ext>
                  </a:extLst>
                </p14:cNvPr>
                <p14:cNvContentPartPr/>
                <p14:nvPr/>
              </p14:nvContentPartPr>
              <p14:xfrm>
                <a:off x="11352490" y="2146769"/>
                <a:ext cx="16560" cy="176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B863166A-63C8-B0C0-957C-A834788B496F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1343490" y="2138129"/>
                  <a:ext cx="342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37ADFC96-D218-B19E-5711-16A3044343F1}"/>
                    </a:ext>
                  </a:extLst>
                </p14:cNvPr>
                <p14:cNvContentPartPr/>
                <p14:nvPr/>
              </p14:nvContentPartPr>
              <p14:xfrm>
                <a:off x="10572010" y="2122289"/>
                <a:ext cx="24840" cy="230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37ADFC96-D218-B19E-5711-16A3044343F1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563010" y="2113289"/>
                  <a:ext cx="42480" cy="40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FD89A364-DCF7-CC76-C9E5-5C32AA85ADEB}"/>
                  </a:ext>
                </a:extLst>
              </p14:cNvPr>
              <p14:cNvContentPartPr/>
              <p14:nvPr/>
            </p14:nvContentPartPr>
            <p14:xfrm>
              <a:off x="8208250" y="3783689"/>
              <a:ext cx="1150560" cy="41688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FD89A364-DCF7-CC76-C9E5-5C32AA85ADEB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8199250" y="3775049"/>
                <a:ext cx="1168200" cy="434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2" name="Group 111">
            <a:extLst>
              <a:ext uri="{FF2B5EF4-FFF2-40B4-BE49-F238E27FC236}">
                <a16:creationId xmlns:a16="http://schemas.microsoft.com/office/drawing/2014/main" id="{1446DA70-2BAE-EDAC-F477-DEE615639678}"/>
              </a:ext>
            </a:extLst>
          </p:cNvPr>
          <p:cNvGrpSpPr/>
          <p:nvPr/>
        </p:nvGrpSpPr>
        <p:grpSpPr>
          <a:xfrm>
            <a:off x="8241010" y="2542409"/>
            <a:ext cx="3365280" cy="982800"/>
            <a:chOff x="8241010" y="2542409"/>
            <a:chExt cx="3365280" cy="98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8CBEDC91-3AE0-38CA-9739-7D733285F1F4}"/>
                    </a:ext>
                  </a:extLst>
                </p14:cNvPr>
                <p14:cNvContentPartPr/>
                <p14:nvPr/>
              </p14:nvContentPartPr>
              <p14:xfrm>
                <a:off x="8324530" y="2601809"/>
                <a:ext cx="789480" cy="3621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8CBEDC91-3AE0-38CA-9739-7D733285F1F4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315890" y="2592809"/>
                  <a:ext cx="80712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4F438813-AA6E-5B47-A3B3-378CC582F8B1}"/>
                    </a:ext>
                  </a:extLst>
                </p14:cNvPr>
                <p14:cNvContentPartPr/>
                <p14:nvPr/>
              </p14:nvContentPartPr>
              <p14:xfrm>
                <a:off x="9035890" y="2668769"/>
                <a:ext cx="154080" cy="475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4F438813-AA6E-5B47-A3B3-378CC582F8B1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027250" y="2660129"/>
                  <a:ext cx="1717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75B5394D-4000-5847-73D5-440F9D2A72FA}"/>
                    </a:ext>
                  </a:extLst>
                </p14:cNvPr>
                <p14:cNvContentPartPr/>
                <p14:nvPr/>
              </p14:nvContentPartPr>
              <p14:xfrm>
                <a:off x="9440170" y="2722049"/>
                <a:ext cx="157320" cy="2311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75B5394D-4000-5847-73D5-440F9D2A72FA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431170" y="2713049"/>
                  <a:ext cx="17496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CF4746C-FE70-0A13-E743-93C4DE8C31B2}"/>
                    </a:ext>
                  </a:extLst>
                </p14:cNvPr>
                <p14:cNvContentPartPr/>
                <p14:nvPr/>
              </p14:nvContentPartPr>
              <p14:xfrm>
                <a:off x="9532690" y="2777129"/>
                <a:ext cx="110880" cy="446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CCF4746C-FE70-0A13-E743-93C4DE8C31B2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524050" y="2768489"/>
                  <a:ext cx="1285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1557B4B3-A0FB-B279-5352-F577C6A4F6D0}"/>
                    </a:ext>
                  </a:extLst>
                </p14:cNvPr>
                <p14:cNvContentPartPr/>
                <p14:nvPr/>
              </p14:nvContentPartPr>
              <p14:xfrm>
                <a:off x="9509290" y="2711609"/>
                <a:ext cx="223200" cy="324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1557B4B3-A0FB-B279-5352-F577C6A4F6D0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500650" y="2702609"/>
                  <a:ext cx="2408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E12D69BA-DBC7-F2FE-5904-03CCAE502D8F}"/>
                    </a:ext>
                  </a:extLst>
                </p14:cNvPr>
                <p14:cNvContentPartPr/>
                <p14:nvPr/>
              </p14:nvContentPartPr>
              <p14:xfrm>
                <a:off x="9786850" y="2769209"/>
                <a:ext cx="37800" cy="2131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E12D69BA-DBC7-F2FE-5904-03CCAE502D8F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778210" y="2760569"/>
                  <a:ext cx="5544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95C1F068-1267-E94F-ADF1-0CC4F933368E}"/>
                    </a:ext>
                  </a:extLst>
                </p14:cNvPr>
                <p14:cNvContentPartPr/>
                <p14:nvPr/>
              </p14:nvContentPartPr>
              <p14:xfrm>
                <a:off x="9673810" y="2774969"/>
                <a:ext cx="241920" cy="1976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95C1F068-1267-E94F-ADF1-0CC4F933368E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664810" y="2766329"/>
                  <a:ext cx="25956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83138B01-C552-F6E6-1D65-58FFCED13EC2}"/>
                    </a:ext>
                  </a:extLst>
                </p14:cNvPr>
                <p14:cNvContentPartPr/>
                <p14:nvPr/>
              </p14:nvContentPartPr>
              <p14:xfrm>
                <a:off x="9945250" y="2804129"/>
                <a:ext cx="70560" cy="1306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83138B01-C552-F6E6-1D65-58FFCED13EC2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936250" y="2795129"/>
                  <a:ext cx="882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9B917CEE-D2D7-A32F-6BA1-7EA791909166}"/>
                    </a:ext>
                  </a:extLst>
                </p14:cNvPr>
                <p14:cNvContentPartPr/>
                <p14:nvPr/>
              </p14:nvContentPartPr>
              <p14:xfrm>
                <a:off x="10050010" y="2542409"/>
                <a:ext cx="1226160" cy="3859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9B917CEE-D2D7-A32F-6BA1-7EA791909166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041010" y="2533769"/>
                  <a:ext cx="1243800" cy="40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FA4D5EB9-84AA-D4F6-C9B4-0CCBEBB1A48F}"/>
                    </a:ext>
                  </a:extLst>
                </p14:cNvPr>
                <p14:cNvContentPartPr/>
                <p14:nvPr/>
              </p14:nvContentPartPr>
              <p14:xfrm>
                <a:off x="11112370" y="2732129"/>
                <a:ext cx="58320" cy="46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FA4D5EB9-84AA-D4F6-C9B4-0CCBEBB1A48F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1103730" y="2723489"/>
                  <a:ext cx="759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90FB7595-AFA0-79C1-0144-87EFBA3C21F6}"/>
                    </a:ext>
                  </a:extLst>
                </p14:cNvPr>
                <p14:cNvContentPartPr/>
                <p14:nvPr/>
              </p14:nvContentPartPr>
              <p14:xfrm>
                <a:off x="10207690" y="2697569"/>
                <a:ext cx="254520" cy="435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90FB7595-AFA0-79C1-0144-87EFBA3C21F6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198690" y="2688929"/>
                  <a:ext cx="2721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E93AE1F6-BB66-0F84-8103-2AC8E3D6711C}"/>
                    </a:ext>
                  </a:extLst>
                </p14:cNvPr>
                <p14:cNvContentPartPr/>
                <p14:nvPr/>
              </p14:nvContentPartPr>
              <p14:xfrm>
                <a:off x="8241010" y="3141449"/>
                <a:ext cx="1473480" cy="3837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E93AE1F6-BB66-0F84-8103-2AC8E3D6711C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232370" y="3132449"/>
                  <a:ext cx="1491120" cy="40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D4F13A20-3F8B-6B9D-71B0-0419FD5CD085}"/>
                    </a:ext>
                  </a:extLst>
                </p14:cNvPr>
                <p14:cNvContentPartPr/>
                <p14:nvPr/>
              </p14:nvContentPartPr>
              <p14:xfrm>
                <a:off x="9249370" y="3269969"/>
                <a:ext cx="39240" cy="75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D4F13A20-3F8B-6B9D-71B0-0419FD5CD085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240730" y="3261329"/>
                  <a:ext cx="568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96C85EC0-50E8-62DB-6FA9-A2C393DAD690}"/>
                    </a:ext>
                  </a:extLst>
                </p14:cNvPr>
                <p14:cNvContentPartPr/>
                <p14:nvPr/>
              </p14:nvContentPartPr>
              <p14:xfrm>
                <a:off x="8961730" y="3240089"/>
                <a:ext cx="294480" cy="680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96C85EC0-50E8-62DB-6FA9-A2C393DAD690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8953090" y="3231089"/>
                  <a:ext cx="3121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F498AB41-42C7-7CAC-F69C-C5D22C20665A}"/>
                    </a:ext>
                  </a:extLst>
                </p14:cNvPr>
                <p14:cNvContentPartPr/>
                <p14:nvPr/>
              </p14:nvContentPartPr>
              <p14:xfrm>
                <a:off x="9964330" y="3083849"/>
                <a:ext cx="810000" cy="3927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F498AB41-42C7-7CAC-F69C-C5D22C20665A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9955690" y="3074849"/>
                  <a:ext cx="827640" cy="4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46EB4D57-C291-460B-8EA1-9180D3707462}"/>
                    </a:ext>
                  </a:extLst>
                </p14:cNvPr>
                <p14:cNvContentPartPr/>
                <p14:nvPr/>
              </p14:nvContentPartPr>
              <p14:xfrm>
                <a:off x="10350610" y="3268529"/>
                <a:ext cx="223560" cy="79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46EB4D57-C291-460B-8EA1-9180D3707462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341610" y="3259889"/>
                  <a:ext cx="2412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DAD99538-574C-9497-28A4-D9688289C4BD}"/>
                    </a:ext>
                  </a:extLst>
                </p14:cNvPr>
                <p14:cNvContentPartPr/>
                <p14:nvPr/>
              </p14:nvContentPartPr>
              <p14:xfrm>
                <a:off x="10259530" y="3202289"/>
                <a:ext cx="37440" cy="104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DAD99538-574C-9497-28A4-D9688289C4BD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250890" y="3193649"/>
                  <a:ext cx="550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34EBC100-7D2B-4260-F7AE-BA8040A36945}"/>
                    </a:ext>
                  </a:extLst>
                </p14:cNvPr>
                <p14:cNvContentPartPr/>
                <p14:nvPr/>
              </p14:nvContentPartPr>
              <p14:xfrm>
                <a:off x="10977730" y="3065129"/>
                <a:ext cx="628560" cy="3528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34EBC100-7D2B-4260-F7AE-BA8040A36945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969090" y="3056129"/>
                  <a:ext cx="64620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8CF3D286-6154-1392-D9A2-2481E12EE2BD}"/>
                    </a:ext>
                  </a:extLst>
                </p14:cNvPr>
                <p14:cNvContentPartPr/>
                <p14:nvPr/>
              </p14:nvContentPartPr>
              <p14:xfrm>
                <a:off x="9505330" y="2929049"/>
                <a:ext cx="1735920" cy="1263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8CF3D286-6154-1392-D9A2-2481E12EE2BD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496690" y="2920409"/>
                  <a:ext cx="1753560" cy="14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C93F0A50-BBBF-56FE-DE5C-D9F257A807D5}"/>
              </a:ext>
            </a:extLst>
          </p:cNvPr>
          <p:cNvGrpSpPr/>
          <p:nvPr/>
        </p:nvGrpSpPr>
        <p:grpSpPr>
          <a:xfrm>
            <a:off x="9639970" y="3676769"/>
            <a:ext cx="1854000" cy="495360"/>
            <a:chOff x="9639970" y="3676769"/>
            <a:chExt cx="1854000" cy="49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B39FCD68-8C1E-F716-0393-FCBF62971F48}"/>
                    </a:ext>
                  </a:extLst>
                </p14:cNvPr>
                <p14:cNvContentPartPr/>
                <p14:nvPr/>
              </p14:nvContentPartPr>
              <p14:xfrm>
                <a:off x="9668050" y="3676769"/>
                <a:ext cx="1825920" cy="4953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B39FCD68-8C1E-F716-0393-FCBF62971F48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659050" y="3668129"/>
                  <a:ext cx="1843560" cy="51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DA8922A4-429A-5A49-6DF3-36184F88DD72}"/>
                    </a:ext>
                  </a:extLst>
                </p14:cNvPr>
                <p14:cNvContentPartPr/>
                <p14:nvPr/>
              </p14:nvContentPartPr>
              <p14:xfrm>
                <a:off x="9639970" y="4048649"/>
                <a:ext cx="1770480" cy="547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DA8922A4-429A-5A49-6DF3-36184F88DD72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631330" y="4040009"/>
                  <a:ext cx="1788120" cy="7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9B1D26D9-0501-A86C-393D-8ABB73A147B7}"/>
              </a:ext>
            </a:extLst>
          </p:cNvPr>
          <p:cNvGrpSpPr/>
          <p:nvPr/>
        </p:nvGrpSpPr>
        <p:grpSpPr>
          <a:xfrm>
            <a:off x="8341450" y="4270769"/>
            <a:ext cx="3519000" cy="702720"/>
            <a:chOff x="8341450" y="4270769"/>
            <a:chExt cx="3519000" cy="70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54A1CEBE-A510-275E-AC74-B8526B3C09DA}"/>
                    </a:ext>
                  </a:extLst>
                </p14:cNvPr>
                <p14:cNvContentPartPr/>
                <p14:nvPr/>
              </p14:nvContentPartPr>
              <p14:xfrm>
                <a:off x="8341450" y="4270769"/>
                <a:ext cx="2034720" cy="7027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54A1CEBE-A510-275E-AC74-B8526B3C09DA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8332450" y="4262129"/>
                  <a:ext cx="2052360" cy="72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7433CAF6-A681-8503-ED8D-B2C212FF9DDD}"/>
                    </a:ext>
                  </a:extLst>
                </p14:cNvPr>
                <p14:cNvContentPartPr/>
                <p14:nvPr/>
              </p14:nvContentPartPr>
              <p14:xfrm>
                <a:off x="10101130" y="4450049"/>
                <a:ext cx="24120" cy="147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7433CAF6-A681-8503-ED8D-B2C212FF9DDD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092490" y="4441049"/>
                  <a:ext cx="417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DFBB2179-F488-5352-1A89-675D1B40393A}"/>
                    </a:ext>
                  </a:extLst>
                </p14:cNvPr>
                <p14:cNvContentPartPr/>
                <p14:nvPr/>
              </p14:nvContentPartPr>
              <p14:xfrm>
                <a:off x="10601530" y="4329089"/>
                <a:ext cx="1258920" cy="4888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DFBB2179-F488-5352-1A89-675D1B40393A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592530" y="4320089"/>
                  <a:ext cx="1276560" cy="50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3ECA884F-C561-1F92-0D8D-858E78BC96DF}"/>
                    </a:ext>
                  </a:extLst>
                </p14:cNvPr>
                <p14:cNvContentPartPr/>
                <p14:nvPr/>
              </p14:nvContentPartPr>
              <p14:xfrm>
                <a:off x="11180770" y="4472729"/>
                <a:ext cx="432360" cy="338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3ECA884F-C561-1F92-0D8D-858E78BC96DF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1171770" y="4463729"/>
                  <a:ext cx="450000" cy="5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DF6C975F-24A7-DA71-8897-D5CEC774E14B}"/>
              </a:ext>
            </a:extLst>
          </p:cNvPr>
          <p:cNvGrpSpPr/>
          <p:nvPr/>
        </p:nvGrpSpPr>
        <p:grpSpPr>
          <a:xfrm>
            <a:off x="8531890" y="4983929"/>
            <a:ext cx="2049480" cy="493200"/>
            <a:chOff x="8531890" y="4983929"/>
            <a:chExt cx="2049480" cy="49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87E98F3B-84B1-1857-BFAE-C5AC5F8652A1}"/>
                    </a:ext>
                  </a:extLst>
                </p14:cNvPr>
                <p14:cNvContentPartPr/>
                <p14:nvPr/>
              </p14:nvContentPartPr>
              <p14:xfrm>
                <a:off x="8531890" y="5122529"/>
                <a:ext cx="229320" cy="1627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87E98F3B-84B1-1857-BFAE-C5AC5F8652A1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523250" y="5113529"/>
                  <a:ext cx="2469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B16AB0C2-8922-AC29-0477-41203D4EFA21}"/>
                    </a:ext>
                  </a:extLst>
                </p14:cNvPr>
                <p14:cNvContentPartPr/>
                <p14:nvPr/>
              </p14:nvContentPartPr>
              <p14:xfrm>
                <a:off x="8885770" y="5200649"/>
                <a:ext cx="27720" cy="277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B16AB0C2-8922-AC29-0477-41203D4EFA21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8877130" y="5191649"/>
                  <a:ext cx="453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2827DBA4-E2AD-4E85-95C7-748C99697C6D}"/>
                    </a:ext>
                  </a:extLst>
                </p14:cNvPr>
                <p14:cNvContentPartPr/>
                <p14:nvPr/>
              </p14:nvContentPartPr>
              <p14:xfrm>
                <a:off x="8893330" y="5158889"/>
                <a:ext cx="256680" cy="3121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2827DBA4-E2AD-4E85-95C7-748C99697C6D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8884330" y="5150249"/>
                  <a:ext cx="27432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C5081694-821D-EFF2-4E48-A517832D9B16}"/>
                    </a:ext>
                  </a:extLst>
                </p14:cNvPr>
                <p14:cNvContentPartPr/>
                <p14:nvPr/>
              </p14:nvContentPartPr>
              <p14:xfrm>
                <a:off x="9251170" y="5334569"/>
                <a:ext cx="10080" cy="464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C5081694-821D-EFF2-4E48-A517832D9B16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242530" y="5325569"/>
                  <a:ext cx="277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80C5D9AA-1FB5-C42E-9FB0-0E1B7AB08D72}"/>
                    </a:ext>
                  </a:extLst>
                </p14:cNvPr>
                <p14:cNvContentPartPr/>
                <p14:nvPr/>
              </p14:nvContentPartPr>
              <p14:xfrm>
                <a:off x="9036250" y="5195249"/>
                <a:ext cx="87120" cy="694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80C5D9AA-1FB5-C42E-9FB0-0E1B7AB08D72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027610" y="5186249"/>
                  <a:ext cx="10476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4548A963-0BFA-D433-AF09-CDBF94D86A50}"/>
                    </a:ext>
                  </a:extLst>
                </p14:cNvPr>
                <p14:cNvContentPartPr/>
                <p14:nvPr/>
              </p14:nvContentPartPr>
              <p14:xfrm>
                <a:off x="9577330" y="4983929"/>
                <a:ext cx="177480" cy="4237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4548A963-0BFA-D433-AF09-CDBF94D86A50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9568690" y="4974929"/>
                  <a:ext cx="195120" cy="44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94E3B544-B432-C071-21AD-F7EDA4C61A9E}"/>
                    </a:ext>
                  </a:extLst>
                </p14:cNvPr>
                <p14:cNvContentPartPr/>
                <p14:nvPr/>
              </p14:nvContentPartPr>
              <p14:xfrm>
                <a:off x="9783610" y="5170769"/>
                <a:ext cx="132120" cy="1800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94E3B544-B432-C071-21AD-F7EDA4C61A9E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9774610" y="5162129"/>
                  <a:ext cx="1497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7F282880-C0DA-7AF5-FDDF-E4A5A69ED2B9}"/>
                    </a:ext>
                  </a:extLst>
                </p14:cNvPr>
                <p14:cNvContentPartPr/>
                <p14:nvPr/>
              </p14:nvContentPartPr>
              <p14:xfrm>
                <a:off x="9978010" y="5347169"/>
                <a:ext cx="66960" cy="1242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7F282880-C0DA-7AF5-FDDF-E4A5A69ED2B9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9969010" y="5338169"/>
                  <a:ext cx="846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6F6BA8C3-E5F3-AD1F-7D8A-3897B081C6E3}"/>
                    </a:ext>
                  </a:extLst>
                </p14:cNvPr>
                <p14:cNvContentPartPr/>
                <p14:nvPr/>
              </p14:nvContentPartPr>
              <p14:xfrm>
                <a:off x="10233610" y="5096969"/>
                <a:ext cx="170280" cy="3009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6F6BA8C3-E5F3-AD1F-7D8A-3897B081C6E3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0224970" y="5088329"/>
                  <a:ext cx="18792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28BC9AAE-9127-9029-950F-DC348481FE95}"/>
                    </a:ext>
                  </a:extLst>
                </p14:cNvPr>
                <p14:cNvContentPartPr/>
                <p14:nvPr/>
              </p14:nvContentPartPr>
              <p14:xfrm>
                <a:off x="10426570" y="4989329"/>
                <a:ext cx="154800" cy="4878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28BC9AAE-9127-9029-950F-DC348481FE95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0417570" y="4980689"/>
                  <a:ext cx="172440" cy="505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00806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0D73EB1-4889-F30D-86F7-47565650BC25}"/>
                  </a:ext>
                </a:extLst>
              </p14:cNvPr>
              <p14:cNvContentPartPr/>
              <p14:nvPr/>
            </p14:nvContentPartPr>
            <p14:xfrm>
              <a:off x="882970" y="124289"/>
              <a:ext cx="1773360" cy="690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0D73EB1-4889-F30D-86F7-47565650BC2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73970" y="115289"/>
                <a:ext cx="1791000" cy="708120"/>
              </a:xfrm>
              <a:prstGeom prst="rect">
                <a:avLst/>
              </a:prstGeom>
            </p:spPr>
          </p:pic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5CAB65E6-989C-090C-1084-D7D25894CD86}"/>
              </a:ext>
            </a:extLst>
          </p:cNvPr>
          <p:cNvGrpSpPr/>
          <p:nvPr/>
        </p:nvGrpSpPr>
        <p:grpSpPr>
          <a:xfrm>
            <a:off x="2823010" y="131489"/>
            <a:ext cx="2416680" cy="459000"/>
            <a:chOff x="2823010" y="131489"/>
            <a:chExt cx="2416680" cy="45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6AD01EB-C435-5F8F-DA22-BBD150F69F62}"/>
                    </a:ext>
                  </a:extLst>
                </p14:cNvPr>
                <p14:cNvContentPartPr/>
                <p14:nvPr/>
              </p14:nvContentPartPr>
              <p14:xfrm>
                <a:off x="2823010" y="131489"/>
                <a:ext cx="2416680" cy="4590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6AD01EB-C435-5F8F-DA22-BBD150F69F6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814010" y="122489"/>
                  <a:ext cx="2434320" cy="47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3443EE7-DB84-F054-7FB5-A297D66CA5A1}"/>
                    </a:ext>
                  </a:extLst>
                </p14:cNvPr>
                <p14:cNvContentPartPr/>
                <p14:nvPr/>
              </p14:nvContentPartPr>
              <p14:xfrm>
                <a:off x="4258330" y="161009"/>
                <a:ext cx="385560" cy="756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3443EE7-DB84-F054-7FB5-A297D66CA5A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249690" y="152369"/>
                  <a:ext cx="403200" cy="9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2BD4E6B-722D-2CF6-2EA3-7ED3CC0FC2C8}"/>
              </a:ext>
            </a:extLst>
          </p:cNvPr>
          <p:cNvGrpSpPr/>
          <p:nvPr/>
        </p:nvGrpSpPr>
        <p:grpSpPr>
          <a:xfrm>
            <a:off x="5432650" y="85049"/>
            <a:ext cx="3807720" cy="493200"/>
            <a:chOff x="5432650" y="85049"/>
            <a:chExt cx="3807720" cy="49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E1D52FE-ADCD-C3E3-D2AF-DE36B0DC7D63}"/>
                    </a:ext>
                  </a:extLst>
                </p14:cNvPr>
                <p14:cNvContentPartPr/>
                <p14:nvPr/>
              </p14:nvContentPartPr>
              <p14:xfrm>
                <a:off x="5432650" y="85049"/>
                <a:ext cx="2659680" cy="4932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E1D52FE-ADCD-C3E3-D2AF-DE36B0DC7D6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424010" y="76409"/>
                  <a:ext cx="2677320" cy="51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9BC0325-ED11-49CA-D3D5-AADE7690E9A9}"/>
                    </a:ext>
                  </a:extLst>
                </p14:cNvPr>
                <p14:cNvContentPartPr/>
                <p14:nvPr/>
              </p14:nvContentPartPr>
              <p14:xfrm>
                <a:off x="7818730" y="265049"/>
                <a:ext cx="176760" cy="75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9BC0325-ED11-49CA-D3D5-AADE7690E9A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810090" y="256409"/>
                  <a:ext cx="1944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72EB5A0-F561-FA49-540B-93FE3A3621DC}"/>
                    </a:ext>
                  </a:extLst>
                </p14:cNvPr>
                <p14:cNvContentPartPr/>
                <p14:nvPr/>
              </p14:nvContentPartPr>
              <p14:xfrm>
                <a:off x="7252450" y="158849"/>
                <a:ext cx="348480" cy="27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72EB5A0-F561-FA49-540B-93FE3A3621D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243450" y="149849"/>
                  <a:ext cx="3661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1379CCA-2EEA-66C1-7EA9-570939ADA38D}"/>
                    </a:ext>
                  </a:extLst>
                </p14:cNvPr>
                <p14:cNvContentPartPr/>
                <p14:nvPr/>
              </p14:nvContentPartPr>
              <p14:xfrm>
                <a:off x="6621370" y="257849"/>
                <a:ext cx="12960" cy="230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1379CCA-2EEA-66C1-7EA9-570939ADA38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612730" y="249209"/>
                  <a:ext cx="306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C3AD3F9-8FB3-1BAA-3C15-F0951BB4739A}"/>
                    </a:ext>
                  </a:extLst>
                </p14:cNvPr>
                <p14:cNvContentPartPr/>
                <p14:nvPr/>
              </p14:nvContentPartPr>
              <p14:xfrm>
                <a:off x="6357490" y="170009"/>
                <a:ext cx="347760" cy="446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C3AD3F9-8FB3-1BAA-3C15-F0951BB4739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348850" y="161369"/>
                  <a:ext cx="3654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F5DAF9B-5C2F-B751-37AC-09EE1C35F9CA}"/>
                    </a:ext>
                  </a:extLst>
                </p14:cNvPr>
                <p14:cNvContentPartPr/>
                <p14:nvPr/>
              </p14:nvContentPartPr>
              <p14:xfrm>
                <a:off x="8536210" y="140489"/>
                <a:ext cx="704160" cy="3405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F5DAF9B-5C2F-B751-37AC-09EE1C35F9C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527210" y="131849"/>
                  <a:ext cx="721800" cy="358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7B716C6-7133-56E7-75A4-E814A177EDD9}"/>
                  </a:ext>
                </a:extLst>
              </p14:cNvPr>
              <p14:cNvContentPartPr/>
              <p14:nvPr/>
            </p14:nvContentPartPr>
            <p14:xfrm>
              <a:off x="9651130" y="144449"/>
              <a:ext cx="1049040" cy="3164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7B716C6-7133-56E7-75A4-E814A177EDD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642130" y="135809"/>
                <a:ext cx="1066680" cy="334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A2D1AFD6-5EB5-ED2E-D163-B6CFB594F325}"/>
              </a:ext>
            </a:extLst>
          </p:cNvPr>
          <p:cNvGrpSpPr/>
          <p:nvPr/>
        </p:nvGrpSpPr>
        <p:grpSpPr>
          <a:xfrm>
            <a:off x="894850" y="791369"/>
            <a:ext cx="3349440" cy="676800"/>
            <a:chOff x="894850" y="791369"/>
            <a:chExt cx="3349440" cy="67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B98CBD3-D5CF-DB79-B63C-A9BA49A267AD}"/>
                    </a:ext>
                  </a:extLst>
                </p14:cNvPr>
                <p14:cNvContentPartPr/>
                <p14:nvPr/>
              </p14:nvContentPartPr>
              <p14:xfrm>
                <a:off x="894850" y="791369"/>
                <a:ext cx="2130480" cy="6768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B98CBD3-D5CF-DB79-B63C-A9BA49A267A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86210" y="782369"/>
                  <a:ext cx="2148120" cy="69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33C4EF6-D29C-0749-6D5B-26049337709A}"/>
                    </a:ext>
                  </a:extLst>
                </p14:cNvPr>
                <p14:cNvContentPartPr/>
                <p14:nvPr/>
              </p14:nvContentPartPr>
              <p14:xfrm>
                <a:off x="3360850" y="795689"/>
                <a:ext cx="883440" cy="3405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33C4EF6-D29C-0749-6D5B-26049337709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352210" y="787049"/>
                  <a:ext cx="901080" cy="358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10D3387-BD87-26F3-CCF4-B9A4CB16BA0F}"/>
                  </a:ext>
                </a:extLst>
              </p14:cNvPr>
              <p14:cNvContentPartPr/>
              <p14:nvPr/>
            </p14:nvContentPartPr>
            <p14:xfrm>
              <a:off x="1744450" y="913409"/>
              <a:ext cx="267840" cy="392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10D3387-BD87-26F3-CCF4-B9A4CB16BA0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735810" y="904769"/>
                <a:ext cx="285480" cy="56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6DF8FC6D-3730-F6D2-1D48-6B278FF87095}"/>
              </a:ext>
            </a:extLst>
          </p:cNvPr>
          <p:cNvGrpSpPr/>
          <p:nvPr/>
        </p:nvGrpSpPr>
        <p:grpSpPr>
          <a:xfrm>
            <a:off x="4490530" y="650969"/>
            <a:ext cx="999720" cy="704880"/>
            <a:chOff x="4490530" y="650969"/>
            <a:chExt cx="999720" cy="70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842EE77-0F9D-2997-CFB6-2DB8947A7DDC}"/>
                    </a:ext>
                  </a:extLst>
                </p14:cNvPr>
                <p14:cNvContentPartPr/>
                <p14:nvPr/>
              </p14:nvContentPartPr>
              <p14:xfrm>
                <a:off x="4490530" y="650969"/>
                <a:ext cx="846000" cy="7048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842EE77-0F9D-2997-CFB6-2DB8947A7DD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481530" y="641969"/>
                  <a:ext cx="863640" cy="72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79DB579-D769-8EA2-11E1-C826265F857F}"/>
                    </a:ext>
                  </a:extLst>
                </p14:cNvPr>
                <p14:cNvContentPartPr/>
                <p14:nvPr/>
              </p14:nvContentPartPr>
              <p14:xfrm>
                <a:off x="5470810" y="1040489"/>
                <a:ext cx="19440" cy="565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79DB579-D769-8EA2-11E1-C826265F857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461810" y="1031489"/>
                  <a:ext cx="37080" cy="7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95A512A-93D1-EAD7-CF83-E1A25EEF2868}"/>
              </a:ext>
            </a:extLst>
          </p:cNvPr>
          <p:cNvGrpSpPr/>
          <p:nvPr/>
        </p:nvGrpSpPr>
        <p:grpSpPr>
          <a:xfrm>
            <a:off x="1878010" y="1389329"/>
            <a:ext cx="4551120" cy="601200"/>
            <a:chOff x="1878010" y="1389329"/>
            <a:chExt cx="4551120" cy="60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EFD31AD-8D58-4332-7703-37BD7701715E}"/>
                    </a:ext>
                  </a:extLst>
                </p14:cNvPr>
                <p14:cNvContentPartPr/>
                <p14:nvPr/>
              </p14:nvContentPartPr>
              <p14:xfrm>
                <a:off x="1878010" y="1604609"/>
                <a:ext cx="48240" cy="2872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EFD31AD-8D58-4332-7703-37BD7701715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869010" y="1595609"/>
                  <a:ext cx="6588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3FCAA66-A93E-62E2-502A-19675ED533FC}"/>
                    </a:ext>
                  </a:extLst>
                </p14:cNvPr>
                <p14:cNvContentPartPr/>
                <p14:nvPr/>
              </p14:nvContentPartPr>
              <p14:xfrm>
                <a:off x="1889890" y="1593809"/>
                <a:ext cx="277920" cy="986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3FCAA66-A93E-62E2-502A-19675ED533F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880890" y="1585169"/>
                  <a:ext cx="2955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AC74EA5-B39F-11D0-9FDE-66606A6EC8D7}"/>
                    </a:ext>
                  </a:extLst>
                </p14:cNvPr>
                <p14:cNvContentPartPr/>
                <p14:nvPr/>
              </p14:nvContentPartPr>
              <p14:xfrm>
                <a:off x="1931290" y="1704329"/>
                <a:ext cx="224640" cy="604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AC74EA5-B39F-11D0-9FDE-66606A6EC8D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922290" y="1695329"/>
                  <a:ext cx="2422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DDEC1B4-627B-220B-4449-134D3CFAC9E4}"/>
                    </a:ext>
                  </a:extLst>
                </p14:cNvPr>
                <p14:cNvContentPartPr/>
                <p14:nvPr/>
              </p14:nvContentPartPr>
              <p14:xfrm>
                <a:off x="2205610" y="1726649"/>
                <a:ext cx="386280" cy="1281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DDEC1B4-627B-220B-4449-134D3CFAC9E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196610" y="1717649"/>
                  <a:ext cx="4039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A8CAB4E-56C0-29EE-033E-CBB18A0387AA}"/>
                    </a:ext>
                  </a:extLst>
                </p14:cNvPr>
                <p14:cNvContentPartPr/>
                <p14:nvPr/>
              </p14:nvContentPartPr>
              <p14:xfrm>
                <a:off x="2919850" y="1472489"/>
                <a:ext cx="200520" cy="4240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A8CAB4E-56C0-29EE-033E-CBB18A0387A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911210" y="1463489"/>
                  <a:ext cx="218160" cy="44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0B29735-8CFE-D9A2-2684-2CE72C434074}"/>
                    </a:ext>
                  </a:extLst>
                </p14:cNvPr>
                <p14:cNvContentPartPr/>
                <p14:nvPr/>
              </p14:nvContentPartPr>
              <p14:xfrm>
                <a:off x="3166810" y="1614329"/>
                <a:ext cx="205200" cy="2116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0B29735-8CFE-D9A2-2684-2CE72C43407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157810" y="1605329"/>
                  <a:ext cx="22284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26B5DFA-83D5-42F4-9DC6-8645A7866F85}"/>
                    </a:ext>
                  </a:extLst>
                </p14:cNvPr>
                <p14:cNvContentPartPr/>
                <p14:nvPr/>
              </p14:nvContentPartPr>
              <p14:xfrm>
                <a:off x="3465250" y="1775249"/>
                <a:ext cx="91440" cy="1530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26B5DFA-83D5-42F4-9DC6-8645A7866F8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456610" y="1766609"/>
                  <a:ext cx="1090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B774EA2-AB18-62D3-AF51-F1CCDF143EFE}"/>
                    </a:ext>
                  </a:extLst>
                </p14:cNvPr>
                <p14:cNvContentPartPr/>
                <p14:nvPr/>
              </p14:nvContentPartPr>
              <p14:xfrm>
                <a:off x="3777730" y="1541249"/>
                <a:ext cx="222120" cy="3114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B774EA2-AB18-62D3-AF51-F1CCDF143EF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768730" y="1532609"/>
                  <a:ext cx="23976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4C0E140-5BEF-5BA2-7C5B-73FAFEF4D729}"/>
                    </a:ext>
                  </a:extLst>
                </p14:cNvPr>
                <p14:cNvContentPartPr/>
                <p14:nvPr/>
              </p14:nvContentPartPr>
              <p14:xfrm>
                <a:off x="4048810" y="1501289"/>
                <a:ext cx="123120" cy="4892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4C0E140-5BEF-5BA2-7C5B-73FAFEF4D72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040170" y="1492289"/>
                  <a:ext cx="140760" cy="50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C8BA8CF-65AC-D548-E883-B95CCE7544CE}"/>
                    </a:ext>
                  </a:extLst>
                </p14:cNvPr>
                <p14:cNvContentPartPr/>
                <p14:nvPr/>
              </p14:nvContentPartPr>
              <p14:xfrm>
                <a:off x="4586290" y="1389329"/>
                <a:ext cx="1842840" cy="4510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C8BA8CF-65AC-D548-E883-B95CCE7544C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577290" y="1380329"/>
                  <a:ext cx="1860480" cy="46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5A42B84-7FD3-5056-2F77-C2139E27E378}"/>
                    </a:ext>
                  </a:extLst>
                </p14:cNvPr>
                <p14:cNvContentPartPr/>
                <p14:nvPr/>
              </p14:nvContentPartPr>
              <p14:xfrm>
                <a:off x="5901370" y="1550969"/>
                <a:ext cx="92520" cy="75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5A42B84-7FD3-5056-2F77-C2139E27E37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892370" y="1542329"/>
                  <a:ext cx="1101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23FD1C2-48DC-054B-0CB3-073DF45DBC0A}"/>
                    </a:ext>
                  </a:extLst>
                </p14:cNvPr>
                <p14:cNvContentPartPr/>
                <p14:nvPr/>
              </p14:nvContentPartPr>
              <p14:xfrm>
                <a:off x="5520850" y="1526489"/>
                <a:ext cx="485280" cy="205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23FD1C2-48DC-054B-0CB3-073DF45DBC0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512210" y="1517849"/>
                  <a:ext cx="502920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E0CA5D0-6EED-58C0-1B1A-2DEA7A5D794B}"/>
              </a:ext>
            </a:extLst>
          </p:cNvPr>
          <p:cNvGrpSpPr/>
          <p:nvPr/>
        </p:nvGrpSpPr>
        <p:grpSpPr>
          <a:xfrm>
            <a:off x="3337090" y="2191769"/>
            <a:ext cx="1568520" cy="402120"/>
            <a:chOff x="3337090" y="2191769"/>
            <a:chExt cx="1568520" cy="40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8503551-4D1B-86A3-9B1E-65D2B39CFB15}"/>
                    </a:ext>
                  </a:extLst>
                </p14:cNvPr>
                <p14:cNvContentPartPr/>
                <p14:nvPr/>
              </p14:nvContentPartPr>
              <p14:xfrm>
                <a:off x="3337090" y="2258009"/>
                <a:ext cx="245160" cy="3207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8503551-4D1B-86A3-9B1E-65D2B39CFB1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328450" y="2249009"/>
                  <a:ext cx="26280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B9A24BE-53F6-8D34-7040-E8D743C7C7B1}"/>
                    </a:ext>
                  </a:extLst>
                </p14:cNvPr>
                <p14:cNvContentPartPr/>
                <p14:nvPr/>
              </p14:nvContentPartPr>
              <p14:xfrm>
                <a:off x="3622210" y="2191769"/>
                <a:ext cx="1283400" cy="4021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B9A24BE-53F6-8D34-7040-E8D743C7C7B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613570" y="2182769"/>
                  <a:ext cx="1301040" cy="41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4DBC09A8-9EDF-C466-DAC0-07F418EEC9EB}"/>
                    </a:ext>
                  </a:extLst>
                </p14:cNvPr>
                <p14:cNvContentPartPr/>
                <p14:nvPr/>
              </p14:nvContentPartPr>
              <p14:xfrm>
                <a:off x="3910210" y="2299409"/>
                <a:ext cx="523440" cy="442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4DBC09A8-9EDF-C466-DAC0-07F418EEC9E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901210" y="2290409"/>
                  <a:ext cx="541080" cy="6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624A074-4DF0-543E-2925-D392481C3817}"/>
              </a:ext>
            </a:extLst>
          </p:cNvPr>
          <p:cNvGrpSpPr/>
          <p:nvPr/>
        </p:nvGrpSpPr>
        <p:grpSpPr>
          <a:xfrm>
            <a:off x="8386181" y="2065949"/>
            <a:ext cx="1652760" cy="555480"/>
            <a:chOff x="5451010" y="2117969"/>
            <a:chExt cx="1652760" cy="55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DEBA88EC-8260-51E9-7F1E-71A6B44C7625}"/>
                    </a:ext>
                  </a:extLst>
                </p14:cNvPr>
                <p14:cNvContentPartPr/>
                <p14:nvPr/>
              </p14:nvContentPartPr>
              <p14:xfrm>
                <a:off x="5456050" y="2287529"/>
                <a:ext cx="231480" cy="3074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DEBA88EC-8260-51E9-7F1E-71A6B44C762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447050" y="2278529"/>
                  <a:ext cx="24912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54714C0-9F09-973F-09C5-77073394E385}"/>
                    </a:ext>
                  </a:extLst>
                </p14:cNvPr>
                <p14:cNvContentPartPr/>
                <p14:nvPr/>
              </p14:nvContentPartPr>
              <p14:xfrm>
                <a:off x="5451010" y="2283569"/>
                <a:ext cx="264240" cy="129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54714C0-9F09-973F-09C5-77073394E38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442010" y="2274929"/>
                  <a:ext cx="2818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21DC44A-06FA-C38D-265B-309CAB57D86D}"/>
                    </a:ext>
                  </a:extLst>
                </p14:cNvPr>
                <p14:cNvContentPartPr/>
                <p14:nvPr/>
              </p14:nvContentPartPr>
              <p14:xfrm>
                <a:off x="5813170" y="2551769"/>
                <a:ext cx="104400" cy="1216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421DC44A-06FA-C38D-265B-309CAB57D86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804530" y="2543129"/>
                  <a:ext cx="1220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6F83B8D-9F7C-60B1-429B-E608C53CC19E}"/>
                    </a:ext>
                  </a:extLst>
                </p14:cNvPr>
                <p14:cNvContentPartPr/>
                <p14:nvPr/>
              </p14:nvContentPartPr>
              <p14:xfrm>
                <a:off x="6133930" y="2347649"/>
                <a:ext cx="218160" cy="208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6F83B8D-9F7C-60B1-429B-E608C53CC19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125290" y="2338649"/>
                  <a:ext cx="2358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732DD72-B3E8-DF7A-1D70-57F1BD4C348F}"/>
                    </a:ext>
                  </a:extLst>
                </p14:cNvPr>
                <p14:cNvContentPartPr/>
                <p14:nvPr/>
              </p14:nvContentPartPr>
              <p14:xfrm>
                <a:off x="6171010" y="2483369"/>
                <a:ext cx="183240" cy="126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732DD72-B3E8-DF7A-1D70-57F1BD4C348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162370" y="2474729"/>
                  <a:ext cx="2008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D945619-4327-710A-BB7E-94730964124C}"/>
                    </a:ext>
                  </a:extLst>
                </p14:cNvPr>
                <p14:cNvContentPartPr/>
                <p14:nvPr/>
              </p14:nvContentPartPr>
              <p14:xfrm>
                <a:off x="6577450" y="2117969"/>
                <a:ext cx="39960" cy="1980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D945619-4327-710A-BB7E-94730964124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568810" y="2109329"/>
                  <a:ext cx="576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5FB35F9-8EDE-94DB-6AB9-6A79A5F1F953}"/>
                    </a:ext>
                  </a:extLst>
                </p14:cNvPr>
                <p14:cNvContentPartPr/>
                <p14:nvPr/>
              </p14:nvContentPartPr>
              <p14:xfrm>
                <a:off x="6624610" y="2130209"/>
                <a:ext cx="348480" cy="4539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5FB35F9-8EDE-94DB-6AB9-6A79A5F1F95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615970" y="2121569"/>
                  <a:ext cx="366120" cy="47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5A72608D-F362-B196-BFBE-AB5E8516858F}"/>
                    </a:ext>
                  </a:extLst>
                </p14:cNvPr>
                <p14:cNvContentPartPr/>
                <p14:nvPr/>
              </p14:nvContentPartPr>
              <p14:xfrm>
                <a:off x="6915850" y="2392289"/>
                <a:ext cx="187920" cy="1980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5A72608D-F362-B196-BFBE-AB5E8516858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907210" y="2383289"/>
                  <a:ext cx="205560" cy="21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98A8991-1231-B3F8-B8E6-E1053B7AEADD}"/>
              </a:ext>
            </a:extLst>
          </p:cNvPr>
          <p:cNvGrpSpPr/>
          <p:nvPr/>
        </p:nvGrpSpPr>
        <p:grpSpPr>
          <a:xfrm>
            <a:off x="3404770" y="2819249"/>
            <a:ext cx="2972520" cy="447120"/>
            <a:chOff x="3404770" y="2819249"/>
            <a:chExt cx="2972520" cy="44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580769E-5618-42E6-53C0-A7652B6FD86C}"/>
                    </a:ext>
                  </a:extLst>
                </p14:cNvPr>
                <p14:cNvContentPartPr/>
                <p14:nvPr/>
              </p14:nvContentPartPr>
              <p14:xfrm>
                <a:off x="3404770" y="2880809"/>
                <a:ext cx="24480" cy="3358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580769E-5618-42E6-53C0-A7652B6FD86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396130" y="2871809"/>
                  <a:ext cx="4212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66473D3-2BC7-44BE-5BF9-190F1AF7A9B1}"/>
                    </a:ext>
                  </a:extLst>
                </p14:cNvPr>
                <p14:cNvContentPartPr/>
                <p14:nvPr/>
              </p14:nvContentPartPr>
              <p14:xfrm>
                <a:off x="3452290" y="2819249"/>
                <a:ext cx="1186200" cy="4471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66473D3-2BC7-44BE-5BF9-190F1AF7A9B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443290" y="2810249"/>
                  <a:ext cx="1203840" cy="46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293C718B-4D8C-4B6A-9CBA-2FCBE2021279}"/>
                    </a:ext>
                  </a:extLst>
                </p14:cNvPr>
                <p14:cNvContentPartPr/>
                <p14:nvPr/>
              </p14:nvContentPartPr>
              <p14:xfrm>
                <a:off x="4190290" y="2991329"/>
                <a:ext cx="57240" cy="46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293C718B-4D8C-4B6A-9CBA-2FCBE202127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181290" y="2982329"/>
                  <a:ext cx="748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424D764-D4DB-6DBB-17B4-CBFA412DE81B}"/>
                    </a:ext>
                  </a:extLst>
                </p14:cNvPr>
                <p14:cNvContentPartPr/>
                <p14:nvPr/>
              </p14:nvContentPartPr>
              <p14:xfrm>
                <a:off x="3932890" y="2981249"/>
                <a:ext cx="336960" cy="190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424D764-D4DB-6DBB-17B4-CBFA412DE81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924250" y="2972249"/>
                  <a:ext cx="3546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0CCF01D5-8A6B-34E4-CA72-3CC8885A4B1F}"/>
                    </a:ext>
                  </a:extLst>
                </p14:cNvPr>
                <p14:cNvContentPartPr/>
                <p14:nvPr/>
              </p14:nvContentPartPr>
              <p14:xfrm>
                <a:off x="3779170" y="2942369"/>
                <a:ext cx="64800" cy="147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0CCF01D5-8A6B-34E4-CA72-3CC8885A4B1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770530" y="2933369"/>
                  <a:ext cx="824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CF666FAA-9B40-458B-08FB-E0A0A1750292}"/>
                    </a:ext>
                  </a:extLst>
                </p14:cNvPr>
                <p14:cNvContentPartPr/>
                <p14:nvPr/>
              </p14:nvContentPartPr>
              <p14:xfrm>
                <a:off x="4808770" y="2885129"/>
                <a:ext cx="1568520" cy="3776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CF666FAA-9B40-458B-08FB-E0A0A175029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799770" y="2876489"/>
                  <a:ext cx="1586160" cy="395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64CB1FC3-981F-9228-34D9-A824618D8299}"/>
                  </a:ext>
                </a:extLst>
              </p14:cNvPr>
              <p14:cNvContentPartPr/>
              <p14:nvPr/>
            </p14:nvContentPartPr>
            <p14:xfrm>
              <a:off x="3382810" y="3519449"/>
              <a:ext cx="1788480" cy="5925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64CB1FC3-981F-9228-34D9-A824618D8299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374170" y="3510809"/>
                <a:ext cx="1806120" cy="61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4E19192E-3EA8-92B8-E4FA-7A721E16DFB5}"/>
                  </a:ext>
                </a:extLst>
              </p14:cNvPr>
              <p14:cNvContentPartPr/>
              <p14:nvPr/>
            </p14:nvContentPartPr>
            <p14:xfrm>
              <a:off x="5357770" y="3545009"/>
              <a:ext cx="1657080" cy="38628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4E19192E-3EA8-92B8-E4FA-7A721E16DFB5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348770" y="3536369"/>
                <a:ext cx="1674720" cy="40392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9E5B138A-988A-4C85-3057-7C81F18C60E3}"/>
              </a:ext>
            </a:extLst>
          </p:cNvPr>
          <p:cNvGrpSpPr/>
          <p:nvPr/>
        </p:nvGrpSpPr>
        <p:grpSpPr>
          <a:xfrm>
            <a:off x="3397930" y="4230809"/>
            <a:ext cx="1077840" cy="452520"/>
            <a:chOff x="3397930" y="4230809"/>
            <a:chExt cx="1077840" cy="45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3DAEF029-8DDB-BAF3-A839-3B519BF7D7E7}"/>
                    </a:ext>
                  </a:extLst>
                </p14:cNvPr>
                <p14:cNvContentPartPr/>
                <p14:nvPr/>
              </p14:nvContentPartPr>
              <p14:xfrm>
                <a:off x="3397930" y="4316849"/>
                <a:ext cx="79560" cy="3139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3DAEF029-8DDB-BAF3-A839-3B519BF7D7E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389290" y="4307849"/>
                  <a:ext cx="9720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861EB178-017F-14A1-DE00-6AA44EB4B67D}"/>
                    </a:ext>
                  </a:extLst>
                </p14:cNvPr>
                <p14:cNvContentPartPr/>
                <p14:nvPr/>
              </p14:nvContentPartPr>
              <p14:xfrm>
                <a:off x="3427810" y="4250609"/>
                <a:ext cx="320040" cy="874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861EB178-017F-14A1-DE00-6AA44EB4B67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418810" y="4241609"/>
                  <a:ext cx="3376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8D2D9F4-A6D3-890F-E4F6-B7D9B1CF9839}"/>
                    </a:ext>
                  </a:extLst>
                </p14:cNvPr>
                <p14:cNvContentPartPr/>
                <p14:nvPr/>
              </p14:nvContentPartPr>
              <p14:xfrm>
                <a:off x="3445450" y="4401089"/>
                <a:ext cx="209160" cy="248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8D2D9F4-A6D3-890F-E4F6-B7D9B1CF983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436810" y="4392089"/>
                  <a:ext cx="2268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880CD058-D28A-6045-EFD9-9CA07A932A75}"/>
                    </a:ext>
                  </a:extLst>
                </p14:cNvPr>
                <p14:cNvContentPartPr/>
                <p14:nvPr/>
              </p14:nvContentPartPr>
              <p14:xfrm>
                <a:off x="3621850" y="4230809"/>
                <a:ext cx="853920" cy="4525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880CD058-D28A-6045-EFD9-9CA07A932A7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612850" y="4222169"/>
                  <a:ext cx="871560" cy="47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76C5DF66-01E6-030F-74E8-98201F19E513}"/>
                    </a:ext>
                  </a:extLst>
                </p14:cNvPr>
                <p14:cNvContentPartPr/>
                <p14:nvPr/>
              </p14:nvContentPartPr>
              <p14:xfrm>
                <a:off x="3899050" y="4341689"/>
                <a:ext cx="75240" cy="338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76C5DF66-01E6-030F-74E8-98201F19E51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890050" y="4333049"/>
                  <a:ext cx="92880" cy="51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39919D55-54D1-B1BF-36F9-8FF3639D7FE8}"/>
                  </a:ext>
                </a:extLst>
              </p14:cNvPr>
              <p14:cNvContentPartPr/>
              <p14:nvPr/>
            </p14:nvContentPartPr>
            <p14:xfrm>
              <a:off x="4724170" y="4186889"/>
              <a:ext cx="1871280" cy="48672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39919D55-54D1-B1BF-36F9-8FF3639D7FE8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4715530" y="4177889"/>
                <a:ext cx="1888920" cy="504360"/>
              </a:xfrm>
              <a:prstGeom prst="rect">
                <a:avLst/>
              </a:prstGeom>
            </p:spPr>
          </p:pic>
        </mc:Fallback>
      </mc:AlternateContent>
      <p:grpSp>
        <p:nvGrpSpPr>
          <p:cNvPr id="83" name="Group 82">
            <a:extLst>
              <a:ext uri="{FF2B5EF4-FFF2-40B4-BE49-F238E27FC236}">
                <a16:creationId xmlns:a16="http://schemas.microsoft.com/office/drawing/2014/main" id="{DAC92436-2C7F-8E17-993B-ABA1D3A53F84}"/>
              </a:ext>
            </a:extLst>
          </p:cNvPr>
          <p:cNvGrpSpPr/>
          <p:nvPr/>
        </p:nvGrpSpPr>
        <p:grpSpPr>
          <a:xfrm>
            <a:off x="3417730" y="4885289"/>
            <a:ext cx="1004400" cy="387360"/>
            <a:chOff x="3417730" y="4885289"/>
            <a:chExt cx="1004400" cy="38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1F0FF483-B3E2-F1E3-584F-3A4F112844FE}"/>
                    </a:ext>
                  </a:extLst>
                </p14:cNvPr>
                <p14:cNvContentPartPr/>
                <p14:nvPr/>
              </p14:nvContentPartPr>
              <p14:xfrm>
                <a:off x="3417730" y="4959809"/>
                <a:ext cx="156960" cy="3128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1F0FF483-B3E2-F1E3-584F-3A4F112844F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409090" y="4951169"/>
                  <a:ext cx="17460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60C730C1-CBC2-B897-68E3-C9CCB16E1FE6}"/>
                    </a:ext>
                  </a:extLst>
                </p14:cNvPr>
                <p14:cNvContentPartPr/>
                <p14:nvPr/>
              </p14:nvContentPartPr>
              <p14:xfrm>
                <a:off x="3611770" y="4885289"/>
                <a:ext cx="810360" cy="3844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60C730C1-CBC2-B897-68E3-C9CCB16E1FE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602770" y="4876649"/>
                  <a:ext cx="828000" cy="40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BD656978-A1C0-E567-9FC2-2F78734B9841}"/>
                    </a:ext>
                  </a:extLst>
                </p14:cNvPr>
                <p14:cNvContentPartPr/>
                <p14:nvPr/>
              </p14:nvContentPartPr>
              <p14:xfrm>
                <a:off x="3917410" y="5033609"/>
                <a:ext cx="270000" cy="266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BD656978-A1C0-E567-9FC2-2F78734B984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908770" y="5024969"/>
                  <a:ext cx="287640" cy="44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19B804AC-C536-EF01-C352-DBC161293401}"/>
                  </a:ext>
                </a:extLst>
              </p14:cNvPr>
              <p14:cNvContentPartPr/>
              <p14:nvPr/>
            </p14:nvContentPartPr>
            <p14:xfrm>
              <a:off x="8797930" y="5402969"/>
              <a:ext cx="1335960" cy="39456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19B804AC-C536-EF01-C352-DBC161293401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8789290" y="5393969"/>
                <a:ext cx="1353600" cy="412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8" name="Group 117">
            <a:extLst>
              <a:ext uri="{FF2B5EF4-FFF2-40B4-BE49-F238E27FC236}">
                <a16:creationId xmlns:a16="http://schemas.microsoft.com/office/drawing/2014/main" id="{A05DEE29-E5BD-C8C8-0111-875A01C00E0F}"/>
              </a:ext>
            </a:extLst>
          </p:cNvPr>
          <p:cNvGrpSpPr/>
          <p:nvPr/>
        </p:nvGrpSpPr>
        <p:grpSpPr>
          <a:xfrm>
            <a:off x="5035930" y="4787009"/>
            <a:ext cx="6903720" cy="1536840"/>
            <a:chOff x="5035930" y="4787009"/>
            <a:chExt cx="6903720" cy="153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18413E28-9722-39F1-BED7-E7941063BD00}"/>
                    </a:ext>
                  </a:extLst>
                </p14:cNvPr>
                <p14:cNvContentPartPr/>
                <p14:nvPr/>
              </p14:nvContentPartPr>
              <p14:xfrm>
                <a:off x="5035930" y="4871609"/>
                <a:ext cx="628560" cy="3610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18413E28-9722-39F1-BED7-E7941063BD0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027290" y="4862969"/>
                  <a:ext cx="646200" cy="3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1B25D175-6888-461B-0604-C58E5CFE05EC}"/>
                    </a:ext>
                  </a:extLst>
                </p14:cNvPr>
                <p14:cNvContentPartPr/>
                <p14:nvPr/>
              </p14:nvContentPartPr>
              <p14:xfrm>
                <a:off x="5306650" y="5000849"/>
                <a:ext cx="18360" cy="32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1B25D175-6888-461B-0604-C58E5CFE05E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298010" y="4991849"/>
                  <a:ext cx="360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86BA15CB-59D6-9536-9095-B4D04CCD267D}"/>
                    </a:ext>
                  </a:extLst>
                </p14:cNvPr>
                <p14:cNvContentPartPr/>
                <p14:nvPr/>
              </p14:nvContentPartPr>
              <p14:xfrm>
                <a:off x="5906050" y="5138729"/>
                <a:ext cx="208800" cy="788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86BA15CB-59D6-9536-9095-B4D04CCD267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897410" y="5130089"/>
                  <a:ext cx="2264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18AC65EF-AFF9-8C2F-AA44-10BD37196CAD}"/>
                    </a:ext>
                  </a:extLst>
                </p14:cNvPr>
                <p14:cNvContentPartPr/>
                <p14:nvPr/>
              </p14:nvContentPartPr>
              <p14:xfrm>
                <a:off x="6344170" y="5091569"/>
                <a:ext cx="706320" cy="3225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18AC65EF-AFF9-8C2F-AA44-10BD37196CA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335530" y="5082569"/>
                  <a:ext cx="72396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837B7E15-93B4-9D8C-42A7-5061056955D1}"/>
                    </a:ext>
                  </a:extLst>
                </p14:cNvPr>
                <p14:cNvContentPartPr/>
                <p14:nvPr/>
              </p14:nvContentPartPr>
              <p14:xfrm>
                <a:off x="6869050" y="4960889"/>
                <a:ext cx="30960" cy="46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837B7E15-93B4-9D8C-42A7-5061056955D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860050" y="4951889"/>
                  <a:ext cx="486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BECF6C32-D6ED-975A-6435-8B256C89AAD7}"/>
                    </a:ext>
                  </a:extLst>
                </p14:cNvPr>
                <p14:cNvContentPartPr/>
                <p14:nvPr/>
              </p14:nvContentPartPr>
              <p14:xfrm>
                <a:off x="7292050" y="4960169"/>
                <a:ext cx="72360" cy="1771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BECF6C32-D6ED-975A-6435-8B256C89AAD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283410" y="4951529"/>
                  <a:ext cx="900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35FFB68D-83A4-1073-A56E-3D1890178D92}"/>
                    </a:ext>
                  </a:extLst>
                </p14:cNvPr>
                <p14:cNvContentPartPr/>
                <p14:nvPr/>
              </p14:nvContentPartPr>
              <p14:xfrm>
                <a:off x="7369450" y="4950449"/>
                <a:ext cx="239400" cy="3621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35FFB68D-83A4-1073-A56E-3D1890178D9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360450" y="4941809"/>
                  <a:ext cx="25704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68299074-C602-EFE2-CB28-2A5347CEF455}"/>
                    </a:ext>
                  </a:extLst>
                </p14:cNvPr>
                <p14:cNvContentPartPr/>
                <p14:nvPr/>
              </p14:nvContentPartPr>
              <p14:xfrm>
                <a:off x="7536130" y="5185529"/>
                <a:ext cx="197640" cy="1018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68299074-C602-EFE2-CB28-2A5347CEF45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527130" y="5176889"/>
                  <a:ext cx="2152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98732410-76AD-0F7A-BD6A-2FFEEFCE3106}"/>
                    </a:ext>
                  </a:extLst>
                </p14:cNvPr>
                <p14:cNvContentPartPr/>
                <p14:nvPr/>
              </p14:nvContentPartPr>
              <p14:xfrm>
                <a:off x="8016730" y="4787009"/>
                <a:ext cx="1370520" cy="6796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98732410-76AD-0F7A-BD6A-2FFEEFCE3106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008090" y="4778009"/>
                  <a:ext cx="1388160" cy="69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C5511B64-137F-58FD-6D2B-76674E422DFB}"/>
                    </a:ext>
                  </a:extLst>
                </p14:cNvPr>
                <p14:cNvContentPartPr/>
                <p14:nvPr/>
              </p14:nvContentPartPr>
              <p14:xfrm>
                <a:off x="9005290" y="4976369"/>
                <a:ext cx="19440" cy="93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C5511B64-137F-58FD-6D2B-76674E422DF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996650" y="4967369"/>
                  <a:ext cx="370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00FC64BA-CB7C-9FAE-277C-243FB8092DF8}"/>
                    </a:ext>
                  </a:extLst>
                </p14:cNvPr>
                <p14:cNvContentPartPr/>
                <p14:nvPr/>
              </p14:nvContentPartPr>
              <p14:xfrm>
                <a:off x="8589130" y="4963769"/>
                <a:ext cx="338760" cy="28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00FC64BA-CB7C-9FAE-277C-243FB8092DF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580490" y="4954769"/>
                  <a:ext cx="3564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EEA7B5BC-651F-E361-3507-BC1AC876CAB9}"/>
                    </a:ext>
                  </a:extLst>
                </p14:cNvPr>
                <p14:cNvContentPartPr/>
                <p14:nvPr/>
              </p14:nvContentPartPr>
              <p14:xfrm>
                <a:off x="5121610" y="5268329"/>
                <a:ext cx="748800" cy="4082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EEA7B5BC-651F-E361-3507-BC1AC876CAB9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112610" y="5259329"/>
                  <a:ext cx="766440" cy="4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01C68E8B-20C2-74D9-8FFE-2B0DCD5351DE}"/>
                    </a:ext>
                  </a:extLst>
                </p14:cNvPr>
                <p14:cNvContentPartPr/>
                <p14:nvPr/>
              </p14:nvContentPartPr>
              <p14:xfrm>
                <a:off x="5592130" y="5433929"/>
                <a:ext cx="168480" cy="219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01C68E8B-20C2-74D9-8FFE-2B0DCD5351D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583130" y="5424929"/>
                  <a:ext cx="1861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E4B4EE9D-DA60-5B45-5C5C-27BE8860F41B}"/>
                    </a:ext>
                  </a:extLst>
                </p14:cNvPr>
                <p14:cNvContentPartPr/>
                <p14:nvPr/>
              </p14:nvContentPartPr>
              <p14:xfrm>
                <a:off x="5350570" y="5405129"/>
                <a:ext cx="23040" cy="46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E4B4EE9D-DA60-5B45-5C5C-27BE8860F41B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341570" y="5396489"/>
                  <a:ext cx="406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87081E77-E7C9-07C3-78BA-DAEAD3A5011C}"/>
                    </a:ext>
                  </a:extLst>
                </p14:cNvPr>
                <p14:cNvContentPartPr/>
                <p14:nvPr/>
              </p14:nvContentPartPr>
              <p14:xfrm>
                <a:off x="6004690" y="5368409"/>
                <a:ext cx="727200" cy="3204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87081E77-E7C9-07C3-78BA-DAEAD3A5011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995690" y="5359409"/>
                  <a:ext cx="74484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BCDDCAEA-7D35-C2AF-6AA5-21FEB8B728A5}"/>
                    </a:ext>
                  </a:extLst>
                </p14:cNvPr>
                <p14:cNvContentPartPr/>
                <p14:nvPr/>
              </p14:nvContentPartPr>
              <p14:xfrm>
                <a:off x="6078850" y="5454089"/>
                <a:ext cx="361440" cy="190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BCDDCAEA-7D35-C2AF-6AA5-21FEB8B728A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070210" y="5445449"/>
                  <a:ext cx="3790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11481AA2-34CC-2964-123D-6B21A8A45D84}"/>
                    </a:ext>
                  </a:extLst>
                </p14:cNvPr>
                <p14:cNvContentPartPr/>
                <p14:nvPr/>
              </p14:nvContentPartPr>
              <p14:xfrm>
                <a:off x="6899650" y="5390369"/>
                <a:ext cx="1214640" cy="5695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11481AA2-34CC-2964-123D-6B21A8A45D8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890650" y="5381369"/>
                  <a:ext cx="1232280" cy="58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6A241538-6989-4EE4-FDB7-2536F91E3B3E}"/>
                    </a:ext>
                  </a:extLst>
                </p14:cNvPr>
                <p14:cNvContentPartPr/>
                <p14:nvPr/>
              </p14:nvContentPartPr>
              <p14:xfrm>
                <a:off x="8350090" y="5440049"/>
                <a:ext cx="276840" cy="4568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6A241538-6989-4EE4-FDB7-2536F91E3B3E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341450" y="5431409"/>
                  <a:ext cx="294480" cy="47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664CE711-A07E-5F5A-260B-5A93573CAE6C}"/>
                    </a:ext>
                  </a:extLst>
                </p14:cNvPr>
                <p14:cNvContentPartPr/>
                <p14:nvPr/>
              </p14:nvContentPartPr>
              <p14:xfrm>
                <a:off x="5146090" y="5841089"/>
                <a:ext cx="937800" cy="3006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664CE711-A07E-5F5A-260B-5A93573CAE6C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137450" y="5832089"/>
                  <a:ext cx="95544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E8A428AC-5A38-DE26-99F1-E0824483474F}"/>
                    </a:ext>
                  </a:extLst>
                </p14:cNvPr>
                <p14:cNvContentPartPr/>
                <p14:nvPr/>
              </p14:nvContentPartPr>
              <p14:xfrm>
                <a:off x="5669890" y="5909849"/>
                <a:ext cx="81000" cy="50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E8A428AC-5A38-DE26-99F1-E0824483474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660890" y="5901209"/>
                  <a:ext cx="986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2B726C7D-097B-5E99-5D29-DA316B00F9AB}"/>
                    </a:ext>
                  </a:extLst>
                </p14:cNvPr>
                <p14:cNvContentPartPr/>
                <p14:nvPr/>
              </p14:nvContentPartPr>
              <p14:xfrm>
                <a:off x="6320770" y="5986169"/>
                <a:ext cx="504720" cy="1609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2B726C7D-097B-5E99-5D29-DA316B00F9AB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312130" y="5977529"/>
                  <a:ext cx="5223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51A1588F-C86E-8DD2-1D91-178B44432DD8}"/>
                    </a:ext>
                  </a:extLst>
                </p14:cNvPr>
                <p14:cNvContentPartPr/>
                <p14:nvPr/>
              </p14:nvContentPartPr>
              <p14:xfrm>
                <a:off x="6884530" y="5884289"/>
                <a:ext cx="649800" cy="2923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51A1588F-C86E-8DD2-1D91-178B44432DD8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875530" y="5875289"/>
                  <a:ext cx="66744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C9B5E5BE-8C15-C664-A762-6F619625C3BA}"/>
                    </a:ext>
                  </a:extLst>
                </p14:cNvPr>
                <p14:cNvContentPartPr/>
                <p14:nvPr/>
              </p14:nvContentPartPr>
              <p14:xfrm>
                <a:off x="6935290" y="5933249"/>
                <a:ext cx="335160" cy="259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C9B5E5BE-8C15-C664-A762-6F619625C3BA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926650" y="5924249"/>
                  <a:ext cx="3528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28F69A26-C6AC-5FE1-CE42-2F730E5725D7}"/>
                    </a:ext>
                  </a:extLst>
                </p14:cNvPr>
                <p14:cNvContentPartPr/>
                <p14:nvPr/>
              </p14:nvContentPartPr>
              <p14:xfrm>
                <a:off x="7706410" y="5858369"/>
                <a:ext cx="1851840" cy="3841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28F69A26-C6AC-5FE1-CE42-2F730E5725D7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697770" y="5849729"/>
                  <a:ext cx="1869480" cy="40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56CD83AC-C972-9C37-E245-5155B7F1155A}"/>
                    </a:ext>
                  </a:extLst>
                </p14:cNvPr>
                <p14:cNvContentPartPr/>
                <p14:nvPr/>
              </p14:nvContentPartPr>
              <p14:xfrm>
                <a:off x="9418210" y="5894369"/>
                <a:ext cx="172080" cy="259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56CD83AC-C972-9C37-E245-5155B7F1155A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409210" y="5885369"/>
                  <a:ext cx="1897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FAE03A4C-FD52-FA19-6FD9-B464C73797C7}"/>
                    </a:ext>
                  </a:extLst>
                </p14:cNvPr>
                <p14:cNvContentPartPr/>
                <p14:nvPr/>
              </p14:nvContentPartPr>
              <p14:xfrm>
                <a:off x="7820530" y="5838209"/>
                <a:ext cx="66600" cy="176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FAE03A4C-FD52-FA19-6FD9-B464C73797C7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811890" y="5829209"/>
                  <a:ext cx="842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244DB04C-EB03-A8A8-1E2B-BDCE475FB4CE}"/>
                    </a:ext>
                  </a:extLst>
                </p14:cNvPr>
                <p14:cNvContentPartPr/>
                <p14:nvPr/>
              </p14:nvContentPartPr>
              <p14:xfrm>
                <a:off x="9814210" y="5688089"/>
                <a:ext cx="2125440" cy="6357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244DB04C-EB03-A8A8-1E2B-BDCE475FB4CE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805570" y="5679449"/>
                  <a:ext cx="2143080" cy="65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1BF960A-E26A-A0BB-1658-24584D697DF1}"/>
                    </a:ext>
                  </a:extLst>
                </p14:cNvPr>
                <p14:cNvContentPartPr/>
                <p14:nvPr/>
              </p14:nvContentPartPr>
              <p14:xfrm>
                <a:off x="11049730" y="5879969"/>
                <a:ext cx="404640" cy="219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1BF960A-E26A-A0BB-1658-24584D697DF1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1040730" y="5871329"/>
                  <a:ext cx="4222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AA7A402E-A832-DE25-153F-8B214FC7655E}"/>
                    </a:ext>
                  </a:extLst>
                </p14:cNvPr>
                <p14:cNvContentPartPr/>
                <p14:nvPr/>
              </p14:nvContentPartPr>
              <p14:xfrm>
                <a:off x="10806730" y="5799329"/>
                <a:ext cx="5040" cy="64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AA7A402E-A832-DE25-153F-8B214FC7655E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798090" y="5790329"/>
                  <a:ext cx="22680" cy="2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8090AE04-8218-6433-CA5F-BE493AC3C5F6}"/>
              </a:ext>
            </a:extLst>
          </p:cNvPr>
          <p:cNvGrpSpPr/>
          <p:nvPr/>
        </p:nvGrpSpPr>
        <p:grpSpPr>
          <a:xfrm>
            <a:off x="8488330" y="3065129"/>
            <a:ext cx="515880" cy="420480"/>
            <a:chOff x="8488330" y="3065129"/>
            <a:chExt cx="515880" cy="42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54A80414-6DA0-294D-DDC2-3EC70C3CC1F3}"/>
                    </a:ext>
                  </a:extLst>
                </p14:cNvPr>
                <p14:cNvContentPartPr/>
                <p14:nvPr/>
              </p14:nvContentPartPr>
              <p14:xfrm>
                <a:off x="8518570" y="3081329"/>
                <a:ext cx="209520" cy="3618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54A80414-6DA0-294D-DDC2-3EC70C3CC1F3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509930" y="3072689"/>
                  <a:ext cx="22716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D7359776-4B3B-0B97-0409-31276D1E604C}"/>
                    </a:ext>
                  </a:extLst>
                </p14:cNvPr>
                <p14:cNvContentPartPr/>
                <p14:nvPr/>
              </p14:nvContentPartPr>
              <p14:xfrm>
                <a:off x="8488330" y="3065129"/>
                <a:ext cx="345960" cy="964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D7359776-4B3B-0B97-0409-31276D1E604C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479690" y="3056129"/>
                  <a:ext cx="3636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A6E9A81F-6956-69FB-F6D8-19503CCDF872}"/>
                    </a:ext>
                  </a:extLst>
                </p14:cNvPr>
                <p14:cNvContentPartPr/>
                <p14:nvPr/>
              </p14:nvContentPartPr>
              <p14:xfrm>
                <a:off x="8829970" y="3267089"/>
                <a:ext cx="155880" cy="2185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A6E9A81F-6956-69FB-F6D8-19503CCDF872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820970" y="3258449"/>
                  <a:ext cx="17352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54192184-8805-7324-6F81-74C606611379}"/>
                    </a:ext>
                  </a:extLst>
                </p14:cNvPr>
                <p14:cNvContentPartPr/>
                <p14:nvPr/>
              </p14:nvContentPartPr>
              <p14:xfrm>
                <a:off x="8865970" y="3440609"/>
                <a:ext cx="138240" cy="212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54192184-8805-7324-6F81-74C606611379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856970" y="3431609"/>
                  <a:ext cx="155880" cy="3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936B7679-C53E-8BC3-229D-79A50457E12D}"/>
              </a:ext>
            </a:extLst>
          </p:cNvPr>
          <p:cNvGrpSpPr/>
          <p:nvPr/>
        </p:nvGrpSpPr>
        <p:grpSpPr>
          <a:xfrm>
            <a:off x="8492290" y="3696569"/>
            <a:ext cx="315360" cy="289080"/>
            <a:chOff x="8492290" y="3696569"/>
            <a:chExt cx="315360" cy="28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FAA9F94D-6C83-D97C-9BD9-F6499B8C9226}"/>
                    </a:ext>
                  </a:extLst>
                </p14:cNvPr>
                <p14:cNvContentPartPr/>
                <p14:nvPr/>
              </p14:nvContentPartPr>
              <p14:xfrm>
                <a:off x="8492290" y="3696569"/>
                <a:ext cx="315360" cy="2890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FAA9F94D-6C83-D97C-9BD9-F6499B8C9226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483290" y="3687929"/>
                  <a:ext cx="33300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1CC27BC3-4061-4A44-06AA-79D655D66F0E}"/>
                    </a:ext>
                  </a:extLst>
                </p14:cNvPr>
                <p14:cNvContentPartPr/>
                <p14:nvPr/>
              </p14:nvContentPartPr>
              <p14:xfrm>
                <a:off x="8513890" y="3728249"/>
                <a:ext cx="278280" cy="259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1CC27BC3-4061-4A44-06AA-79D655D66F0E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505250" y="3719249"/>
                  <a:ext cx="295920" cy="43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4E348018-A057-EB6C-9499-174E84903E0D}"/>
                  </a:ext>
                </a:extLst>
              </p14:cNvPr>
              <p14:cNvContentPartPr/>
              <p14:nvPr/>
            </p14:nvContentPartPr>
            <p14:xfrm>
              <a:off x="8895130" y="3907169"/>
              <a:ext cx="173520" cy="15732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4E348018-A057-EB6C-9499-174E84903E0D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8886490" y="3898169"/>
                <a:ext cx="191160" cy="174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5" name="Group 134">
            <a:extLst>
              <a:ext uri="{FF2B5EF4-FFF2-40B4-BE49-F238E27FC236}">
                <a16:creationId xmlns:a16="http://schemas.microsoft.com/office/drawing/2014/main" id="{9A1A595D-30DE-3150-5DAD-81314AD6F68B}"/>
              </a:ext>
            </a:extLst>
          </p:cNvPr>
          <p:cNvGrpSpPr/>
          <p:nvPr/>
        </p:nvGrpSpPr>
        <p:grpSpPr>
          <a:xfrm>
            <a:off x="8531170" y="4402169"/>
            <a:ext cx="531720" cy="419400"/>
            <a:chOff x="8531170" y="4402169"/>
            <a:chExt cx="531720" cy="41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F7F3FA56-1F6D-D396-506D-F9EB5EEEF3A1}"/>
                    </a:ext>
                  </a:extLst>
                </p14:cNvPr>
                <p14:cNvContentPartPr/>
                <p14:nvPr/>
              </p14:nvContentPartPr>
              <p14:xfrm>
                <a:off x="8582650" y="4419809"/>
                <a:ext cx="244800" cy="2833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F7F3FA56-1F6D-D396-506D-F9EB5EEEF3A1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574010" y="4411169"/>
                  <a:ext cx="26244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93DA17C8-9955-85C3-90FE-6FDBE295F056}"/>
                    </a:ext>
                  </a:extLst>
                </p14:cNvPr>
                <p14:cNvContentPartPr/>
                <p14:nvPr/>
              </p14:nvContentPartPr>
              <p14:xfrm>
                <a:off x="8531170" y="4402169"/>
                <a:ext cx="299160" cy="97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93DA17C8-9955-85C3-90FE-6FDBE295F056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522170" y="4393529"/>
                  <a:ext cx="3168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EE3CE544-2F5B-7D3A-5D29-4377F5EA0E7E}"/>
                    </a:ext>
                  </a:extLst>
                </p14:cNvPr>
                <p14:cNvContentPartPr/>
                <p14:nvPr/>
              </p14:nvContentPartPr>
              <p14:xfrm>
                <a:off x="8903050" y="4603409"/>
                <a:ext cx="159840" cy="2181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EE3CE544-2F5B-7D3A-5D29-4377F5EA0E7E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894410" y="4594769"/>
                  <a:ext cx="177480" cy="235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8591089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10</Words>
  <Application>Microsoft Office PowerPoint</Application>
  <PresentationFormat>Widescreen</PresentationFormat>
  <Paragraphs>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Reactions 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Reactions 6</dc:title>
  <dc:creator>Robert Peale</dc:creator>
  <cp:lastModifiedBy>Robert Peale</cp:lastModifiedBy>
  <cp:revision>6</cp:revision>
  <dcterms:created xsi:type="dcterms:W3CDTF">2023-09-04T23:49:47Z</dcterms:created>
  <dcterms:modified xsi:type="dcterms:W3CDTF">2023-11-14T16:07:56Z</dcterms:modified>
</cp:coreProperties>
</file>